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umbbell rack at gym">
            <a:extLst>
              <a:ext uri="{FF2B5EF4-FFF2-40B4-BE49-F238E27FC236}">
                <a16:creationId xmlns:a16="http://schemas.microsoft.com/office/drawing/2014/main" id="{83BECDD8-0A0C-48BF-ADE5-A0AD288A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2" r="32079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1C42F-D5AD-4B22-87F7-CA034E60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678" y="1411816"/>
            <a:ext cx="4583190" cy="2577893"/>
          </a:xfrm>
        </p:spPr>
        <p:txBody>
          <a:bodyPr>
            <a:normAutofit/>
          </a:bodyPr>
          <a:lstStyle/>
          <a:p>
            <a:r>
              <a:rPr lang="pt-PT" sz="4200" dirty="0" err="1"/>
              <a:t>Let’s</a:t>
            </a:r>
            <a:r>
              <a:rPr lang="pt-PT" sz="4200" dirty="0"/>
              <a:t> </a:t>
            </a:r>
            <a:r>
              <a:rPr lang="pt-PT" sz="4200" dirty="0" err="1"/>
              <a:t>Get</a:t>
            </a:r>
            <a:r>
              <a:rPr lang="pt-PT" sz="4200" dirty="0"/>
              <a:t> REALLY </a:t>
            </a:r>
            <a:r>
              <a:rPr lang="pt-PT" sz="4200" dirty="0" err="1"/>
              <a:t>Fit</a:t>
            </a:r>
            <a:endParaRPr lang="en-US" sz="4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29A77-9B78-4F47-B6E0-7FCBC2AB3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571" y="4201530"/>
            <a:ext cx="4669405" cy="1364993"/>
          </a:xfrm>
        </p:spPr>
        <p:txBody>
          <a:bodyPr>
            <a:normAutofit fontScale="55000" lnSpcReduction="20000"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sz="2400" dirty="0" err="1"/>
              <a:t>Lucyanno</a:t>
            </a:r>
            <a:r>
              <a:rPr lang="pt-PT" sz="2400" dirty="0"/>
              <a:t> Frota  Nº201611621</a:t>
            </a:r>
          </a:p>
          <a:p>
            <a:r>
              <a:rPr lang="pt-PT" sz="2400" dirty="0"/>
              <a:t>Milena Mori Nº2016193815</a:t>
            </a:r>
          </a:p>
          <a:p>
            <a:r>
              <a:rPr lang="pt-PT" sz="2400" dirty="0"/>
              <a:t>Beatriz Lagos Nº2017257129</a:t>
            </a:r>
            <a:endParaRPr lang="pt-PT" sz="2400" b="1" dirty="0">
              <a:solidFill>
                <a:schemeClr val="bg1"/>
              </a:solidFill>
            </a:endParaRPr>
          </a:p>
          <a:p>
            <a:r>
              <a:rPr lang="pt-PT" sz="2400" dirty="0"/>
              <a:t>João Nascimento Nº2016255675 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C9647-58BF-4FD0-8CF1-8C334690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Ideia</a:t>
            </a:r>
            <a:endParaRPr lang="en-US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0757E-B3A0-4DE0-B50E-C86CC477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82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911600-C0BD-43FC-9E08-D8C86DF2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PT"/>
              <a:t>Ferramentas a Utilizar</a:t>
            </a:r>
            <a:endParaRPr lang="en-US" dirty="0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05ABE5-3AD9-40D0-A56B-6308A93A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Pygame</a:t>
            </a:r>
            <a:endParaRPr lang="pt-PT" dirty="0"/>
          </a:p>
          <a:p>
            <a:r>
              <a:rPr lang="pt-PT" dirty="0" err="1"/>
              <a:t>OpenCV</a:t>
            </a:r>
            <a:endParaRPr lang="pt-PT" dirty="0"/>
          </a:p>
          <a:p>
            <a:r>
              <a:rPr lang="pt-PT" dirty="0" err="1"/>
              <a:t>MediaPipe</a:t>
            </a:r>
            <a:endParaRPr lang="pt-PT" dirty="0"/>
          </a:p>
          <a:p>
            <a:pPr lvl="1"/>
            <a:r>
              <a:rPr lang="pt-PT" dirty="0"/>
              <a:t>Mãos</a:t>
            </a:r>
          </a:p>
          <a:p>
            <a:pPr lvl="1"/>
            <a:r>
              <a:rPr lang="pt-PT" dirty="0"/>
              <a:t>Estimação do Corpo</a:t>
            </a:r>
          </a:p>
          <a:p>
            <a:pPr lvl="1"/>
            <a:r>
              <a:rPr lang="pt-PT" dirty="0"/>
              <a:t>Deteção Facial</a:t>
            </a:r>
          </a:p>
          <a:p>
            <a:r>
              <a:rPr lang="pt-PT" dirty="0"/>
              <a:t>Base de Dados para </a:t>
            </a:r>
            <a:r>
              <a:rPr lang="pt-PT" dirty="0" err="1"/>
              <a:t>Leaderboard</a:t>
            </a:r>
            <a:r>
              <a:rPr lang="pt-PT" dirty="0"/>
              <a:t>?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endParaRPr lang="en-US" dirty="0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26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1B3540-CA67-415A-80DE-3DA968FE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cap="all" spc="1500" dirty="0" err="1">
                <a:ea typeface="Source Sans Pro SemiBold" panose="020B0603030403020204" pitchFamily="34" charset="0"/>
              </a:rPr>
              <a:t>Obrigado</a:t>
            </a:r>
            <a:r>
              <a:rPr lang="en-US" sz="4200" b="1" cap="all" spc="1500" dirty="0">
                <a:ea typeface="Source Sans Pro SemiBold" panose="020B0603030403020204" pitchFamily="34" charset="0"/>
              </a:rPr>
              <a:t> pela </a:t>
            </a:r>
            <a:r>
              <a:rPr lang="en-US" sz="4200" b="1" cap="all" spc="1500" dirty="0" err="1">
                <a:ea typeface="Source Sans Pro SemiBold" panose="020B0603030403020204" pitchFamily="34" charset="0"/>
              </a:rPr>
              <a:t>Atenção</a:t>
            </a:r>
            <a:r>
              <a:rPr lang="en-US" sz="4200" b="1" cap="all" spc="1500" dirty="0">
                <a:ea typeface="Source Sans Pro SemiBold" panose="020B0603030403020204" pitchFamily="34" charset="0"/>
              </a:rPr>
              <a:t>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igura humana de madeira">
            <a:extLst>
              <a:ext uri="{FF2B5EF4-FFF2-40B4-BE49-F238E27FC236}">
                <a16:creationId xmlns:a16="http://schemas.microsoft.com/office/drawing/2014/main" id="{B72BD8EE-0F21-49F2-8D19-1676CC669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6" b="-2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88076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Ecrã Panorâmico</PresentationFormat>
  <Paragraphs>18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Source Sans Pro</vt:lpstr>
      <vt:lpstr>FunkyShapesVTI</vt:lpstr>
      <vt:lpstr>Let’s Get REALLY Fit</vt:lpstr>
      <vt:lpstr>Ideia</vt:lpstr>
      <vt:lpstr>Ferramentas a Utilizar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REALLY Fit</dc:title>
  <dc:creator>Carlos Alberto</dc:creator>
  <cp:lastModifiedBy>Carlos Alberto</cp:lastModifiedBy>
  <cp:revision>2</cp:revision>
  <dcterms:created xsi:type="dcterms:W3CDTF">2022-03-11T09:37:26Z</dcterms:created>
  <dcterms:modified xsi:type="dcterms:W3CDTF">2022-03-11T09:49:51Z</dcterms:modified>
</cp:coreProperties>
</file>