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66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96CF6-291D-47F8-AD1F-DE0FA79DAC45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BF071-C8DA-42E8-A0B8-961E0E1CF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2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91E08-C4E7-4ED3-B7C4-4CC10BEF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44C36-D113-4A9C-8C05-E06D43F07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F8B41-A925-4742-904E-052D49A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FE9401-1535-48EE-B2DC-81C4ADE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65406-5A39-4958-9C09-DE3C96E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6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CB784-A6D7-4177-BB56-4C04798B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FA492-1D6C-4CE1-B9F2-3571BC9EF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19487-52ED-40B5-B3B3-3088706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FEFCE-A99E-4368-A3EA-93E2881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66B675-57E4-48B2-9C3B-B6510541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ACBD5-E1AB-4B74-AEA5-BF34A3583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B7C309-9A2A-44A8-8F8B-BDCD13DA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7C9B5-4A62-457C-8CB3-F23F569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46C2F-D799-4746-9F4C-935B4632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25B09-5455-43D7-8333-FC1F6CE7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2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E998-80BF-4B46-AE6C-DF3F046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188E5-D087-459F-8AA2-4E3D73CD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79F76-7864-475A-9BE2-6150F861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27E9B-108D-4DD6-94C4-7A7500F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662DF6-964D-4490-9B2E-C4C7FBA1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2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C84A2-09AE-4810-BDF0-50B01363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D1807-B52B-4E8F-92DA-590AEE3A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E8BC3-EE36-4E34-A00B-4AE7234A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72F9E-1C45-47C7-814C-FC9B57FF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28AFE-0093-4FD5-8F97-14D3014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0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4B4CC-9447-4038-88E1-1F9EA67D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BD462-F34F-4BB9-83BD-EA5B9E84C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825D06-3135-44F5-9A78-CBD009F0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8E859-B937-471B-910D-5742D242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2EEF23-54FD-4E94-913F-4C6CE445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7B2306-CA43-402F-9A1B-4A7BF576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09FA-1CB1-4D65-91B3-A078A5B3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949AB-38B2-4AF5-AE86-C51D4D1F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A7028-9930-45BA-84F3-F2CCEB207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DCF2E6-3E84-411D-BEF0-897DB2F3E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347A68-6BFD-4796-928D-1CE48080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209759-95BB-43E0-82BC-F69132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25C4F3-D6CF-4E89-8874-2D196CDC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215ADC-0EC0-4BAB-A54C-A37FD58B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FDD71-0620-4F14-BD11-8FB982A6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C05B5F-4BCA-4271-BADD-C7F833B5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3DDA98-0C32-478A-BDF3-7B61FE3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A0618-91A1-480B-99E5-BB416AE2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9800A9-2014-4EFE-8B5E-C1093750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536BA-76EE-41F2-9637-1EC2E541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584CA3-E5BE-49F0-B729-0E38FD8F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5427E-50F6-4543-BB42-DD18E941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F7798-4E39-41CE-9618-C6E208C9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2BB36E-94C6-494C-AEBE-D4B78053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CDC2D3-9CAE-48CD-9205-223462B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834C3F-8FE1-402C-8BD8-538121AF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46F23-85C9-44D6-828F-6BEEEDE8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9764C-B862-4B04-8E39-CB1A8B36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E6F3EC-ECC6-4E17-ABFC-5B28E1AB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A2664F-3649-4999-B09B-682F2ACB8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A62D63-D33A-4D0D-A8D1-7D09864D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8CA47-98A2-4DC3-AE07-A65CF0C9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CE831-0868-4542-B55B-0260A66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7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D4413-326D-4CE8-A644-EA9295FE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A67E74-5194-44A6-8492-631CCE0A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0704D-4DEB-46BF-B1B9-2CD0D108C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898A-0195-43E2-9F4E-017C13B3AEBD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B2330-4C51-460F-8EEB-BFC55A30C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60240-98F6-4421-81E6-B5D687E34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97A87-BE7E-40C2-B971-CC0773046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ndex.okfn.org/" TargetMode="External"/><Relationship Id="rId3" Type="http://schemas.openxmlformats.org/officeDocument/2006/relationships/hyperlink" Target="http://www.dados.gov.br/" TargetMode="External"/><Relationship Id="rId7" Type="http://schemas.openxmlformats.org/officeDocument/2006/relationships/hyperlink" Target="http://dados.prefeitura.sp.gov.br/pt_P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" TargetMode="External"/><Relationship Id="rId5" Type="http://schemas.openxmlformats.org/officeDocument/2006/relationships/hyperlink" Target="https://data.humdata.org/" TargetMode="External"/><Relationship Id="rId4" Type="http://schemas.openxmlformats.org/officeDocument/2006/relationships/hyperlink" Target="http://www.portaltransparencia.gov.br/download-de-dados" TargetMode="External"/><Relationship Id="rId9" Type="http://schemas.openxmlformats.org/officeDocument/2006/relationships/hyperlink" Target="http://abre.ai/aNt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da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geeks.com.br/machine-learning/" TargetMode="External"/><Relationship Id="rId4" Type="http://schemas.openxmlformats.org/officeDocument/2006/relationships/hyperlink" Target="https://www.youtube.com/playlist?list=PLAudUnJeNg4tvUFZ8tXQDoAkFAASQzOHm&amp;disable_polymer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.br/comunidades-locai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1DFD7BC-CB51-440E-949E-9182156EF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284" y="2766867"/>
            <a:ext cx="4734559" cy="1025813"/>
          </a:xfrm>
        </p:spPr>
        <p:txBody>
          <a:bodyPr anchor="b">
            <a:normAutofit fontScale="92500" lnSpcReduction="1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Python Open Data Science Stack</a:t>
            </a: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1F441914-574D-4ABB-AD83-838572C2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41" y="1398508"/>
            <a:ext cx="5017318" cy="2736718"/>
          </a:xfrm>
          <a:prstGeom prst="rect">
            <a:avLst/>
          </a:prstGeom>
          <a:ln w="9525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B67C4C-6C32-497E-95D1-5BD036EA338D}"/>
              </a:ext>
            </a:extLst>
          </p:cNvPr>
          <p:cNvSpPr txBox="1"/>
          <p:nvPr/>
        </p:nvSpPr>
        <p:spPr>
          <a:xfrm>
            <a:off x="6070484" y="4532541"/>
            <a:ext cx="593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Grupo de Usuários Python da Baixada Santista</a:t>
            </a:r>
          </a:p>
        </p:txBody>
      </p:sp>
    </p:spTree>
    <p:extLst>
      <p:ext uri="{BB962C8B-B14F-4D97-AF65-F5344CB8AC3E}">
        <p14:creationId xmlns:p14="http://schemas.microsoft.com/office/powerpoint/2010/main" val="188390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8778870" cy="1325563"/>
          </a:xfrm>
        </p:spPr>
        <p:txBody>
          <a:bodyPr>
            <a:normAutofit/>
          </a:bodyPr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94ED4D-48DF-46DB-9C4A-6052EF6CDE79}"/>
              </a:ext>
            </a:extLst>
          </p:cNvPr>
          <p:cNvSpPr/>
          <p:nvPr/>
        </p:nvSpPr>
        <p:spPr>
          <a:xfrm>
            <a:off x="795073" y="2040922"/>
            <a:ext cx="10773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O lab de IA e que estamos é uma grande iniciativa no nossa região!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O open data day pode ser uma ótima oportunidade para explorarmos os dados abertos, usar o potencial de análise de dados das bibliotecas do python e assim possamos criar uma solução usando 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A2B4D2-7236-475A-8EA7-40E5CEB7B4AD}"/>
              </a:ext>
            </a:extLst>
          </p:cNvPr>
          <p:cNvSpPr/>
          <p:nvPr/>
        </p:nvSpPr>
        <p:spPr>
          <a:xfrm>
            <a:off x="221751" y="3395506"/>
            <a:ext cx="805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77623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8778870" cy="1325563"/>
          </a:xfrm>
        </p:spPr>
        <p:txBody>
          <a:bodyPr>
            <a:normAutofit/>
          </a:bodyPr>
          <a:lstStyle/>
          <a:p>
            <a:r>
              <a:rPr lang="pt-BR" dirty="0"/>
              <a:t>Analise Exploratória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453E606-2571-4A05-9C15-B5CA88D0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6" y="1751937"/>
            <a:ext cx="3543300" cy="35242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31C2A-82A9-47D1-95AC-EBBBD3A9AAEC}"/>
              </a:ext>
            </a:extLst>
          </p:cNvPr>
          <p:cNvSpPr txBox="1"/>
          <p:nvPr/>
        </p:nvSpPr>
        <p:spPr>
          <a:xfrm>
            <a:off x="4864519" y="1567271"/>
            <a:ext cx="67993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Dentro de um processo de data science é fase onde conhecemos os dados, em busca de padrões e respostas para compreender o contexto desse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Iremos somente até essa fase!. </a:t>
            </a:r>
          </a:p>
          <a:p>
            <a:r>
              <a:rPr lang="pt-BR" sz="2400" dirty="0"/>
              <a:t>    Compreensão dos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C68DFE-450F-4477-9D49-2761F5F0E090}"/>
              </a:ext>
            </a:extLst>
          </p:cNvPr>
          <p:cNvSpPr txBox="1"/>
          <p:nvPr/>
        </p:nvSpPr>
        <p:spPr>
          <a:xfrm>
            <a:off x="1554975" y="5432950"/>
            <a:ext cx="248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Data Science Road Map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17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8778870" cy="1325563"/>
          </a:xfrm>
        </p:spPr>
        <p:txBody>
          <a:bodyPr>
            <a:normAutofit/>
          </a:bodyPr>
          <a:lstStyle/>
          <a:p>
            <a:r>
              <a:rPr lang="pt-BR" dirty="0"/>
              <a:t>DataSets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31C2A-82A9-47D1-95AC-EBBBD3A9AAEC}"/>
              </a:ext>
            </a:extLst>
          </p:cNvPr>
          <p:cNvSpPr txBox="1"/>
          <p:nvPr/>
        </p:nvSpPr>
        <p:spPr>
          <a:xfrm>
            <a:off x="873303" y="1217764"/>
            <a:ext cx="102433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São as base de dados onde faremos nossas análises exploratórias.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Seguindo o open data day, são os repositórios públicos que iremos explorar. </a:t>
            </a:r>
          </a:p>
          <a:p>
            <a:br>
              <a:rPr lang="pt-BR" sz="2400" dirty="0"/>
            </a:br>
            <a:r>
              <a:rPr lang="pt-BR" dirty="0">
                <a:hlinkClick r:id="rId3"/>
              </a:rPr>
              <a:t>http://www.dados.gov.br/</a:t>
            </a:r>
            <a:r>
              <a:rPr lang="pt-BR" dirty="0"/>
              <a:t> - Porta Brasileiro de dados abertos 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http://www.portaltransparencia.gov.br/download-de-dados</a:t>
            </a:r>
            <a:r>
              <a:rPr lang="pt-BR" dirty="0"/>
              <a:t> - Portal das transparências </a:t>
            </a:r>
          </a:p>
          <a:p>
            <a:endParaRPr lang="pt-BR" dirty="0"/>
          </a:p>
          <a:p>
            <a:r>
              <a:rPr lang="pt-BR" dirty="0">
                <a:hlinkClick r:id="rId5"/>
              </a:rPr>
              <a:t>https://data.humdata.org/</a:t>
            </a:r>
            <a:r>
              <a:rPr lang="pt-BR" dirty="0"/>
              <a:t> - Dados Humanitários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https://data.worldbank.org/</a:t>
            </a:r>
            <a:r>
              <a:rPr lang="pt-BR" dirty="0"/>
              <a:t> - World Bank </a:t>
            </a:r>
          </a:p>
          <a:p>
            <a:endParaRPr lang="pt-BR" dirty="0"/>
          </a:p>
          <a:p>
            <a:r>
              <a:rPr lang="pt-BR" dirty="0">
                <a:hlinkClick r:id="rId7"/>
              </a:rPr>
              <a:t>http://dados.prefeitura.sp.gov.br/pt_PT/</a:t>
            </a:r>
            <a:r>
              <a:rPr lang="pt-BR" dirty="0"/>
              <a:t> - Dados Abertos da prefeitura de São Paulo </a:t>
            </a:r>
          </a:p>
          <a:p>
            <a:endParaRPr lang="pt-BR" dirty="0"/>
          </a:p>
          <a:p>
            <a:r>
              <a:rPr lang="pt-BR" dirty="0">
                <a:hlinkClick r:id="rId8"/>
              </a:rPr>
              <a:t>https://index.okfn.org/</a:t>
            </a:r>
            <a:r>
              <a:rPr lang="pt-BR" dirty="0"/>
              <a:t> - Global Open Data Index</a:t>
            </a:r>
          </a:p>
          <a:p>
            <a:endParaRPr lang="pt-BR" dirty="0"/>
          </a:p>
          <a:p>
            <a:r>
              <a:rPr lang="pt-BR" sz="2400" dirty="0">
                <a:hlinkClick r:id="rId9"/>
              </a:rPr>
              <a:t>http://abre.ai/aNtC</a:t>
            </a:r>
            <a:r>
              <a:rPr lang="pt-BR" sz="2400" dirty="0"/>
              <a:t> - </a:t>
            </a:r>
            <a:r>
              <a:rPr lang="pt-BR" dirty="0"/>
              <a:t>Os 8 Princípios dos dados abertos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12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8778870" cy="1325563"/>
          </a:xfrm>
        </p:spPr>
        <p:txBody>
          <a:bodyPr>
            <a:normAutofit/>
          </a:bodyPr>
          <a:lstStyle/>
          <a:p>
            <a:r>
              <a:rPr lang="pt-BR" dirty="0"/>
              <a:t>Jupyter Notebook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31C2A-82A9-47D1-95AC-EBBBD3A9AAEC}"/>
              </a:ext>
            </a:extLst>
          </p:cNvPr>
          <p:cNvSpPr txBox="1"/>
          <p:nvPr/>
        </p:nvSpPr>
        <p:spPr>
          <a:xfrm>
            <a:off x="221751" y="1513608"/>
            <a:ext cx="10329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Iniciativa open-source via web para criar e compartilhar códigos, visualizações e documentação, etc...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Podemos fazer, limpeza nos dados, transformação, modelagem estatística, machine learning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2594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3107076" cy="1325563"/>
          </a:xfrm>
        </p:spPr>
        <p:txBody>
          <a:bodyPr>
            <a:normAutofit/>
          </a:bodyPr>
          <a:lstStyle/>
          <a:p>
            <a:r>
              <a:rPr lang="pt-BR" dirty="0"/>
              <a:t>Referências: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231C2A-82A9-47D1-95AC-EBBBD3A9AAEC}"/>
              </a:ext>
            </a:extLst>
          </p:cNvPr>
          <p:cNvSpPr txBox="1"/>
          <p:nvPr/>
        </p:nvSpPr>
        <p:spPr>
          <a:xfrm>
            <a:off x="221751" y="1490008"/>
            <a:ext cx="115524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hlinkClick r:id="rId3"/>
              </a:rPr>
              <a:t>Open Data 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hlinkClick r:id="rId3"/>
              </a:rPr>
              <a:t>https://opendataday.org/</a:t>
            </a:r>
            <a:endParaRPr lang="pt-BR" sz="2400" dirty="0"/>
          </a:p>
          <a:p>
            <a:endParaRPr lang="pt-BR" sz="2400" dirty="0"/>
          </a:p>
          <a:p>
            <a:r>
              <a:rPr lang="pt-BR" sz="2000" dirty="0"/>
              <a:t> Inteligência Artificial em saúde: o uso de machine learning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https://www.youtube.com/playlist?list=PLAudUnJeNg4tvUFZ8tXQDoAkFAASQzOHm&amp;disable_polymer=true</a:t>
            </a:r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Machine Learning para todos, de forma simples e com exemplo</a:t>
            </a:r>
            <a:endParaRPr lang="pt-BR" sz="2400" dirty="0"/>
          </a:p>
          <a:p>
            <a:r>
              <a:rPr lang="pt-BR" sz="2400" dirty="0">
                <a:hlinkClick r:id="rId5"/>
              </a:rPr>
              <a:t>http://www.datageeks.com.br/machine-learning/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90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6F513-4D03-4614-8904-E8992989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59" y="409338"/>
            <a:ext cx="10515600" cy="1481557"/>
          </a:xfrm>
        </p:spPr>
        <p:txBody>
          <a:bodyPr/>
          <a:lstStyle/>
          <a:p>
            <a:r>
              <a:rPr lang="pt-BR" dirty="0"/>
              <a:t>O que é o Py013?</a:t>
            </a:r>
          </a:p>
        </p:txBody>
      </p:sp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821CB84-28AA-4C70-A575-66F15FFE071B}"/>
              </a:ext>
            </a:extLst>
          </p:cNvPr>
          <p:cNvSpPr txBox="1">
            <a:spLocks/>
          </p:cNvSpPr>
          <p:nvPr/>
        </p:nvSpPr>
        <p:spPr>
          <a:xfrm>
            <a:off x="492760" y="1343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1B803D-3C85-45CA-B580-CC8081C6CDE0}"/>
              </a:ext>
            </a:extLst>
          </p:cNvPr>
          <p:cNvSpPr txBox="1">
            <a:spLocks/>
          </p:cNvSpPr>
          <p:nvPr/>
        </p:nvSpPr>
        <p:spPr>
          <a:xfrm>
            <a:off x="345440" y="2506895"/>
            <a:ext cx="11008360" cy="394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É o grupo de usuários Python da baixada santista que tem como propósito compartilhar conhecimentos na linguagem Python na região.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Criado em Janeiro de 2019. 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Estamos presentes no site da Python Brasil.</a:t>
            </a:r>
          </a:p>
          <a:p>
            <a:pPr algn="just"/>
            <a:r>
              <a:rPr lang="pt-BR" sz="2400" dirty="0">
                <a:hlinkClick r:id="rId3"/>
              </a:rPr>
              <a:t>        </a:t>
            </a:r>
          </a:p>
          <a:p>
            <a:pPr algn="just"/>
            <a:r>
              <a:rPr lang="pt-BR" sz="2400" dirty="0"/>
              <a:t>       </a:t>
            </a:r>
            <a:r>
              <a:rPr lang="pt-BR" sz="2400" dirty="0">
                <a:hlinkClick r:id="rId3"/>
              </a:rPr>
              <a:t>https://python.org.br/comunidades-locais/</a:t>
            </a:r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954CC2B-C22B-4ACF-A9E1-59FD6222513C}"/>
              </a:ext>
            </a:extLst>
          </p:cNvPr>
          <p:cNvSpPr txBox="1">
            <a:spLocks/>
          </p:cNvSpPr>
          <p:nvPr/>
        </p:nvSpPr>
        <p:spPr>
          <a:xfrm>
            <a:off x="345440" y="3181746"/>
            <a:ext cx="11008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6290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7BC35C-6AAA-44E7-804B-8416FBE4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52" y="371079"/>
            <a:ext cx="10515600" cy="1325563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A75BD6-61B0-4142-A479-205041908FFC}"/>
              </a:ext>
            </a:extLst>
          </p:cNvPr>
          <p:cNvSpPr txBox="1"/>
          <p:nvPr/>
        </p:nvSpPr>
        <p:spPr>
          <a:xfrm>
            <a:off x="931066" y="1900242"/>
            <a:ext cx="75499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João Carlos Nascimento Santos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Formado em Sistemas de informação - 2006 - Unisantos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Pós-Graduação em Business Intelligence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Trabalho com BI desde 2009 como consultor SAP BI.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Inteligência Artificial irá mudar a saúde!!</a:t>
            </a:r>
          </a:p>
        </p:txBody>
      </p:sp>
    </p:spTree>
    <p:extLst>
      <p:ext uri="{BB962C8B-B14F-4D97-AF65-F5344CB8AC3E}">
        <p14:creationId xmlns:p14="http://schemas.microsoft.com/office/powerpoint/2010/main" val="22116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7F3A5E9-2CC2-4764-83D9-B33AF235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457593"/>
            <a:ext cx="2172128" cy="610920"/>
          </a:xfrm>
        </p:spPr>
        <p:txBody>
          <a:bodyPr>
            <a:normAutofit fontScale="90000"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C8A5A06-A377-494D-9395-39349A518313}"/>
              </a:ext>
            </a:extLst>
          </p:cNvPr>
          <p:cNvSpPr txBox="1"/>
          <p:nvPr/>
        </p:nvSpPr>
        <p:spPr>
          <a:xfrm>
            <a:off x="5912529" y="1823786"/>
            <a:ext cx="270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Open data day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D765AA-7C8E-4465-91AB-85173FBFF199}"/>
              </a:ext>
            </a:extLst>
          </p:cNvPr>
          <p:cNvSpPr txBox="1"/>
          <p:nvPr/>
        </p:nvSpPr>
        <p:spPr>
          <a:xfrm>
            <a:off x="1729055" y="2674223"/>
            <a:ext cx="4004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Inteligência Artificial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1F7E05-4499-4C81-9AF7-7ED91B6E0E50}"/>
              </a:ext>
            </a:extLst>
          </p:cNvPr>
          <p:cNvSpPr txBox="1"/>
          <p:nvPr/>
        </p:nvSpPr>
        <p:spPr>
          <a:xfrm>
            <a:off x="5048052" y="2222247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35C7E3-31F0-49BC-A973-ECDADD231BF2}"/>
              </a:ext>
            </a:extLst>
          </p:cNvPr>
          <p:cNvSpPr txBox="1"/>
          <p:nvPr/>
        </p:nvSpPr>
        <p:spPr>
          <a:xfrm>
            <a:off x="5912529" y="2760826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E0C3-3586-4E7D-BFE4-06E253D1C6D6}"/>
              </a:ext>
            </a:extLst>
          </p:cNvPr>
          <p:cNvSpPr txBox="1"/>
          <p:nvPr/>
        </p:nvSpPr>
        <p:spPr>
          <a:xfrm>
            <a:off x="5660078" y="3715465"/>
            <a:ext cx="237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669900"/>
                </a:solidFill>
              </a:rPr>
              <a:t>Jupyter notebook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7F51B3-BF0F-4B9E-A6B7-9244C4690CC8}"/>
              </a:ext>
            </a:extLst>
          </p:cNvPr>
          <p:cNvSpPr txBox="1"/>
          <p:nvPr/>
        </p:nvSpPr>
        <p:spPr>
          <a:xfrm>
            <a:off x="3459097" y="3663522"/>
            <a:ext cx="1511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FF"/>
                </a:solidFill>
              </a:rPr>
              <a:t>Meetup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5F558A-F7F5-4E6B-870C-3E3F97AA9017}"/>
              </a:ext>
            </a:extLst>
          </p:cNvPr>
          <p:cNvSpPr txBox="1"/>
          <p:nvPr/>
        </p:nvSpPr>
        <p:spPr>
          <a:xfrm>
            <a:off x="4486136" y="3168873"/>
            <a:ext cx="321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Baixada Santista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86983C-01C1-4BA7-A0EC-4ECA8E2324EE}"/>
              </a:ext>
            </a:extLst>
          </p:cNvPr>
          <p:cNvSpPr/>
          <p:nvPr/>
        </p:nvSpPr>
        <p:spPr>
          <a:xfrm>
            <a:off x="2547721" y="4309854"/>
            <a:ext cx="3548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993366"/>
                </a:solidFill>
              </a:rPr>
              <a:t>Python Open Data Science Stack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4FA5B6-EB3C-493D-B589-D4A29688380C}"/>
              </a:ext>
            </a:extLst>
          </p:cNvPr>
          <p:cNvSpPr txBox="1"/>
          <p:nvPr/>
        </p:nvSpPr>
        <p:spPr>
          <a:xfrm>
            <a:off x="7426591" y="4048821"/>
            <a:ext cx="307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Análise Exploratória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3BE601-FAFF-4E03-96A2-3F247A4BFA2B}"/>
              </a:ext>
            </a:extLst>
          </p:cNvPr>
          <p:cNvSpPr txBox="1"/>
          <p:nvPr/>
        </p:nvSpPr>
        <p:spPr>
          <a:xfrm>
            <a:off x="3567903" y="1849899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7816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3651606" cy="1325563"/>
          </a:xfrm>
        </p:spPr>
        <p:txBody>
          <a:bodyPr/>
          <a:lstStyle/>
          <a:p>
            <a:r>
              <a:rPr lang="pt-BR" dirty="0"/>
              <a:t>Open Data Day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94ED4D-48DF-46DB-9C4A-6052EF6CDE79}"/>
              </a:ext>
            </a:extLst>
          </p:cNvPr>
          <p:cNvSpPr/>
          <p:nvPr/>
        </p:nvSpPr>
        <p:spPr>
          <a:xfrm>
            <a:off x="284710" y="1325563"/>
            <a:ext cx="116225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A1A1A"/>
                </a:solidFill>
                <a:latin typeface="Noto Sans"/>
              </a:rPr>
              <a:t>O Dia dos Dados Abertos é uma celebração anual dos dados abertos em todo o mundo.</a:t>
            </a:r>
          </a:p>
          <a:p>
            <a:endParaRPr lang="pt-BR" sz="20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A1A1A"/>
                </a:solidFill>
                <a:latin typeface="Noto Sans"/>
              </a:rPr>
              <a:t> É uma oportunidade para mostrar os benefícios dos dados abertos e encorajar a adoção de políticas de dados abertos no governo, empresas e na sociedade civil.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A1A1A"/>
                </a:solidFill>
                <a:latin typeface="Noto Sans"/>
              </a:rPr>
              <a:t>Iniciamos na baixada santista em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/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A2B4D2-7236-475A-8EA7-40E5CEB7B4AD}"/>
              </a:ext>
            </a:extLst>
          </p:cNvPr>
          <p:cNvSpPr/>
          <p:nvPr/>
        </p:nvSpPr>
        <p:spPr>
          <a:xfrm>
            <a:off x="284711" y="2374127"/>
            <a:ext cx="805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07BECB-BDC6-4551-8EBF-8E110D8E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74" y="3297457"/>
            <a:ext cx="7799016" cy="27457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2987171-15C4-471F-AFCD-659CBE81AF66}"/>
              </a:ext>
            </a:extLst>
          </p:cNvPr>
          <p:cNvSpPr txBox="1"/>
          <p:nvPr/>
        </p:nvSpPr>
        <p:spPr>
          <a:xfrm>
            <a:off x="3535387" y="6062592"/>
            <a:ext cx="29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Open Data Day – 07/03/2020</a:t>
            </a:r>
          </a:p>
        </p:txBody>
      </p:sp>
    </p:spTree>
    <p:extLst>
      <p:ext uri="{BB962C8B-B14F-4D97-AF65-F5344CB8AC3E}">
        <p14:creationId xmlns:p14="http://schemas.microsoft.com/office/powerpoint/2010/main" val="82779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3651606" cy="1325563"/>
          </a:xfrm>
        </p:spPr>
        <p:txBody>
          <a:bodyPr/>
          <a:lstStyle/>
          <a:p>
            <a:r>
              <a:rPr lang="pt-BR" dirty="0"/>
              <a:t>Meetup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94ED4D-48DF-46DB-9C4A-6052EF6CDE79}"/>
              </a:ext>
            </a:extLst>
          </p:cNvPr>
          <p:cNvSpPr/>
          <p:nvPr/>
        </p:nvSpPr>
        <p:spPr>
          <a:xfrm>
            <a:off x="569421" y="1931618"/>
            <a:ext cx="92763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Contextualizar o open data day - 2020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Organizar o conteúdo que apresentaremos no dia 07/03/2020.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Encontro para nos reunir e promover a comunidade Py013!.</a:t>
            </a:r>
            <a:endParaRPr lang="pt-BR" sz="2000" dirty="0">
              <a:solidFill>
                <a:srgbClr val="1A1A1A"/>
              </a:solidFill>
              <a:latin typeface="Noto Sans"/>
            </a:endParaRPr>
          </a:p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A2B4D2-7236-475A-8EA7-40E5CEB7B4AD}"/>
              </a:ext>
            </a:extLst>
          </p:cNvPr>
          <p:cNvSpPr/>
          <p:nvPr/>
        </p:nvSpPr>
        <p:spPr>
          <a:xfrm>
            <a:off x="284711" y="2374127"/>
            <a:ext cx="805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130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3651606" cy="1325563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94ED4D-48DF-46DB-9C4A-6052EF6CDE79}"/>
              </a:ext>
            </a:extLst>
          </p:cNvPr>
          <p:cNvSpPr/>
          <p:nvPr/>
        </p:nvSpPr>
        <p:spPr>
          <a:xfrm>
            <a:off x="284711" y="1174445"/>
            <a:ext cx="9276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Porque python e open data day?. </a:t>
            </a: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A2B4D2-7236-475A-8EA7-40E5CEB7B4AD}"/>
              </a:ext>
            </a:extLst>
          </p:cNvPr>
          <p:cNvSpPr/>
          <p:nvPr/>
        </p:nvSpPr>
        <p:spPr>
          <a:xfrm>
            <a:off x="284711" y="2374127"/>
            <a:ext cx="805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29AD49-9643-4E6C-ACB9-99DF6240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3" y="1903479"/>
            <a:ext cx="3905250" cy="45148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A9D149-C36F-4494-BF64-6F4AA5D3E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11" y="353215"/>
            <a:ext cx="4518826" cy="45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8778870" cy="1325563"/>
          </a:xfrm>
        </p:spPr>
        <p:txBody>
          <a:bodyPr>
            <a:normAutofit/>
          </a:bodyPr>
          <a:lstStyle/>
          <a:p>
            <a:r>
              <a:rPr lang="pt-BR" dirty="0"/>
              <a:t>Python Open Data Science Stack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94ED4D-48DF-46DB-9C4A-6052EF6CDE79}"/>
              </a:ext>
            </a:extLst>
          </p:cNvPr>
          <p:cNvSpPr/>
          <p:nvPr/>
        </p:nvSpPr>
        <p:spPr>
          <a:xfrm>
            <a:off x="422934" y="1325563"/>
            <a:ext cx="10773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Pydata.org: Comunidade de apoio as bibliotecas de análise de dados do python.</a:t>
            </a: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A2B4D2-7236-475A-8EA7-40E5CEB7B4AD}"/>
              </a:ext>
            </a:extLst>
          </p:cNvPr>
          <p:cNvSpPr/>
          <p:nvPr/>
        </p:nvSpPr>
        <p:spPr>
          <a:xfrm>
            <a:off x="284711" y="2374127"/>
            <a:ext cx="805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</p:txBody>
      </p:sp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14DC52D-7B9F-49D4-84E5-575A17F9B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88" y="2215191"/>
            <a:ext cx="6439260" cy="3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8A64BBA-1482-432B-87E6-F942A9B3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21" y="5003640"/>
            <a:ext cx="3008499" cy="1640999"/>
          </a:xfrm>
          <a:prstGeom prst="rect">
            <a:avLst/>
          </a:prstGeom>
          <a:ln w="9525"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75A137D-B930-4F13-A82A-08726F9F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8778870" cy="1325563"/>
          </a:xfrm>
        </p:spPr>
        <p:txBody>
          <a:bodyPr>
            <a:normAutofit/>
          </a:bodyPr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94ED4D-48DF-46DB-9C4A-6052EF6CDE79}"/>
              </a:ext>
            </a:extLst>
          </p:cNvPr>
          <p:cNvSpPr/>
          <p:nvPr/>
        </p:nvSpPr>
        <p:spPr>
          <a:xfrm>
            <a:off x="422934" y="1325563"/>
            <a:ext cx="10773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A1A1A"/>
                </a:solidFill>
                <a:latin typeface="Noto Sans"/>
              </a:rPr>
              <a:t>Existem várias definições: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r>
              <a:rPr lang="pt-BR" sz="2400" dirty="0">
                <a:solidFill>
                  <a:srgbClr val="1A1A1A"/>
                </a:solidFill>
                <a:latin typeface="Noto Sans"/>
              </a:rPr>
              <a:t>Possibilidade: “Capacidade de tornar a melhor decisão possível dada a informação disponível, com a capacidade de se adaptar a novas situações”.</a:t>
            </a:r>
          </a:p>
          <a:p>
            <a:endParaRPr lang="pt-BR" sz="2400" dirty="0">
              <a:solidFill>
                <a:srgbClr val="1A1A1A"/>
              </a:solidFill>
              <a:latin typeface="Noto Sans"/>
            </a:endParaRPr>
          </a:p>
          <a:p>
            <a:r>
              <a:rPr lang="pt-BR" sz="2400" dirty="0">
                <a:solidFill>
                  <a:srgbClr val="1A1A1A"/>
                </a:solidFill>
                <a:latin typeface="Noto Sans"/>
              </a:rPr>
              <a:t>Segundo essa definição, Inteligência é um problema de análise de dados.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A2B4D2-7236-475A-8EA7-40E5CEB7B4AD}"/>
              </a:ext>
            </a:extLst>
          </p:cNvPr>
          <p:cNvSpPr/>
          <p:nvPr/>
        </p:nvSpPr>
        <p:spPr>
          <a:xfrm>
            <a:off x="284711" y="2374127"/>
            <a:ext cx="805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A1A1A"/>
                </a:solidFill>
                <a:latin typeface="Noto Sans"/>
              </a:rPr>
              <a:t> </a:t>
            </a: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  <a:p>
            <a:endParaRPr lang="pt-BR" dirty="0">
              <a:solidFill>
                <a:srgbClr val="1A1A1A"/>
              </a:solidFill>
              <a:latin typeface="Noto Sa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2D1255-99EB-4047-B86B-C63959E7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" y="4055179"/>
            <a:ext cx="3633198" cy="23083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0C46B53-A211-445C-9039-AD8F4507B265}"/>
              </a:ext>
            </a:extLst>
          </p:cNvPr>
          <p:cNvSpPr txBox="1"/>
          <p:nvPr/>
        </p:nvSpPr>
        <p:spPr>
          <a:xfrm>
            <a:off x="4611186" y="4024332"/>
            <a:ext cx="4554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600" dirty="0"/>
              <a:t>Machine learning:  Maquinas aprendendo sozinhas! </a:t>
            </a:r>
          </a:p>
          <a:p>
            <a:endParaRPr lang="pt-BR" sz="1600" dirty="0"/>
          </a:p>
          <a:p>
            <a:r>
              <a:rPr lang="pt-BR" sz="1600" dirty="0"/>
              <a:t>Tomada de decisão via identificação de padrões</a:t>
            </a:r>
          </a:p>
          <a:p>
            <a:r>
              <a:rPr lang="pt-BR" sz="1600" dirty="0"/>
              <a:t> complexos nos dados</a:t>
            </a:r>
            <a:r>
              <a:rPr lang="pt-BR" sz="1400" dirty="0"/>
              <a:t>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21824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640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Noto Sans</vt:lpstr>
      <vt:lpstr>Tema do Office</vt:lpstr>
      <vt:lpstr>Apresentação do PowerPoint</vt:lpstr>
      <vt:lpstr>O que é o Py013?</vt:lpstr>
      <vt:lpstr>Quem sou eu?</vt:lpstr>
      <vt:lpstr>Contexto</vt:lpstr>
      <vt:lpstr>Open Data Day</vt:lpstr>
      <vt:lpstr>Meetup</vt:lpstr>
      <vt:lpstr>Python</vt:lpstr>
      <vt:lpstr>Python Open Data Science Stack</vt:lpstr>
      <vt:lpstr>Inteligência Artificial</vt:lpstr>
      <vt:lpstr>Inteligência Artificial</vt:lpstr>
      <vt:lpstr>Analise Exploratória</vt:lpstr>
      <vt:lpstr>DataSets</vt:lpstr>
      <vt:lpstr>Jupyter Notebook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Carlos</dc:creator>
  <cp:lastModifiedBy>João Carlos</cp:lastModifiedBy>
  <cp:revision>49</cp:revision>
  <dcterms:created xsi:type="dcterms:W3CDTF">2019-10-08T02:10:53Z</dcterms:created>
  <dcterms:modified xsi:type="dcterms:W3CDTF">2020-02-29T13:31:53Z</dcterms:modified>
</cp:coreProperties>
</file>