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Titulo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Sub titulo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169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</vt:lpstr>
      <vt:lpstr>Titulo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Windows User</dc:creator>
  <cp:lastModifiedBy>Windows User</cp:lastModifiedBy>
  <cp:revision>1</cp:revision>
  <dcterms:created xsi:type="dcterms:W3CDTF">2017-04-26T14:06:26Z</dcterms:created>
  <dcterms:modified xsi:type="dcterms:W3CDTF">2017-04-26T14:06:51Z</dcterms:modified>
</cp:coreProperties>
</file>