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179CD-12CF-9308-3317-D147D2C9D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7F10BF-463E-8D93-E317-9A089AFA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00B43-BEBB-C747-CA31-14B1F2BC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1720C-E6FB-93F7-E112-2884E7F4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9357A-4267-73E3-4F90-D656643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CB5E4-8D1F-7716-9735-55A8170A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88D77-DCE1-DF92-28AB-F9749002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39679-8C15-0420-4130-7A1C6CD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878412-79A6-D47B-3F05-219BDE9C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3FF82-D69A-5D2A-76FB-79AB2524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0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B2EB35-0DC9-B253-0BD6-F8CFF236E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E950A2-7C5C-D3A8-5FF8-70FF9886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947DE-EA56-9F7F-D98B-FD8D469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A0434-9480-351F-D15B-B6E90A77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C43B8-97B5-5B62-926A-6CFAD41D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6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EBED3-2AE1-0F55-C0A5-DD3FB71F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1334F-76C3-F2B0-4096-586E4C5F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EC378-511D-3458-11CA-E319C7C2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EA2DD2-2FF4-4BDA-F9A0-AA2D332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4B6-910B-A70D-A840-ACCFF5B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16630-775E-CB54-18EF-DB3B57B3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FF7F0A-045B-3FE5-DC57-64A3059F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64241-66C2-A161-6952-95108407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A7188D-ADA4-5DA3-7291-BAE251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FBC3D-9436-9386-3591-7650DBD8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A2A07-8399-C4FC-50B1-9D0229FC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E0795-9052-4617-AF30-9E6508BF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381B0-AB9B-7DAA-1011-76476386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8A1C9-F955-6833-B06E-8383DB4A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032C4-0D64-FB63-2AEA-46A3E0D7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FCAE9A-3705-B1AF-56EC-5772905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BE4AC-DD79-A073-FA69-F3D59743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B850E-B2BA-A0D8-F170-BE6C8D65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5BF693-B8E7-6685-7621-E3FD68D8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F7F3AC-C580-8D71-00DE-D36DD954C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AA5A69-2860-AABC-EBFD-3AB1C8140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132513-01B4-2CFD-F27B-DD662C77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28E1BC-4E35-99B3-7B9F-DA758463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5C170B-4656-6C3F-F661-C4F9D2F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A66A9-92CE-2898-EE6C-3E9D6127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0FA3A2-A367-6DD8-A62B-71A7AC3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8E0FC2-694D-8756-14A2-2A3B51FE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68140-050C-B758-9173-F867895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4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8E4B-A7E8-5779-D601-D8CF8010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8F1D77-961D-24E2-5559-E72190E5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99A447-BC45-7D46-B2F4-4E2455E9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1325-B7F9-32C0-D5CE-551490E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1AF06-2923-F325-F018-70FFF9FF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3AFB29-F4BC-609A-CA82-68022009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BB81A-35D8-BDFF-254A-37DBC3C5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7F23A-84BE-B5C2-D3DC-DDA53F5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69DD-0E1A-C001-1644-10865F89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1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6F8C9-8FDC-70FC-6EA6-52E2BFAE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F3D-343B-1B8B-6E8C-0AE5B73A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02A6B4-80BD-9116-4BA7-117C6806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F5661-E7A5-1A9A-44DC-B7F3CAA3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88EE3-0CB3-18FC-017B-AF4AA1FB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B57F3-6C9E-BA07-781A-A01717F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266DB4-F69A-7F6A-E922-CC19E557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3A882-902F-C76A-EEC0-0D759E5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84CED-F61C-E0E4-3408-FAB5ECB5E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ECCC-F0D1-1A49-9A1D-9EC95106CBF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EEF2B-375B-B7DA-4817-7EF9887D4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0049A-02E2-F08A-2C63-B5160A94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7A92-9A14-BA4E-B711-30C84C7E2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5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04041-313F-B92E-8784-F0595A813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DB17D-7AE8-434A-E1F3-8D7B042BA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</a:t>
            </a:r>
            <a:r>
              <a:rPr lang="pt-BR" dirty="0" err="1"/>
              <a:t>Choma</a:t>
            </a:r>
            <a:r>
              <a:rPr lang="pt-BR" dirty="0"/>
              <a:t> Neto</a:t>
            </a:r>
          </a:p>
          <a:p>
            <a:r>
              <a:rPr lang="pt-BR" dirty="0" err="1"/>
              <a:t>joaochoma@gmail.com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8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D043D-2609-1E7D-A0C8-311A357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20EE8-26F8-E1A3-C093-BD0D76FF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sz="4400" dirty="0"/>
              <a:t>&lt;script&gt;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    </a:t>
            </a:r>
            <a:r>
              <a:rPr lang="pt-BR" sz="4400" dirty="0" err="1"/>
              <a:t>function</a:t>
            </a:r>
            <a:r>
              <a:rPr lang="pt-BR" sz="4400" dirty="0"/>
              <a:t> </a:t>
            </a:r>
            <a:r>
              <a:rPr lang="pt-BR" sz="4400" dirty="0" err="1"/>
              <a:t>mostrarAlerta</a:t>
            </a:r>
            <a:r>
              <a:rPr lang="pt-BR" sz="4400" dirty="0"/>
              <a:t>() {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	         </a:t>
            </a:r>
            <a:r>
              <a:rPr lang="pt-BR" sz="4400" dirty="0" err="1"/>
              <a:t>alert</a:t>
            </a:r>
            <a:r>
              <a:rPr lang="pt-BR" sz="4400" dirty="0"/>
              <a:t>(”Olá Mundo!");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    }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400" dirty="0"/>
              <a:t>&lt;/script</a:t>
            </a:r>
            <a:r>
              <a:rPr lang="pt-BR" sz="4400" dirty="0">
                <a:solidFill>
                  <a:srgbClr val="FFFFFF"/>
                </a:solidFill>
                <a:latin typeface="Söhne Mono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36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27FE-BF2F-A6C5-5B9C-95666820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C47F7-9EC5-7683-B389-88248E44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/>
              <a:t>&lt;script&gt;</a:t>
            </a:r>
          </a:p>
          <a:p>
            <a:pPr marL="457200" lvl="1" indent="0">
              <a:buNone/>
            </a:pPr>
            <a:r>
              <a:rPr lang="pt-BR" sz="4000" dirty="0" err="1"/>
              <a:t>mostrarAlerta</a:t>
            </a:r>
            <a:r>
              <a:rPr lang="pt-BR" sz="4000" dirty="0"/>
              <a:t>();</a:t>
            </a:r>
          </a:p>
          <a:p>
            <a:pPr marL="0" indent="0">
              <a:buNone/>
            </a:pPr>
            <a:r>
              <a:rPr lang="pt-BR" sz="4400" dirty="0"/>
              <a:t>&lt;/script&gt;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0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27FE-BF2F-A6C5-5B9C-95666820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C47F7-9EC5-7683-B389-88248E44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&lt;bod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y&gt;</a:t>
            </a:r>
            <a:endParaRPr lang="pt-BR" sz="4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mostrar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Alerta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()"&gt;</a:t>
            </a:r>
          </a:p>
          <a:p>
            <a:pPr marL="457200" lvl="1" indent="0">
              <a:buNone/>
            </a:pP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aqui para um alerta&lt;/</a:t>
            </a:r>
            <a:r>
              <a:rPr lang="pt-BR" sz="3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sz="3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0096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410E-49B9-962E-9073-9D812AF8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E FUNÇÃO NO 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F01FD-1531-E650-FAC3-DF8ADFBE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&lt;body&gt; 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=”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mostrar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Alerta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()"&gt;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Clique aqui para um alerta&lt;/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&lt;script&gt; 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mostrarAlerta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 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pt-B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(”Olá Mundo!"); </a:t>
            </a:r>
          </a:p>
          <a:p>
            <a:pPr marL="0" indent="0">
              <a:buNone/>
            </a:pPr>
            <a:r>
              <a:rPr lang="pt-BR" b="0" i="0" dirty="0">
                <a:effectLst/>
                <a:cs typeface="Calibri" panose="020F0502020204030204" pitchFamily="34" charset="0"/>
              </a:rPr>
              <a:t>            } </a:t>
            </a:r>
          </a:p>
          <a:p>
            <a:pPr marL="0" indent="0">
              <a:buNone/>
            </a:pPr>
            <a:r>
              <a:rPr lang="pt-BR" b="0" i="0" dirty="0">
                <a:effectLst/>
                <a:cs typeface="Calibri" panose="020F0502020204030204" pitchFamily="34" charset="0"/>
              </a:rPr>
              <a:t>&lt;/</a:t>
            </a:r>
            <a:r>
              <a:rPr lang="pt-BR" b="0" i="0" dirty="0">
                <a:effectLst/>
              </a:rPr>
              <a:t>script&gt; </a:t>
            </a:r>
          </a:p>
          <a:p>
            <a:pPr marL="0" indent="0">
              <a:buNone/>
            </a:pPr>
            <a:endParaRPr lang="pt-BR" b="0" i="0" dirty="0">
              <a:effectLst/>
            </a:endParaRPr>
          </a:p>
          <a:p>
            <a:pPr marL="0" indent="0">
              <a:buNone/>
            </a:pPr>
            <a:r>
              <a:rPr lang="pt-BR" b="0" i="0" dirty="0">
                <a:effectLst/>
              </a:rPr>
              <a:t>&lt;/body&gt;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31F4-98B6-CFD5-07A7-025F0C9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92BACD-2C63-1877-4C23-1C61F588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uma aplicação que possua 5 botões que ao clicar exiba mensagens diferentes.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Código de inspiração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9472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9AC08-23CB-EC01-035E-278200E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INSPIRAÇÃO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58090-F1E5-C342-BBCB-D1BE43C3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&gt;Exemplo de Alerta em </a:t>
            </a:r>
            <a:r>
              <a:rPr lang="pt-BR" dirty="0" err="1"/>
              <a:t>JavaScript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=”</a:t>
            </a:r>
            <a:r>
              <a:rPr lang="pt-BR" dirty="0" err="1"/>
              <a:t>mostrarAlerta</a:t>
            </a:r>
            <a:r>
              <a:rPr lang="pt-BR" dirty="0"/>
              <a:t>()"&gt;Clique aqui para um alerta&lt;/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&lt;script&gt;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mostrarAlerta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alert</a:t>
            </a:r>
            <a:r>
              <a:rPr lang="pt-BR" dirty="0"/>
              <a:t>("Esta é uma mensagem de alerta!");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&lt;/script&gt;</a:t>
            </a:r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3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04041-313F-B92E-8784-F0595A813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DB17D-7AE8-434A-E1F3-8D7B042BA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</a:t>
            </a:r>
            <a:r>
              <a:rPr lang="pt-BR" dirty="0" err="1"/>
              <a:t>Choma</a:t>
            </a:r>
            <a:r>
              <a:rPr lang="pt-BR" dirty="0"/>
              <a:t> Neto</a:t>
            </a:r>
          </a:p>
          <a:p>
            <a:r>
              <a:rPr lang="pt-BR" dirty="0" err="1"/>
              <a:t>joaochoma@gmail.com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53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0EED-7888-BDB7-4B6D-0690492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DD1C0-4024-EACB-9A3F-0AF03A88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  <a:p>
            <a:r>
              <a:rPr lang="pt-BR" dirty="0"/>
              <a:t>CSS</a:t>
            </a:r>
          </a:p>
        </p:txBody>
      </p:sp>
      <p:pic>
        <p:nvPicPr>
          <p:cNvPr id="4" name="Picture 2" descr="Desenvolvimento Back-End: Um Guia para Empreendedores | GoBacklog">
            <a:extLst>
              <a:ext uri="{FF2B5EF4-FFF2-40B4-BE49-F238E27FC236}">
                <a16:creationId xmlns:a16="http://schemas.microsoft.com/office/drawing/2014/main" id="{28954489-A65B-4342-75B5-6E1CE86A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0251"/>
            <a:ext cx="10282194" cy="53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2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0B1D5-3A72-653A-80A5-7F508628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3E615-1CD1-5E6A-339C-6F4AD24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&lt;</a:t>
            </a:r>
            <a:r>
              <a:rPr lang="pt-BR" sz="4000" dirty="0" err="1"/>
              <a:t>html</a:t>
            </a:r>
            <a:r>
              <a:rPr lang="pt-BR" sz="4000" dirty="0"/>
              <a:t>&gt;</a:t>
            </a:r>
          </a:p>
          <a:p>
            <a:pPr marL="457200" lvl="1" indent="0">
              <a:buNone/>
            </a:pPr>
            <a:r>
              <a:rPr lang="pt-BR" sz="3600" dirty="0"/>
              <a:t>&lt;</a:t>
            </a:r>
            <a:r>
              <a:rPr lang="pt-BR" sz="3600" dirty="0" err="1"/>
              <a:t>head</a:t>
            </a:r>
            <a:r>
              <a:rPr lang="pt-BR" sz="3600" dirty="0"/>
              <a:t>&gt;</a:t>
            </a:r>
          </a:p>
          <a:p>
            <a:pPr marL="457200" lvl="1" indent="0">
              <a:buNone/>
            </a:pPr>
            <a:endParaRPr lang="pt-BR" sz="3600" dirty="0"/>
          </a:p>
          <a:p>
            <a:pPr marL="457200" lvl="1" indent="0">
              <a:buNone/>
            </a:pPr>
            <a:r>
              <a:rPr lang="pt-BR" sz="3600" dirty="0"/>
              <a:t>&lt;/</a:t>
            </a:r>
            <a:r>
              <a:rPr lang="pt-BR" sz="3600" dirty="0" err="1"/>
              <a:t>head</a:t>
            </a:r>
            <a:r>
              <a:rPr lang="pt-BR" sz="3600" dirty="0"/>
              <a:t>&gt;</a:t>
            </a:r>
          </a:p>
          <a:p>
            <a:pPr marL="457200" lvl="1" indent="0">
              <a:buNone/>
            </a:pPr>
            <a:r>
              <a:rPr lang="pt-BR" sz="3600" dirty="0"/>
              <a:t>&lt;body&gt;</a:t>
            </a:r>
          </a:p>
          <a:p>
            <a:pPr marL="457200" lvl="1" indent="0">
              <a:buNone/>
            </a:pPr>
            <a:endParaRPr lang="pt-BR" sz="3600" dirty="0"/>
          </a:p>
          <a:p>
            <a:pPr marL="457200" lvl="1" indent="0">
              <a:buNone/>
            </a:pPr>
            <a:r>
              <a:rPr lang="pt-BR" sz="3600" dirty="0"/>
              <a:t>&lt;/body&gt;</a:t>
            </a:r>
          </a:p>
          <a:p>
            <a:pPr marL="0" indent="0">
              <a:buNone/>
            </a:pPr>
            <a:r>
              <a:rPr lang="pt-BR" sz="4000" dirty="0"/>
              <a:t>&lt;/</a:t>
            </a:r>
            <a:r>
              <a:rPr lang="pt-BR" sz="4000" dirty="0" err="1"/>
              <a:t>html</a:t>
            </a:r>
            <a:r>
              <a:rPr lang="pt-BR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24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0B1D5-3A72-653A-80A5-7F508628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3E615-1CD1-5E6A-339C-6F4AD24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&lt;</a:t>
            </a:r>
            <a:r>
              <a:rPr lang="pt-BR" sz="4000" dirty="0" err="1"/>
              <a:t>head</a:t>
            </a:r>
            <a:r>
              <a:rPr lang="pt-BR" sz="4000" dirty="0"/>
              <a:t>&gt;</a:t>
            </a:r>
            <a:br>
              <a:rPr lang="pt-BR" sz="4000" dirty="0"/>
            </a:br>
            <a:r>
              <a:rPr lang="pt-BR" sz="4000" dirty="0"/>
              <a:t>	&lt;link </a:t>
            </a:r>
            <a:r>
              <a:rPr lang="pt-BR" sz="4000" dirty="0" err="1"/>
              <a:t>rel</a:t>
            </a:r>
            <a:r>
              <a:rPr lang="pt-BR" sz="4000" dirty="0"/>
              <a:t>="</a:t>
            </a:r>
            <a:r>
              <a:rPr lang="pt-BR" sz="4000" dirty="0" err="1"/>
              <a:t>stylesheet</a:t>
            </a:r>
            <a:r>
              <a:rPr lang="pt-BR" sz="4000" dirty="0"/>
              <a:t>" </a:t>
            </a:r>
            <a:r>
              <a:rPr lang="pt-BR" sz="4000" dirty="0" err="1"/>
              <a:t>href</a:t>
            </a:r>
            <a:r>
              <a:rPr lang="pt-BR" sz="4000" dirty="0"/>
              <a:t>=”</a:t>
            </a:r>
            <a:r>
              <a:rPr lang="pt-BR" sz="4000" dirty="0" err="1"/>
              <a:t>estilo.css</a:t>
            </a:r>
            <a:r>
              <a:rPr lang="pt-BR" sz="4000" dirty="0"/>
              <a:t>"&gt;</a:t>
            </a:r>
            <a:br>
              <a:rPr lang="pt-BR" sz="4000" dirty="0"/>
            </a:br>
            <a:r>
              <a:rPr lang="pt-BR" sz="4000" dirty="0"/>
              <a:t>&lt;/</a:t>
            </a:r>
            <a:r>
              <a:rPr lang="pt-BR" sz="4000" dirty="0" err="1"/>
              <a:t>head</a:t>
            </a:r>
            <a:r>
              <a:rPr lang="pt-BR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21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0103-6509-8E07-3B3F-EE28DD57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1777C-549B-C7AF-B650-82765F03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body {</a:t>
            </a:r>
          </a:p>
          <a:p>
            <a:pPr marL="0" indent="0">
              <a:buNone/>
            </a:pPr>
            <a:r>
              <a:rPr lang="pt-BR" sz="3600" dirty="0"/>
              <a:t>	background-color: #f2f2f2;</a:t>
            </a:r>
          </a:p>
          <a:p>
            <a:pPr marL="0" indent="0">
              <a:buNone/>
            </a:pPr>
            <a:r>
              <a:rPr lang="pt-BR" sz="3600" dirty="0"/>
              <a:t>    	display: </a:t>
            </a:r>
            <a:r>
              <a:rPr lang="pt-BR" sz="3600" dirty="0" err="1"/>
              <a:t>flex</a:t>
            </a:r>
            <a:r>
              <a:rPr lang="pt-BR" sz="3600" dirty="0"/>
              <a:t>;</a:t>
            </a:r>
          </a:p>
          <a:p>
            <a:pPr marL="0" indent="0">
              <a:buNone/>
            </a:pPr>
            <a:r>
              <a:rPr lang="pt-BR" sz="3600" dirty="0"/>
              <a:t>    	</a:t>
            </a:r>
            <a:r>
              <a:rPr lang="pt-BR" sz="3600" dirty="0" err="1"/>
              <a:t>justify-content</a:t>
            </a:r>
            <a:r>
              <a:rPr lang="pt-BR" sz="3600" dirty="0"/>
              <a:t>: center;</a:t>
            </a:r>
          </a:p>
          <a:p>
            <a:pPr marL="0" indent="0">
              <a:buNone/>
            </a:pPr>
            <a:r>
              <a:rPr lang="pt-BR" sz="3600" dirty="0"/>
              <a:t>    	</a:t>
            </a:r>
            <a:r>
              <a:rPr lang="pt-BR" sz="3600" dirty="0" err="1"/>
              <a:t>align-items</a:t>
            </a:r>
            <a:r>
              <a:rPr lang="pt-BR" sz="3600" dirty="0"/>
              <a:t>: center;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margin</a:t>
            </a:r>
            <a:r>
              <a:rPr lang="pt-BR" sz="3600" dirty="0"/>
              <a:t>: 0;</a:t>
            </a:r>
          </a:p>
          <a:p>
            <a:pPr marL="0" indent="0">
              <a:buNone/>
            </a:pPr>
            <a:r>
              <a:rPr lang="pt-B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31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E2D96-E3A4-D6FE-4F00-FEF3F5C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CHEGAMOS NO 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9132D-B9C3-E8B2-0203-3604C9F7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&lt;script&gt;</a:t>
            </a:r>
          </a:p>
          <a:p>
            <a:pPr marL="457200" lvl="1" indent="0">
              <a:buNone/>
            </a:pPr>
            <a:r>
              <a:rPr lang="pt-BR" sz="4000" b="0" i="0" dirty="0" err="1">
                <a:effectLst/>
              </a:rPr>
              <a:t>alert</a:t>
            </a:r>
            <a:r>
              <a:rPr lang="pt-BR" sz="4000" b="0" i="0" dirty="0">
                <a:effectLst/>
              </a:rPr>
              <a:t>("Esta é uma mensagem de alerta!");</a:t>
            </a:r>
            <a:endParaRPr lang="pt-BR" sz="4000" dirty="0"/>
          </a:p>
          <a:p>
            <a:pPr marL="0" indent="0">
              <a:buNone/>
            </a:pPr>
            <a:r>
              <a:rPr lang="pt-BR" sz="4400" dirty="0"/>
              <a:t>&lt;script&gt;</a:t>
            </a:r>
          </a:p>
        </p:txBody>
      </p:sp>
    </p:spTree>
    <p:extLst>
      <p:ext uri="{BB962C8B-B14F-4D97-AF65-F5344CB8AC3E}">
        <p14:creationId xmlns:p14="http://schemas.microsoft.com/office/powerpoint/2010/main" val="295982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4A18-1EC3-7809-40FC-558851C4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B93C5-6D74-292D-4225-D17842D0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pt-BR" sz="4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amos aprofundar um pouco mais nos estudos de </a:t>
            </a:r>
            <a:r>
              <a:rPr lang="pt-BR" sz="4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funções e eventos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52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8A9D-A6D0-4643-A88C-651F6007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431AD-E627-25C9-748A-EEB4F3BB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0" i="0" dirty="0">
                <a:solidFill>
                  <a:srgbClr val="000000"/>
                </a:solidFill>
                <a:effectLst/>
              </a:rPr>
              <a:t>O uso correto de funções e eventos ajudam a verificar como podemos controlar melhor a execução de um programa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C1C1-2398-AA34-D017-81DF63C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DBE59-6403-7C9B-C4E5-3D05FAA5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1. </a:t>
            </a:r>
            <a:r>
              <a:rPr lang="pt-BR" sz="4400" dirty="0" err="1"/>
              <a:t>function</a:t>
            </a:r>
            <a:r>
              <a:rPr lang="pt-BR" sz="4400" dirty="0"/>
              <a:t> </a:t>
            </a:r>
            <a:r>
              <a:rPr lang="pt-BR" sz="4400" dirty="0" err="1"/>
              <a:t>nomeDaFuncao</a:t>
            </a:r>
            <a:r>
              <a:rPr lang="pt-BR" sz="4400" dirty="0"/>
              <a:t>(){</a:t>
            </a:r>
          </a:p>
          <a:p>
            <a:pPr marL="0" indent="0">
              <a:buNone/>
            </a:pPr>
            <a:r>
              <a:rPr lang="pt-BR" sz="4400" dirty="0"/>
              <a:t>2. 	//código</a:t>
            </a:r>
          </a:p>
          <a:p>
            <a:pPr marL="0" indent="0">
              <a:buNone/>
            </a:pPr>
            <a:r>
              <a:rPr lang="pt-BR" sz="4400" dirty="0"/>
              <a:t>3. }</a:t>
            </a:r>
          </a:p>
        </p:txBody>
      </p:sp>
    </p:spTree>
    <p:extLst>
      <p:ext uri="{BB962C8B-B14F-4D97-AF65-F5344CB8AC3E}">
        <p14:creationId xmlns:p14="http://schemas.microsoft.com/office/powerpoint/2010/main" val="3430059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366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 Mono</vt:lpstr>
      <vt:lpstr>Tema do Office</vt:lpstr>
      <vt:lpstr>Front-end</vt:lpstr>
      <vt:lpstr>ÚLTIMAS AULAS</vt:lpstr>
      <vt:lpstr>ÚLTIMAS AULAS</vt:lpstr>
      <vt:lpstr>ÚLTIMAS AULAS</vt:lpstr>
      <vt:lpstr>ÚLTIMAS AULAS</vt:lpstr>
      <vt:lpstr>CHEGAMOS NO JAVA SCRIPT</vt:lpstr>
      <vt:lpstr>FUNÇÕES EM JAVA SCRIPT</vt:lpstr>
      <vt:lpstr>FUNÇÕES E EVENTOS</vt:lpstr>
      <vt:lpstr>FUNÇÃO</vt:lpstr>
      <vt:lpstr>FUNÇÃO</vt:lpstr>
      <vt:lpstr>CHAMADA DE FUNÇÃO</vt:lpstr>
      <vt:lpstr>EVENTO</vt:lpstr>
      <vt:lpstr>EVENTO E FUNÇÃO NO JAVA SCRIPT</vt:lpstr>
      <vt:lpstr>ATIVIDADE</vt:lpstr>
      <vt:lpstr>INSPIRAÇÃO</vt:lpstr>
      <vt:lpstr>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João Choma</dc:creator>
  <cp:lastModifiedBy>João Choma</cp:lastModifiedBy>
  <cp:revision>12</cp:revision>
  <dcterms:created xsi:type="dcterms:W3CDTF">2023-12-13T20:03:19Z</dcterms:created>
  <dcterms:modified xsi:type="dcterms:W3CDTF">2023-12-13T20:42:01Z</dcterms:modified>
</cp:coreProperties>
</file>