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79rn16VDowMUVi3p/T+camebZ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19b10907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e19b10907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e18b263f0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e18b263f0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1e18b263f0c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e18b263f0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e18b263f0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e18b263f0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18b263f0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e18b263f0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18b263f0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e18b263f0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18b263f0c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18b263f0c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e18b263f0c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6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/>
          </a:p>
        </p:txBody>
      </p:sp>
      <p:sp>
        <p:nvSpPr>
          <p:cNvPr id="18" name="Google Shape;18;p16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1574800" y="2143125"/>
            <a:ext cx="9969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11023600" y="792914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0998200" y="1197303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OBJETIVO DA INTELIGÊNCIA ARTIFICIAL</a:t>
            </a:r>
            <a:endParaRPr/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lang="pt-BR" sz="4000">
                <a:solidFill>
                  <a:srgbClr val="000000"/>
                </a:solidFill>
              </a:rPr>
              <a:t>F</a:t>
            </a:r>
            <a:r>
              <a:rPr b="0" i="0" lang="pt-BR" sz="4000" u="none" strike="noStrike">
                <a:solidFill>
                  <a:srgbClr val="000000"/>
                </a:solidFill>
              </a:rPr>
              <a:t>azer os computadores realizarem funções que eram exclusivamente dos seres humanos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</a:endParaRPr>
          </a:p>
          <a:p>
            <a:pPr indent="-482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lang="pt-BR" sz="4000">
                <a:solidFill>
                  <a:srgbClr val="000000"/>
                </a:solidFill>
              </a:rPr>
              <a:t>Softwares de IA são diferentes dos demais pois são capazes de trabalhar com inteligência 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SISTEMA INTELIGENTE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Para que uma sistema/máquina/algoritmo possa ser considerado inteligente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Ele deve ser apto a solucionar problemas, aos quais os seres humanos </a:t>
            </a:r>
            <a:r>
              <a:rPr lang="pt-BR" sz="3200"/>
              <a:t>necessitam</a:t>
            </a:r>
            <a:r>
              <a:rPr lang="pt-BR" sz="3200"/>
              <a:t> de inteligência para alcançar um resultado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CARACTERÍSTICAS DA INTELIGÊNCIA ARTIFICIAL</a:t>
            </a:r>
            <a:endParaRPr/>
          </a:p>
        </p:txBody>
      </p:sp>
      <p:sp>
        <p:nvSpPr>
          <p:cNvPr id="112" name="Google Shape;112;p8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Inteligência artificial (IA) é a capacidade de uma máquina reproduzir habilidades semelhantes às humanas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Raciocínio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A</a:t>
            </a:r>
            <a:r>
              <a:rPr b="0" i="0" lang="pt-BR" sz="3200" u="none" strike="noStrike">
                <a:solidFill>
                  <a:srgbClr val="000000"/>
                </a:solidFill>
              </a:rPr>
              <a:t>prendizado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P</a:t>
            </a:r>
            <a:r>
              <a:rPr b="0" i="0" lang="pt-BR" sz="3200" u="none" strike="noStrike">
                <a:solidFill>
                  <a:srgbClr val="000000"/>
                </a:solidFill>
              </a:rPr>
              <a:t>lanejamento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C</a:t>
            </a:r>
            <a:r>
              <a:rPr b="0" i="0" lang="pt-BR" sz="3200" u="none" strike="noStrike">
                <a:solidFill>
                  <a:srgbClr val="000000"/>
                </a:solidFill>
              </a:rPr>
              <a:t>riatividade</a:t>
            </a:r>
            <a:endParaRPr sz="5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RACIOCÍNIO NA IA</a:t>
            </a:r>
            <a:endParaRPr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Raciocínio é o ato ou maneira de pensar ou raciocinar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É sinônimo de argumento, pensamento ou juízo</a:t>
            </a:r>
            <a:endParaRPr sz="4000">
              <a:solidFill>
                <a:srgbClr val="000000"/>
              </a:solidFill>
            </a:endParaRPr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Conclusão é a sequência de juízos ou argumentos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A IA permite que os sistemas técnicos percebam o ambiente ao seu redor, lidem com o que percebem e resolvam problemas, agindo para alcançar um objetivo específico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APRENDIZADO NA IA</a:t>
            </a:r>
            <a:endParaRPr/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Aprendizagem é a capacidade de adquirir conhecimento ou habilidades através da experiência ou estudo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A inteligência artificial (IA) pode “aprender por si mesma” graças a sistemas de aprendizado que analisam grandes volumes de dados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Os sistemas de IA são capazes de adaptar seu comportamento, até certo ponto, através de uma análise dos efeitos das ações anteriores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PLANEJAMENTO NA IA</a:t>
            </a:r>
            <a:endParaRPr/>
          </a:p>
        </p:txBody>
      </p:sp>
      <p:sp>
        <p:nvSpPr>
          <p:cNvPr id="133" name="Google Shape;133;p11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Char char="●"/>
            </a:pPr>
            <a:r>
              <a:rPr b="0" i="0" lang="pt-BR" sz="4000">
                <a:solidFill>
                  <a:srgbClr val="111111"/>
                </a:solidFill>
              </a:rPr>
              <a:t>Planejamento é o ato ou efeito de planejar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Char char="●"/>
            </a:pPr>
            <a:r>
              <a:rPr lang="pt-BR" sz="4000">
                <a:solidFill>
                  <a:srgbClr val="111111"/>
                </a:solidFill>
              </a:rPr>
              <a:t>C</a:t>
            </a:r>
            <a:r>
              <a:rPr b="0" i="0" lang="pt-BR" sz="4000">
                <a:solidFill>
                  <a:srgbClr val="111111"/>
                </a:solidFill>
              </a:rPr>
              <a:t>riar um plano para alcançar de um determinado objetivo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i="0" lang="pt-BR" sz="4000"/>
              <a:t>O planejamento consiste em uma importante tarefa de gestão  relacionada com a preparação, organização e estruturação de um determinado objetivo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CRIATIVIDADE NA IA</a:t>
            </a:r>
            <a:endParaRPr/>
          </a:p>
        </p:txBody>
      </p: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i="0" lang="pt-BR" sz="4000"/>
              <a:t>Criatividade é a capacidade de criar, produzir ou inventar coisas novas</a:t>
            </a:r>
            <a:endParaRPr b="1" baseline="30000" sz="4000" u="sng"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É a capacidade de simular a inteligência humana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lang="pt-BR" sz="4000">
                <a:solidFill>
                  <a:srgbClr val="000000"/>
                </a:solidFill>
              </a:rPr>
              <a:t>R</a:t>
            </a:r>
            <a:r>
              <a:rPr b="0" i="0" lang="pt-BR" sz="4000" u="none" strike="noStrike">
                <a:solidFill>
                  <a:srgbClr val="000000"/>
                </a:solidFill>
              </a:rPr>
              <a:t>ealizar atividades de maneira autônoma e aprender por si mesmo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147" name="Google Shape;147;p13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A inteligência artificial é um ramo da ciência da computação que se concentra no desenvolvimento de sistemas capazes de realizar tarefas que geralmente exigem inteligência humana, como raciocínio, percepção, aprendizado, tomada de decisões e reconhecimento de padrões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19b109072_0_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REFERÊNCIAS E INDICAÇÕES</a:t>
            </a:r>
            <a:endParaRPr/>
          </a:p>
        </p:txBody>
      </p:sp>
      <p:sp>
        <p:nvSpPr>
          <p:cNvPr id="154" name="Google Shape;154;g1e19b109072_0_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g1e19b109072_0_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Livros gerais, em português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Bittencourt, G. Inteligência Artificial: ferramentas e teorias (terceira edição). Editora da UFSC, Florianópolis, 2006.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Rich, E. &amp; Knight, K. Inteligência Artificial. Makron Books, Rio de Janeiro, 1994.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RUSSELL, S. e NORVIG, P. Inteligência Artificial. Editora Campus, 2004 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LUGER, G. Inteligência Artificial: estruturas e estratégias para a solução de problemas complexos. Bookman. Porto Alegre, 2004 </a:t>
            </a:r>
            <a:endParaRPr sz="3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Luciano Frontino Medeiros - Inteligência artificial aplicada: uma abordagem introdutória. Curitiba: InterSaberes, 2018.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Unidade I:</a:t>
            </a:r>
            <a:endParaRPr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pt-BR" sz="4000"/>
              <a:t>HISTÓRICO E PRINCÍPIOS DE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Definições de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Histórico da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Paradigmas da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Linhas de pesquisa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e18b263f0c_0_24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47" name="Google Shape;47;g1e18b263f0c_0_24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g1e18b263f0c_0_24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Conceitos trabalhados na inteligência artificial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e18b263f0c_0_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sp>
        <p:nvSpPr>
          <p:cNvPr id="55" name="Google Shape;55;g1e18b263f0c_0_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g1e18b263f0c_0_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O que é a inteligência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O que é a Inteligência Artificial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18b263f0c_0_38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DEFINIÇÃO DE INTELIGÊNCIA ARTIFICIAL</a:t>
            </a:r>
            <a:endParaRPr/>
          </a:p>
        </p:txBody>
      </p:sp>
      <p:sp>
        <p:nvSpPr>
          <p:cNvPr id="62" name="Google Shape;62;g1e18b263f0c_0_38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g1e18b263f0c_0_38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É a ciência de fazer com que sistemas artificiais tenham um comportamento inteligente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18b263f0c_0_44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69" name="Google Shape;69;g1e18b263f0c_0_44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g1e18b263f0c_0_44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A inteligência artificial (IA) buscou reproduzir computacionalmente os sistemas biológicos de inteligência presente nos seres humanos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482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Baseado na ideia de que o sistema inteligente humano levou inúmeros anos para se aperfeiçoar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8b263f0c_0_31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77" name="Google Shape;77;g1e18b263f0c_0_31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g1e18b263f0c_0_31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Conceitos trabalhados na inteligência artificial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IMITAÇÃO</a:t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Cérebro Humano é o responsável por gerir todas as interações do ser humano agente para com o meio, e suas atividades autônomas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IMITAÇÃO</a:t>
            </a:r>
            <a:endParaRPr/>
          </a:p>
        </p:txBody>
      </p:sp>
      <p:sp>
        <p:nvSpPr>
          <p:cNvPr id="91" name="Google Shape;91;p5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A ideia é simular o cérebro humano e suas atividades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Sentir o ambiente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Responder a estímulos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Aprender e armazenar o conhecimento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Tomar decisões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2022-03-28T12:51:30Z</dcterms:created>
  <dc:creator>Sandro Pavan</dc:creator>
</cp:coreProperties>
</file>