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58" r:id="rId3"/>
    <p:sldId id="260" r:id="rId4"/>
    <p:sldId id="261" r:id="rId5"/>
    <p:sldId id="262"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2" autoAdjust="0"/>
    <p:restoredTop sz="94660"/>
  </p:normalViewPr>
  <p:slideViewPr>
    <p:cSldViewPr snapToGrid="0">
      <p:cViewPr varScale="1">
        <p:scale>
          <a:sx n="92" d="100"/>
          <a:sy n="92" d="100"/>
        </p:scale>
        <p:origin x="4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7DEC8-852A-4F1F-8100-B4095B493CAD}" type="datetimeFigureOut">
              <a:rPr lang="pt-BR" smtClean="0"/>
              <a:t>06/07/2022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775DB-4DD8-4963-937B-467A8D6E241F}" type="slidenum">
              <a:rPr lang="pt-BR" smtClean="0"/>
              <a:t>‹nº›</a:t>
            </a:fld>
            <a:endParaRPr lang="pt-BR"/>
          </a:p>
        </p:txBody>
      </p:sp>
    </p:spTree>
    <p:extLst>
      <p:ext uri="{BB962C8B-B14F-4D97-AF65-F5344CB8AC3E}">
        <p14:creationId xmlns:p14="http://schemas.microsoft.com/office/powerpoint/2010/main" val="2766771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pa Encontro ao Viv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D366B4B-03EC-491A-84A1-45AA8A3F6B04}"/>
              </a:ext>
            </a:extLst>
          </p:cNvPr>
          <p:cNvSpPr>
            <a:spLocks noGrp="1" noChangeAspect="1"/>
          </p:cNvSpPr>
          <p:nvPr>
            <p:ph type="title" hasCustomPrompt="1"/>
          </p:nvPr>
        </p:nvSpPr>
        <p:spPr>
          <a:xfrm>
            <a:off x="1574800" y="2143125"/>
            <a:ext cx="9982200" cy="785581"/>
          </a:xfrm>
        </p:spPr>
        <p:txBody>
          <a:bodyPr anchor="t" anchorCtr="0">
            <a:noAutofit/>
          </a:bodyPr>
          <a:lstStyle>
            <a:lvl1pPr>
              <a:defRPr/>
            </a:lvl1pPr>
          </a:lstStyle>
          <a:p>
            <a:r>
              <a:rPr lang="pt-BR" dirty="0"/>
              <a:t>Nome da disciplina</a:t>
            </a:r>
          </a:p>
        </p:txBody>
      </p:sp>
      <p:sp>
        <p:nvSpPr>
          <p:cNvPr id="4" name="Espaço Reservado para Texto 3">
            <a:extLst>
              <a:ext uri="{FF2B5EF4-FFF2-40B4-BE49-F238E27FC236}">
                <a16:creationId xmlns:a16="http://schemas.microsoft.com/office/drawing/2014/main" xmlns="" id="{DDC68DF3-1B60-4A04-BD32-C728B398A7F6}"/>
              </a:ext>
            </a:extLst>
          </p:cNvPr>
          <p:cNvSpPr>
            <a:spLocks noGrp="1" noChangeAspect="1"/>
          </p:cNvSpPr>
          <p:nvPr>
            <p:ph type="body" sz="quarter" idx="10" hasCustomPrompt="1"/>
          </p:nvPr>
        </p:nvSpPr>
        <p:spPr>
          <a:xfrm>
            <a:off x="1574800" y="3721100"/>
            <a:ext cx="8928100" cy="635000"/>
          </a:xfrm>
        </p:spPr>
        <p:txBody>
          <a:bodyPr>
            <a:noAutofit/>
          </a:bodyPr>
          <a:lstStyle>
            <a:lvl1pPr>
              <a:defRPr b="1"/>
            </a:lvl1pPr>
          </a:lstStyle>
          <a:p>
            <a:pPr lvl="0"/>
            <a:r>
              <a:rPr lang="pt-BR" dirty="0"/>
              <a:t>Nome do Professor</a:t>
            </a:r>
          </a:p>
        </p:txBody>
      </p:sp>
    </p:spTree>
    <p:extLst>
      <p:ext uri="{BB962C8B-B14F-4D97-AF65-F5344CB8AC3E}">
        <p14:creationId xmlns:p14="http://schemas.microsoft.com/office/powerpoint/2010/main" val="143909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a Aula Conceitu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D366B4B-03EC-491A-84A1-45AA8A3F6B04}"/>
              </a:ext>
            </a:extLst>
          </p:cNvPr>
          <p:cNvSpPr>
            <a:spLocks noGrp="1" noChangeAspect="1"/>
          </p:cNvSpPr>
          <p:nvPr>
            <p:ph type="title" hasCustomPrompt="1"/>
          </p:nvPr>
        </p:nvSpPr>
        <p:spPr>
          <a:xfrm>
            <a:off x="1574800" y="2143125"/>
            <a:ext cx="9982200" cy="785581"/>
          </a:xfrm>
        </p:spPr>
        <p:txBody>
          <a:bodyPr anchor="t" anchorCtr="0">
            <a:noAutofit/>
          </a:bodyPr>
          <a:lstStyle>
            <a:lvl1pPr>
              <a:defRPr/>
            </a:lvl1pPr>
          </a:lstStyle>
          <a:p>
            <a:r>
              <a:rPr lang="pt-BR" dirty="0"/>
              <a:t>Nome da disciplina</a:t>
            </a:r>
          </a:p>
        </p:txBody>
      </p:sp>
      <p:sp>
        <p:nvSpPr>
          <p:cNvPr id="4" name="Espaço Reservado para Texto 3">
            <a:extLst>
              <a:ext uri="{FF2B5EF4-FFF2-40B4-BE49-F238E27FC236}">
                <a16:creationId xmlns:a16="http://schemas.microsoft.com/office/drawing/2014/main" xmlns="" id="{DDC68DF3-1B60-4A04-BD32-C728B398A7F6}"/>
              </a:ext>
            </a:extLst>
          </p:cNvPr>
          <p:cNvSpPr>
            <a:spLocks noGrp="1" noChangeAspect="1"/>
          </p:cNvSpPr>
          <p:nvPr>
            <p:ph type="body" sz="quarter" idx="10" hasCustomPrompt="1"/>
          </p:nvPr>
        </p:nvSpPr>
        <p:spPr>
          <a:xfrm>
            <a:off x="1574800" y="3721100"/>
            <a:ext cx="8928100" cy="635000"/>
          </a:xfrm>
        </p:spPr>
        <p:txBody>
          <a:bodyPr>
            <a:noAutofit/>
          </a:bodyPr>
          <a:lstStyle>
            <a:lvl1pPr>
              <a:defRPr b="1"/>
            </a:lvl1pPr>
          </a:lstStyle>
          <a:p>
            <a:pPr lvl="0"/>
            <a:r>
              <a:rPr lang="pt-BR" dirty="0"/>
              <a:t>Nome do Professor</a:t>
            </a:r>
          </a:p>
        </p:txBody>
      </p:sp>
      <p:sp>
        <p:nvSpPr>
          <p:cNvPr id="6" name="CaixaDeTexto 5">
            <a:extLst>
              <a:ext uri="{FF2B5EF4-FFF2-40B4-BE49-F238E27FC236}">
                <a16:creationId xmlns:a16="http://schemas.microsoft.com/office/drawing/2014/main" xmlns="" id="{091AEA61-37E1-4724-B3F1-05D621F02E9C}"/>
              </a:ext>
            </a:extLst>
          </p:cNvPr>
          <p:cNvSpPr txBox="1"/>
          <p:nvPr userDrawn="1"/>
        </p:nvSpPr>
        <p:spPr>
          <a:xfrm>
            <a:off x="9662325" y="787400"/>
            <a:ext cx="1620957" cy="523220"/>
          </a:xfrm>
          <a:prstGeom prst="rect">
            <a:avLst/>
          </a:prstGeom>
          <a:noFill/>
        </p:spPr>
        <p:txBody>
          <a:bodyPr wrap="none" rtlCol="0">
            <a:spAutoFit/>
          </a:bodyPr>
          <a:lstStyle/>
          <a:p>
            <a:r>
              <a:rPr lang="pt-BR" sz="2800" b="1" i="1" dirty="0">
                <a:solidFill>
                  <a:srgbClr val="C00000"/>
                </a:solidFill>
              </a:rPr>
              <a:t>Unidade: </a:t>
            </a:r>
          </a:p>
        </p:txBody>
      </p:sp>
      <p:sp>
        <p:nvSpPr>
          <p:cNvPr id="7" name="CaixaDeTexto 6">
            <a:extLst>
              <a:ext uri="{FF2B5EF4-FFF2-40B4-BE49-F238E27FC236}">
                <a16:creationId xmlns:a16="http://schemas.microsoft.com/office/drawing/2014/main" xmlns="" id="{96712904-976E-40C8-A74D-B85551B7B2B5}"/>
              </a:ext>
            </a:extLst>
          </p:cNvPr>
          <p:cNvSpPr txBox="1"/>
          <p:nvPr userDrawn="1"/>
        </p:nvSpPr>
        <p:spPr>
          <a:xfrm>
            <a:off x="10198100" y="1183597"/>
            <a:ext cx="1050288" cy="523220"/>
          </a:xfrm>
          <a:prstGeom prst="rect">
            <a:avLst/>
          </a:prstGeom>
          <a:noFill/>
        </p:spPr>
        <p:txBody>
          <a:bodyPr wrap="none" rtlCol="0">
            <a:spAutoFit/>
          </a:bodyPr>
          <a:lstStyle/>
          <a:p>
            <a:r>
              <a:rPr lang="pt-BR" sz="2800" b="1" i="1" dirty="0">
                <a:solidFill>
                  <a:srgbClr val="C00000"/>
                </a:solidFill>
              </a:rPr>
              <a:t>Aula: </a:t>
            </a:r>
          </a:p>
        </p:txBody>
      </p:sp>
    </p:spTree>
    <p:extLst>
      <p:ext uri="{BB962C8B-B14F-4D97-AF65-F5344CB8AC3E}">
        <p14:creationId xmlns:p14="http://schemas.microsoft.com/office/powerpoint/2010/main" val="329458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647FFA7-76BD-4612-8A02-503FDE099005}"/>
              </a:ext>
            </a:extLst>
          </p:cNvPr>
          <p:cNvSpPr>
            <a:spLocks noGrp="1"/>
          </p:cNvSpPr>
          <p:nvPr>
            <p:ph type="title"/>
          </p:nvPr>
        </p:nvSpPr>
        <p:spPr>
          <a:xfrm>
            <a:off x="571500" y="365125"/>
            <a:ext cx="11112500" cy="785581"/>
          </a:xfrm>
          <a:noFill/>
        </p:spPr>
        <p:txBody>
          <a:bodyPr anchor="t" anchorCtr="0">
            <a:noAutofit/>
          </a:bodyPr>
          <a:lstStyle>
            <a:lvl1pPr>
              <a:defRPr sz="4000"/>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xmlns="" id="{86128DE7-D6A6-4AB1-9870-10EBC3DBB2FD}"/>
              </a:ext>
            </a:extLst>
          </p:cNvPr>
          <p:cNvSpPr>
            <a:spLocks noGrp="1"/>
          </p:cNvSpPr>
          <p:nvPr>
            <p:ph type="sldNum" sz="quarter" idx="10"/>
          </p:nvPr>
        </p:nvSpPr>
        <p:spPr>
          <a:xfrm>
            <a:off x="-38100" y="0"/>
            <a:ext cx="482600" cy="365125"/>
          </a:xfrm>
        </p:spPr>
        <p:txBody>
          <a:bodyPr/>
          <a:lstStyle>
            <a:lvl1pPr algn="ctr">
              <a:defRPr baseline="0">
                <a:solidFill>
                  <a:schemeClr val="bg1"/>
                </a:solidFill>
              </a:defRPr>
            </a:lvl1pPr>
          </a:lstStyle>
          <a:p>
            <a:fld id="{E92A0AE8-7FE7-4E7E-92EB-E4F84B95CD97}" type="slidenum">
              <a:rPr lang="pt-BR" smtClean="0"/>
              <a:pPr/>
              <a:t>‹nº›</a:t>
            </a:fld>
            <a:endParaRPr lang="pt-BR" dirty="0"/>
          </a:p>
        </p:txBody>
      </p:sp>
      <p:sp>
        <p:nvSpPr>
          <p:cNvPr id="5" name="Espaço Reservado para Texto 4">
            <a:extLst>
              <a:ext uri="{FF2B5EF4-FFF2-40B4-BE49-F238E27FC236}">
                <a16:creationId xmlns:a16="http://schemas.microsoft.com/office/drawing/2014/main" xmlns="" id="{9DBC9642-00B6-44DC-BBBB-BD65A3CB6FC4}"/>
              </a:ext>
            </a:extLst>
          </p:cNvPr>
          <p:cNvSpPr>
            <a:spLocks noGrp="1"/>
          </p:cNvSpPr>
          <p:nvPr>
            <p:ph type="body" sz="quarter" idx="11"/>
          </p:nvPr>
        </p:nvSpPr>
        <p:spPr>
          <a:xfrm>
            <a:off x="571500" y="1438275"/>
            <a:ext cx="11417300" cy="4924425"/>
          </a:xfrm>
        </p:spPr>
        <p:txBody>
          <a:bodyPr/>
          <a:lstStyle>
            <a:lvl1pPr marL="0" indent="0">
              <a:buFont typeface="Arial" panose="020B0604020202020204" pitchFamily="34" charset="0"/>
              <a:buNone/>
              <a:defRPr/>
            </a:lvl1pPr>
          </a:lstStyle>
          <a:p>
            <a:pPr lvl="0"/>
            <a:r>
              <a:rPr lang="pt-BR" dirty="0"/>
              <a:t>Clique para editar os estilos de texto Mestres</a:t>
            </a:r>
          </a:p>
        </p:txBody>
      </p:sp>
    </p:spTree>
    <p:extLst>
      <p:ext uri="{BB962C8B-B14F-4D97-AF65-F5344CB8AC3E}">
        <p14:creationId xmlns:p14="http://schemas.microsoft.com/office/powerpoint/2010/main" val="10442372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Espaço Reservado para Título 6">
            <a:extLst>
              <a:ext uri="{FF2B5EF4-FFF2-40B4-BE49-F238E27FC236}">
                <a16:creationId xmlns:a16="http://schemas.microsoft.com/office/drawing/2014/main" xmlns="" id="{C9CCFC4C-73A3-47A6-ACE9-07A4560AE92B}"/>
              </a:ext>
            </a:extLst>
          </p:cNvPr>
          <p:cNvSpPr>
            <a:spLocks noGrp="1"/>
          </p:cNvSpPr>
          <p:nvPr>
            <p:ph type="title"/>
          </p:nvPr>
        </p:nvSpPr>
        <p:spPr>
          <a:xfrm>
            <a:off x="838200" y="365125"/>
            <a:ext cx="10515600" cy="785581"/>
          </a:xfrm>
          <a:prstGeom prst="rect">
            <a:avLst/>
          </a:prstGeom>
        </p:spPr>
        <p:txBody>
          <a:bodyPr vert="horz" lIns="91440" tIns="45720" rIns="91440" bIns="45720" rtlCol="0" anchor="ctr">
            <a:normAutofit/>
          </a:bodyPr>
          <a:lstStyle/>
          <a:p>
            <a:r>
              <a:rPr lang="pt-BR"/>
              <a:t>Clique para editar o título Mestre</a:t>
            </a:r>
          </a:p>
        </p:txBody>
      </p:sp>
      <p:sp>
        <p:nvSpPr>
          <p:cNvPr id="8" name="Espaço Reservado para Texto 7">
            <a:extLst>
              <a:ext uri="{FF2B5EF4-FFF2-40B4-BE49-F238E27FC236}">
                <a16:creationId xmlns:a16="http://schemas.microsoft.com/office/drawing/2014/main" xmlns="" id="{5B52F954-533E-47A8-9240-D50427E32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os estilos de texto Mestres</a:t>
            </a:r>
          </a:p>
        </p:txBody>
      </p:sp>
      <p:sp>
        <p:nvSpPr>
          <p:cNvPr id="9" name="Espaço Reservado para Número de Slide 8">
            <a:extLst>
              <a:ext uri="{FF2B5EF4-FFF2-40B4-BE49-F238E27FC236}">
                <a16:creationId xmlns:a16="http://schemas.microsoft.com/office/drawing/2014/main" xmlns="" id="{E545B369-6233-4279-B8E9-AE2C971545BA}"/>
              </a:ext>
            </a:extLst>
          </p:cNvPr>
          <p:cNvSpPr>
            <a:spLocks noGrp="1"/>
          </p:cNvSpPr>
          <p:nvPr>
            <p:ph type="sldNum" sz="quarter" idx="4"/>
          </p:nvPr>
        </p:nvSpPr>
        <p:spPr>
          <a:xfrm>
            <a:off x="11605517" y="6472327"/>
            <a:ext cx="565935" cy="365125"/>
          </a:xfrm>
          <a:prstGeom prst="rect">
            <a:avLst/>
          </a:prstGeom>
        </p:spPr>
        <p:txBody>
          <a:bodyPr vert="horz" lIns="91440" tIns="45720" rIns="91440" bIns="45720" rtlCol="0" anchor="ctr"/>
          <a:lstStyle>
            <a:lvl1pPr algn="r">
              <a:defRPr sz="1400" b="1">
                <a:solidFill>
                  <a:schemeClr val="tx1">
                    <a:tint val="75000"/>
                  </a:schemeClr>
                </a:solidFill>
              </a:defRPr>
            </a:lvl1pPr>
          </a:lstStyle>
          <a:p>
            <a:fld id="{E92A0AE8-7FE7-4E7E-92EB-E4F84B95CD97}" type="slidenum">
              <a:rPr lang="pt-BR" smtClean="0"/>
              <a:pPr/>
              <a:t>‹nº›</a:t>
            </a:fld>
            <a:endParaRPr lang="pt-BR" dirty="0"/>
          </a:p>
        </p:txBody>
      </p:sp>
      <p:sp>
        <p:nvSpPr>
          <p:cNvPr id="10" name="Espaço Reservado para Rodapé 9">
            <a:extLst>
              <a:ext uri="{FF2B5EF4-FFF2-40B4-BE49-F238E27FC236}">
                <a16:creationId xmlns:a16="http://schemas.microsoft.com/office/drawing/2014/main" xmlns="" id="{B7908752-763F-4481-8E31-9BF1C2EA0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Tree>
    <p:extLst>
      <p:ext uri="{BB962C8B-B14F-4D97-AF65-F5344CB8AC3E}">
        <p14:creationId xmlns:p14="http://schemas.microsoft.com/office/powerpoint/2010/main" val="331882734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1" r:id="rId3"/>
  </p:sldLayoutIdLst>
  <p:hf hdr="0" ftr="0" dt="0"/>
  <p:txStyles>
    <p:titleStyle>
      <a:lvl1pPr algn="l" defTabSz="914400" rtl="0" eaLnBrk="1" latinLnBrk="0" hangingPunct="1">
        <a:lnSpc>
          <a:spcPct val="90000"/>
        </a:lnSpc>
        <a:spcBef>
          <a:spcPct val="0"/>
        </a:spcBef>
        <a:buNone/>
        <a:defRPr sz="4400" b="1" i="0"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mailto:camilacarvalho@Unipar.br"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97E8622-8FB9-4B6B-864E-C7E7E0BDEB53}"/>
              </a:ext>
            </a:extLst>
          </p:cNvPr>
          <p:cNvSpPr>
            <a:spLocks noGrp="1" noChangeAspect="1"/>
          </p:cNvSpPr>
          <p:nvPr>
            <p:ph type="title"/>
          </p:nvPr>
        </p:nvSpPr>
        <p:spPr>
          <a:xfrm>
            <a:off x="1574800" y="2143125"/>
            <a:ext cx="9956800" cy="785581"/>
          </a:xfrm>
        </p:spPr>
        <p:txBody>
          <a:bodyPr anchor="t" anchorCtr="0">
            <a:noAutofit/>
          </a:bodyPr>
          <a:lstStyle/>
          <a:p>
            <a:endParaRPr lang="pt-BR" dirty="0"/>
          </a:p>
        </p:txBody>
      </p:sp>
      <p:sp>
        <p:nvSpPr>
          <p:cNvPr id="3" name="Espaço Reservado para Texto 2">
            <a:extLst>
              <a:ext uri="{FF2B5EF4-FFF2-40B4-BE49-F238E27FC236}">
                <a16:creationId xmlns:a16="http://schemas.microsoft.com/office/drawing/2014/main" xmlns="" id="{DFE2A738-E87A-4410-A250-30317CB2A99A}"/>
              </a:ext>
            </a:extLst>
          </p:cNvPr>
          <p:cNvSpPr>
            <a:spLocks noGrp="1" noChangeAspect="1"/>
          </p:cNvSpPr>
          <p:nvPr>
            <p:ph type="body" sz="quarter" idx="10"/>
          </p:nvPr>
        </p:nvSpPr>
        <p:spPr/>
        <p:txBody>
          <a:bodyPr>
            <a:noAutofit/>
          </a:bodyPr>
          <a:lstStyle/>
          <a:p>
            <a:endParaRPr lang="pt-BR" dirty="0"/>
          </a:p>
        </p:txBody>
      </p:sp>
      <p:sp>
        <p:nvSpPr>
          <p:cNvPr id="4" name="CaixaDeTexto 3">
            <a:extLst>
              <a:ext uri="{FF2B5EF4-FFF2-40B4-BE49-F238E27FC236}">
                <a16:creationId xmlns:a16="http://schemas.microsoft.com/office/drawing/2014/main" xmlns="" id="{1B93D2A7-B0AD-4C5A-9E84-01FD50D76065}"/>
              </a:ext>
            </a:extLst>
          </p:cNvPr>
          <p:cNvSpPr txBox="1"/>
          <p:nvPr/>
        </p:nvSpPr>
        <p:spPr>
          <a:xfrm>
            <a:off x="11112500" y="236538"/>
            <a:ext cx="419100" cy="461665"/>
          </a:xfrm>
          <a:prstGeom prst="rect">
            <a:avLst/>
          </a:prstGeom>
          <a:noFill/>
        </p:spPr>
        <p:txBody>
          <a:bodyPr wrap="square" rtlCol="0">
            <a:spAutoFit/>
          </a:bodyPr>
          <a:lstStyle/>
          <a:p>
            <a:pPr algn="ctr"/>
            <a:r>
              <a:rPr lang="pt-BR" sz="2400" b="1" dirty="0">
                <a:solidFill>
                  <a:schemeClr val="bg1"/>
                </a:solidFill>
              </a:rPr>
              <a:t>1</a:t>
            </a:r>
          </a:p>
        </p:txBody>
      </p:sp>
    </p:spTree>
    <p:extLst>
      <p:ext uri="{BB962C8B-B14F-4D97-AF65-F5344CB8AC3E}">
        <p14:creationId xmlns:p14="http://schemas.microsoft.com/office/powerpoint/2010/main" val="176784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BC307E-4C81-4EC7-856C-3FEF4524E2BD}"/>
              </a:ext>
            </a:extLst>
          </p:cNvPr>
          <p:cNvSpPr>
            <a:spLocks noGrp="1"/>
          </p:cNvSpPr>
          <p:nvPr>
            <p:ph type="title"/>
          </p:nvPr>
        </p:nvSpPr>
        <p:spPr>
          <a:xfrm>
            <a:off x="1574800" y="2143125"/>
            <a:ext cx="9969500" cy="785581"/>
          </a:xfrm>
        </p:spPr>
        <p:txBody>
          <a:bodyPr/>
          <a:lstStyle/>
          <a:p>
            <a:endParaRPr lang="pt-BR" dirty="0"/>
          </a:p>
        </p:txBody>
      </p:sp>
      <p:sp>
        <p:nvSpPr>
          <p:cNvPr id="3" name="Espaço Reservado para Texto 2">
            <a:extLst>
              <a:ext uri="{FF2B5EF4-FFF2-40B4-BE49-F238E27FC236}">
                <a16:creationId xmlns:a16="http://schemas.microsoft.com/office/drawing/2014/main" xmlns="" id="{9078645E-2260-488B-8517-27EF8F895382}"/>
              </a:ext>
            </a:extLst>
          </p:cNvPr>
          <p:cNvSpPr>
            <a:spLocks noGrp="1"/>
          </p:cNvSpPr>
          <p:nvPr>
            <p:ph type="body" sz="quarter" idx="10"/>
          </p:nvPr>
        </p:nvSpPr>
        <p:spPr/>
        <p:txBody>
          <a:bodyPr/>
          <a:lstStyle/>
          <a:p>
            <a:endParaRPr lang="pt-BR" dirty="0"/>
          </a:p>
        </p:txBody>
      </p:sp>
      <p:sp>
        <p:nvSpPr>
          <p:cNvPr id="4" name="CaixaDeTexto 3">
            <a:extLst>
              <a:ext uri="{FF2B5EF4-FFF2-40B4-BE49-F238E27FC236}">
                <a16:creationId xmlns:a16="http://schemas.microsoft.com/office/drawing/2014/main" xmlns="" id="{DC4CFD36-7F80-4B3A-9922-B36AF61BA47A}"/>
              </a:ext>
            </a:extLst>
          </p:cNvPr>
          <p:cNvSpPr txBox="1"/>
          <p:nvPr/>
        </p:nvSpPr>
        <p:spPr>
          <a:xfrm>
            <a:off x="11023600" y="792914"/>
            <a:ext cx="584200" cy="523220"/>
          </a:xfrm>
          <a:prstGeom prst="rect">
            <a:avLst/>
          </a:prstGeom>
          <a:noFill/>
        </p:spPr>
        <p:txBody>
          <a:bodyPr wrap="square" rtlCol="0">
            <a:spAutoFit/>
          </a:bodyPr>
          <a:lstStyle/>
          <a:p>
            <a:pPr algn="ctr"/>
            <a:r>
              <a:rPr lang="pt-BR" sz="2800" b="1" i="1" dirty="0"/>
              <a:t>1</a:t>
            </a:r>
          </a:p>
        </p:txBody>
      </p:sp>
      <p:sp>
        <p:nvSpPr>
          <p:cNvPr id="5" name="CaixaDeTexto 4">
            <a:extLst>
              <a:ext uri="{FF2B5EF4-FFF2-40B4-BE49-F238E27FC236}">
                <a16:creationId xmlns:a16="http://schemas.microsoft.com/office/drawing/2014/main" xmlns="" id="{1D45A538-ACE0-4B0A-8760-80AF3EF2EF5B}"/>
              </a:ext>
            </a:extLst>
          </p:cNvPr>
          <p:cNvSpPr txBox="1"/>
          <p:nvPr/>
        </p:nvSpPr>
        <p:spPr>
          <a:xfrm>
            <a:off x="10998200" y="1197303"/>
            <a:ext cx="584200" cy="523220"/>
          </a:xfrm>
          <a:prstGeom prst="rect">
            <a:avLst/>
          </a:prstGeom>
          <a:noFill/>
        </p:spPr>
        <p:txBody>
          <a:bodyPr wrap="square" rtlCol="0">
            <a:spAutoFit/>
          </a:bodyPr>
          <a:lstStyle/>
          <a:p>
            <a:pPr algn="ctr"/>
            <a:r>
              <a:rPr lang="pt-BR" sz="2800" b="1" i="1" dirty="0"/>
              <a:t>1</a:t>
            </a:r>
          </a:p>
        </p:txBody>
      </p:sp>
    </p:spTree>
    <p:extLst>
      <p:ext uri="{BB962C8B-B14F-4D97-AF65-F5344CB8AC3E}">
        <p14:creationId xmlns:p14="http://schemas.microsoft.com/office/powerpoint/2010/main" val="127036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0AEDB8B-06FB-423B-B7D7-0B5FF27C045B}"/>
              </a:ext>
            </a:extLst>
          </p:cNvPr>
          <p:cNvSpPr>
            <a:spLocks noGrp="1"/>
          </p:cNvSpPr>
          <p:nvPr>
            <p:ph type="title"/>
          </p:nvPr>
        </p:nvSpPr>
        <p:spPr/>
        <p:txBody>
          <a:bodyPr anchor="t" anchorCtr="0"/>
          <a:lstStyle/>
          <a:p>
            <a:r>
              <a:rPr lang="pt-BR" dirty="0"/>
              <a:t>FORMATAÇÃO PADRÃO DA EAD</a:t>
            </a:r>
            <a:endParaRPr lang="pt-BR" dirty="0"/>
          </a:p>
        </p:txBody>
      </p:sp>
      <p:sp>
        <p:nvSpPr>
          <p:cNvPr id="3" name="Espaço Reservado para Número de Slide 2">
            <a:extLst>
              <a:ext uri="{FF2B5EF4-FFF2-40B4-BE49-F238E27FC236}">
                <a16:creationId xmlns:a16="http://schemas.microsoft.com/office/drawing/2014/main" xmlns="" id="{F10D53BA-DA0A-400F-8088-4095C11398FA}"/>
              </a:ext>
            </a:extLst>
          </p:cNvPr>
          <p:cNvSpPr>
            <a:spLocks noGrp="1"/>
          </p:cNvSpPr>
          <p:nvPr>
            <p:ph type="sldNum" sz="quarter" idx="10"/>
          </p:nvPr>
        </p:nvSpPr>
        <p:spPr/>
        <p:txBody>
          <a:bodyPr/>
          <a:lstStyle/>
          <a:p>
            <a:fld id="{E92A0AE8-7FE7-4E7E-92EB-E4F84B95CD97}" type="slidenum">
              <a:rPr lang="pt-BR" smtClean="0"/>
              <a:pPr/>
              <a:t>3</a:t>
            </a:fld>
            <a:endParaRPr lang="pt-BR" dirty="0"/>
          </a:p>
        </p:txBody>
      </p:sp>
      <p:sp>
        <p:nvSpPr>
          <p:cNvPr id="4" name="Espaço Reservado para Texto 3">
            <a:extLst>
              <a:ext uri="{FF2B5EF4-FFF2-40B4-BE49-F238E27FC236}">
                <a16:creationId xmlns:a16="http://schemas.microsoft.com/office/drawing/2014/main" xmlns="" id="{6B4418D2-6881-4C98-A1BA-3D5C2F6A5277}"/>
              </a:ext>
            </a:extLst>
          </p:cNvPr>
          <p:cNvSpPr>
            <a:spLocks noGrp="1"/>
          </p:cNvSpPr>
          <p:nvPr>
            <p:ph type="body" sz="quarter" idx="11"/>
          </p:nvPr>
        </p:nvSpPr>
        <p:spPr/>
        <p:txBody>
          <a:bodyPr>
            <a:normAutofit fontScale="55000" lnSpcReduction="20000"/>
          </a:bodyPr>
          <a:lstStyle/>
          <a:p>
            <a:pPr>
              <a:lnSpc>
                <a:spcPct val="120000"/>
              </a:lnSpc>
              <a:spcAft>
                <a:spcPts val="1800"/>
              </a:spcAft>
            </a:pPr>
            <a:r>
              <a:rPr lang="pt-BR" dirty="0">
                <a:solidFill>
                  <a:srgbClr val="FF0000"/>
                </a:solidFill>
              </a:rPr>
              <a:t>* Colocar Fonte em todas as imagens, se for uma imagem elaborada pelo professor, colocar “imagem elaborada pelo professor”, ou se em formato de gráfico “gráfico produzido pelo professor”, arquivo pessoal “arquivo pessoal do professor” </a:t>
            </a:r>
          </a:p>
          <a:p>
            <a:pPr>
              <a:lnSpc>
                <a:spcPct val="120000"/>
              </a:lnSpc>
              <a:spcAft>
                <a:spcPts val="1800"/>
              </a:spcAft>
            </a:pPr>
            <a:r>
              <a:rPr lang="pt-BR" dirty="0">
                <a:solidFill>
                  <a:srgbClr val="FF0000"/>
                </a:solidFill>
              </a:rPr>
              <a:t>* O texto do conteúdo do slide deve ser alinhado à esquerda (para evitar "buracos" no texto), procurem usar no mínimo tamanho 24.</a:t>
            </a:r>
          </a:p>
          <a:p>
            <a:pPr>
              <a:lnSpc>
                <a:spcPct val="120000"/>
              </a:lnSpc>
              <a:spcAft>
                <a:spcPts val="1800"/>
              </a:spcAft>
            </a:pPr>
            <a:r>
              <a:rPr lang="pt-BR" dirty="0">
                <a:solidFill>
                  <a:srgbClr val="FF0000"/>
                </a:solidFill>
              </a:rPr>
              <a:t>* Títulos devem ser iguais em formatação, fonte mínima 29 e máxima 32, em negrito, caixa alta,  alinhado à esquerda.</a:t>
            </a:r>
          </a:p>
          <a:p>
            <a:pPr>
              <a:lnSpc>
                <a:spcPct val="120000"/>
              </a:lnSpc>
              <a:spcAft>
                <a:spcPts val="1800"/>
              </a:spcAft>
            </a:pPr>
            <a:r>
              <a:rPr lang="pt-BR" dirty="0">
                <a:solidFill>
                  <a:srgbClr val="FF0000"/>
                </a:solidFill>
              </a:rPr>
              <a:t>* O tamanho da fonte do conteúdo não deve ser superior a fonte do título, ou seja, se as fontes estão no tamanho 29, o conteúdo deve estar no máximo tamanho 28. A letra deve ser “</a:t>
            </a:r>
            <a:r>
              <a:rPr lang="pt-BR" dirty="0" err="1">
                <a:solidFill>
                  <a:srgbClr val="FF0000"/>
                </a:solidFill>
              </a:rPr>
              <a:t>Calibri</a:t>
            </a:r>
            <a:r>
              <a:rPr lang="pt-BR" dirty="0">
                <a:solidFill>
                  <a:srgbClr val="FF0000"/>
                </a:solidFill>
              </a:rPr>
              <a:t>”.</a:t>
            </a:r>
          </a:p>
          <a:p>
            <a:pPr>
              <a:lnSpc>
                <a:spcPct val="120000"/>
              </a:lnSpc>
              <a:spcAft>
                <a:spcPts val="1800"/>
              </a:spcAft>
            </a:pPr>
            <a:r>
              <a:rPr lang="pt-BR" dirty="0">
                <a:solidFill>
                  <a:srgbClr val="FF0000"/>
                </a:solidFill>
              </a:rPr>
              <a:t>* Todos os slides devem conter títulos, os que não tem deve-se usar o título do slide anterior.</a:t>
            </a:r>
          </a:p>
          <a:p>
            <a:pPr>
              <a:lnSpc>
                <a:spcPct val="120000"/>
              </a:lnSpc>
              <a:spcAft>
                <a:spcPts val="1800"/>
              </a:spcAft>
            </a:pPr>
            <a:r>
              <a:rPr lang="pt-BR" dirty="0">
                <a:solidFill>
                  <a:srgbClr val="FF0000"/>
                </a:solidFill>
              </a:rPr>
              <a:t>Se todos os slides não estiverem com essa formatação serão devolvidos para o ajuste.</a:t>
            </a:r>
          </a:p>
          <a:p>
            <a:endParaRPr lang="pt-BR" dirty="0"/>
          </a:p>
        </p:txBody>
      </p:sp>
    </p:spTree>
    <p:extLst>
      <p:ext uri="{BB962C8B-B14F-4D97-AF65-F5344CB8AC3E}">
        <p14:creationId xmlns:p14="http://schemas.microsoft.com/office/powerpoint/2010/main" val="255757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 </a:t>
            </a:r>
          </a:p>
        </p:txBody>
      </p:sp>
      <p:sp>
        <p:nvSpPr>
          <p:cNvPr id="3" name="Espaço Reservado para Número de Slide 2"/>
          <p:cNvSpPr>
            <a:spLocks noGrp="1"/>
          </p:cNvSpPr>
          <p:nvPr>
            <p:ph type="sldNum" sz="quarter" idx="10"/>
          </p:nvPr>
        </p:nvSpPr>
        <p:spPr/>
        <p:txBody>
          <a:bodyPr/>
          <a:lstStyle/>
          <a:p>
            <a:fld id="{E92A0AE8-7FE7-4E7E-92EB-E4F84B95CD97}" type="slidenum">
              <a:rPr lang="pt-BR" smtClean="0"/>
              <a:pPr/>
              <a:t>4</a:t>
            </a:fld>
            <a:endParaRPr lang="pt-BR" dirty="0"/>
          </a:p>
        </p:txBody>
      </p:sp>
      <p:sp>
        <p:nvSpPr>
          <p:cNvPr id="4" name="Espaço Reservado para Texto 3"/>
          <p:cNvSpPr>
            <a:spLocks noGrp="1"/>
          </p:cNvSpPr>
          <p:nvPr>
            <p:ph type="body" sz="quarter" idx="11"/>
          </p:nvPr>
        </p:nvSpPr>
        <p:spPr/>
        <p:txBody>
          <a:bodyPr>
            <a:normAutofit fontScale="92500" lnSpcReduction="20000"/>
          </a:bodyPr>
          <a:lstStyle/>
          <a:p>
            <a:r>
              <a:rPr lang="pt-BR" b="1" u="sng" dirty="0"/>
              <a:t>Referências em Imagens</a:t>
            </a:r>
            <a:r>
              <a:rPr lang="pt-BR" dirty="0"/>
              <a:t>: Para evitarmos alguns transtornos em relação às referências das imagens e também melhoramos a "estética" do material, vamos adotar o seguinte padrão:</a:t>
            </a:r>
          </a:p>
          <a:p>
            <a:r>
              <a:rPr lang="pt-BR" b="1" u="sng" dirty="0"/>
              <a:t>Não será usado mais "Encurtadores"</a:t>
            </a:r>
            <a:r>
              <a:rPr lang="pt-BR" dirty="0"/>
              <a:t> (sejam eles de quaisquer espécies, pois eles têm um tempo de vida útil e acabam expirando).</a:t>
            </a:r>
          </a:p>
          <a:p>
            <a:r>
              <a:rPr lang="pt-BR" dirty="0"/>
              <a:t>Todas as referências de imagens, tabelas ou gráficos </a:t>
            </a:r>
            <a:r>
              <a:rPr lang="pt-BR" b="1" u="sng" dirty="0"/>
              <a:t>deverão constar ao final do material</a:t>
            </a:r>
            <a:r>
              <a:rPr lang="pt-BR" dirty="0"/>
              <a:t> (da mesma forma como é feito com as referências bibliográficas).</a:t>
            </a:r>
          </a:p>
          <a:p>
            <a:r>
              <a:rPr lang="pt-BR" dirty="0"/>
              <a:t>Quando uma imagem for inserida no material, deve-se indicar o </a:t>
            </a:r>
            <a:r>
              <a:rPr lang="pt-BR" b="1" dirty="0"/>
              <a:t>Título da Imagem</a:t>
            </a:r>
            <a:r>
              <a:rPr lang="pt-BR" dirty="0"/>
              <a:t> ou apenas "Fig01 (por exemplo), e ao final, indicar a fonte (link da imagem) </a:t>
            </a:r>
            <a:r>
              <a:rPr lang="pt-BR" b="1" u="sng" dirty="0"/>
              <a:t>seguida da data do acesso</a:t>
            </a:r>
            <a:r>
              <a:rPr lang="pt-BR" dirty="0"/>
              <a:t>. Exemplo: Fig01: </a:t>
            </a:r>
            <a:r>
              <a:rPr lang="pt-BR" u="sng" dirty="0">
                <a:hlinkClick r:id="rId2"/>
              </a:rPr>
              <a:t>http://www.</a:t>
            </a:r>
            <a:r>
              <a:rPr lang="pt-BR" dirty="0"/>
              <a:t>.. &lt;Acesso em: </a:t>
            </a:r>
            <a:r>
              <a:rPr lang="pt-BR" dirty="0" err="1"/>
              <a:t>xx</a:t>
            </a:r>
            <a:r>
              <a:rPr lang="pt-BR" dirty="0"/>
              <a:t>/</a:t>
            </a:r>
            <a:r>
              <a:rPr lang="pt-BR" dirty="0" err="1"/>
              <a:t>xx</a:t>
            </a:r>
            <a:r>
              <a:rPr lang="pt-BR" dirty="0"/>
              <a:t>/</a:t>
            </a:r>
            <a:r>
              <a:rPr lang="pt-BR" dirty="0" err="1"/>
              <a:t>xxxx</a:t>
            </a:r>
            <a:r>
              <a:rPr lang="pt-BR" dirty="0"/>
              <a:t>&gt; (Recomendação da Bibliotecária </a:t>
            </a:r>
            <a:r>
              <a:rPr lang="pt-BR" dirty="0" smtClean="0"/>
              <a:t>Inês</a:t>
            </a:r>
            <a:r>
              <a:rPr lang="pt-BR" dirty="0"/>
              <a:t>)</a:t>
            </a:r>
          </a:p>
        </p:txBody>
      </p:sp>
    </p:spTree>
    <p:extLst>
      <p:ext uri="{BB962C8B-B14F-4D97-AF65-F5344CB8AC3E}">
        <p14:creationId xmlns:p14="http://schemas.microsoft.com/office/powerpoint/2010/main" val="45344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Número de Slide 2"/>
          <p:cNvSpPr>
            <a:spLocks noGrp="1"/>
          </p:cNvSpPr>
          <p:nvPr>
            <p:ph type="sldNum" sz="quarter" idx="10"/>
          </p:nvPr>
        </p:nvSpPr>
        <p:spPr/>
        <p:txBody>
          <a:bodyPr/>
          <a:lstStyle/>
          <a:p>
            <a:fld id="{E92A0AE8-7FE7-4E7E-92EB-E4F84B95CD97}" type="slidenum">
              <a:rPr lang="pt-BR" smtClean="0"/>
              <a:pPr/>
              <a:t>5</a:t>
            </a:fld>
            <a:endParaRPr lang="pt-BR" dirty="0"/>
          </a:p>
        </p:txBody>
      </p:sp>
      <p:sp>
        <p:nvSpPr>
          <p:cNvPr id="4" name="Espaço Reservado para Texto 3"/>
          <p:cNvSpPr>
            <a:spLocks noGrp="1"/>
          </p:cNvSpPr>
          <p:nvPr>
            <p:ph type="body" sz="quarter" idx="11"/>
          </p:nvPr>
        </p:nvSpPr>
        <p:spPr/>
        <p:txBody>
          <a:bodyPr/>
          <a:lstStyle/>
          <a:p>
            <a:r>
              <a:rPr lang="pt-BR"/>
              <a:t>Todos os materiais para gravação devem ser encaminhados com no mínimo 7 dias de antecedência, com exceção dos materiais para os encontros ao vivo, que devem ser encaminhados em uma única data especificado no cronograma enviado pela secretária </a:t>
            </a:r>
            <a:r>
              <a:rPr lang="pt-BR">
                <a:hlinkClick r:id="rId2"/>
              </a:rPr>
              <a:t>camilacarvalho@Unipar.br</a:t>
            </a:r>
            <a:r>
              <a:rPr lang="pt-BR"/>
              <a:t> </a:t>
            </a:r>
          </a:p>
          <a:p>
            <a:endParaRPr lang="pt-BR"/>
          </a:p>
        </p:txBody>
      </p:sp>
    </p:spTree>
    <p:extLst>
      <p:ext uri="{BB962C8B-B14F-4D97-AF65-F5344CB8AC3E}">
        <p14:creationId xmlns:p14="http://schemas.microsoft.com/office/powerpoint/2010/main" val="123862040"/>
      </p:ext>
    </p:extLst>
  </p:cSld>
  <p:clrMapOvr>
    <a:masterClrMapping/>
  </p:clrMapOvr>
</p:sld>
</file>

<file path=ppt/theme/theme1.xml><?xml version="1.0" encoding="utf-8"?>
<a:theme xmlns:a="http://schemas.openxmlformats.org/drawingml/2006/main" name="Tema do Office">
  <a:themeElements>
    <a:clrScheme name="Modelo PowerPoint 2022">
      <a:dk1>
        <a:sysClr val="windowText" lastClr="000000"/>
      </a:dk1>
      <a:lt1>
        <a:sysClr val="window" lastClr="FFFFFF"/>
      </a:lt1>
      <a:dk2>
        <a:srgbClr val="C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C00000"/>
      </a:hlink>
      <a:folHlink>
        <a:srgbClr val="C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TotalTime>
  <Words>145</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vt:i4>
      </vt:variant>
    </vt:vector>
  </HeadingPairs>
  <TitlesOfParts>
    <vt:vector size="8" baseType="lpstr">
      <vt:lpstr>Arial</vt:lpstr>
      <vt:lpstr>Calibri</vt:lpstr>
      <vt:lpstr>Tema do Office</vt:lpstr>
      <vt:lpstr>Apresentação do PowerPoint</vt:lpstr>
      <vt:lpstr>Apresentação do PowerPoint</vt:lpstr>
      <vt:lpstr>FORMATAÇÃO PADRÃO DA EAD</vt:lpstr>
      <vt:lpstr>Referência </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Sandro Pavan</dc:creator>
  <cp:lastModifiedBy>CAMILA DOS SANTOS PEREIRA</cp:lastModifiedBy>
  <cp:revision>18</cp:revision>
  <dcterms:created xsi:type="dcterms:W3CDTF">2022-03-28T12:51:30Z</dcterms:created>
  <dcterms:modified xsi:type="dcterms:W3CDTF">2022-07-06T16:59:04Z</dcterms:modified>
</cp:coreProperties>
</file>