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CF5C-50C2-0783-4D81-65A5ACE43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B2498F-301F-23B4-5CAE-BFFE8B2D3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00420E-310B-BA17-FD67-7ABD8F7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F885F0-CB84-EB89-9ACE-02E1061F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0C3BC5-B16E-3E11-502D-3F393A46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3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7CFE-2B53-DF06-88BB-470D10A4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92F1EC1-0888-C0E3-4CC9-24D82416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C58B05-FD2E-B135-01D4-D52A6F5B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CD75EC-508A-1572-D515-7E74D9C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A73900-3C6A-F3AA-9669-2105747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3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09FF9E-6719-E576-C723-65F2F3D9F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0BE9881-4738-EB0C-43FE-DCBC749B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0AC3EF-67DE-800E-1DFC-6F729FFA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3E1EBB-B523-6AB4-E32E-ECFF9F16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F6A112-2D69-0EED-63BC-D30EBE3A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53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E49C-D051-C131-8EF4-00E87E44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2D1D74-8212-0B9A-1C36-F12769EE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06B023-AF09-5279-7E03-F91A2BA0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55BEF5-622E-E2A8-9C54-1B911418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3CC99A-FE79-ECAC-FE21-DEB83E03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109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F7DB8-6781-8B16-EEB4-5756F37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755784-CAAE-3CBE-CF9D-18C56AADF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E6D92B-293A-DA85-09D0-FF88F348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A17CF7-78B9-123D-E2C3-CE0F53DF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197E9A-5EC4-E747-BEDB-B6990D36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9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FBA8-051F-3914-7CEE-D16961E5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CB9CD8-514E-085E-2AF9-12935EBC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53928EF-89DB-92C1-8C09-B6942707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C52A90F-951F-0ADF-C6A1-775A5510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CF4D84-828A-2F5A-2646-D1FA6735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61D438-DF73-34C8-7328-42C7AEE6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59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D2D40-4682-9556-0CEE-DB68B240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7255D5-C76C-3D1C-22A5-3264F6A89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14FA225-FDC8-012E-7628-294F9071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CEDDA46-4333-E1B5-F256-F5BFA5A84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B5E56D6-CD9F-1E88-2470-47974A6AF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BE74956-5D38-A38E-A380-46E7D91F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1E7B6B-405A-82A6-9338-72166FC1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EBECB85-92AB-6B78-A8A1-AE6A0D9A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37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73031-C53B-308B-8078-320AA527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8B6EF9D-10C4-C660-2D5D-0697CBAB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DA59AB6-95C6-CDA6-543B-1D869172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FC64DE-A64F-16C8-EB1A-AF6ED129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2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3678A3A-1C2E-8732-81E9-452A8F8A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0DCC16-56EB-FFEC-528D-C97D876C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3F1C238-6186-834E-8AB7-595F9B77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170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A3265-AE6A-ED3F-28CF-34BDCE46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35133E-0D11-61C8-79BB-CA1B353D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72BCC1-A90B-34A0-353C-3A0DD07F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56E5EA-65F0-DB77-A224-3B85DDEF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D093D2-1459-A4E7-266D-7DB8DBD1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E8C3C5-A808-2B81-5164-2F783630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50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6064F-E675-0059-7AB2-AEB51113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4B8C9D3-61AC-9ECA-F1E9-E643F9992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FE425D6-49DA-1F47-399C-20F34F77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56525F-E3AE-4966-131A-010FF04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2EBAE0-62C7-FBC6-FC26-F020597A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7363BFA-2A89-096E-75E0-CA8E129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50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26E1AC0-5455-9AA7-D90E-67D499F7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2C5827-4EE2-4538-50CD-7B7D3AB6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3C9426-D1EA-8B7D-BFC8-1850F9C54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C5F-3B67-450E-A4F5-F51ACEDA45FE}" type="datetimeFigureOut">
              <a:rPr lang="pt-PT" smtClean="0"/>
              <a:t>24/10/2023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9B92E6-6C8B-72BA-5D4D-065A26C0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E648EE-3C9C-CC77-1115-3B590E8C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343F-C0A1-438F-BD43-0A1FD5844C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815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574A43-AF6D-6A9B-9B5C-B8BD95DB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PT" sz="4000" dirty="0" err="1">
                <a:solidFill>
                  <a:schemeClr val="tx2"/>
                </a:solidFill>
              </a:rPr>
              <a:t>Cyclogon</a:t>
            </a:r>
            <a:r>
              <a:rPr lang="pt-PT" sz="4000" dirty="0">
                <a:solidFill>
                  <a:schemeClr val="tx2"/>
                </a:solidFill>
              </a:rPr>
              <a:t> </a:t>
            </a:r>
            <a:r>
              <a:rPr lang="pt-PT" sz="4000" dirty="0" err="1">
                <a:solidFill>
                  <a:schemeClr val="tx2"/>
                </a:solidFill>
              </a:rPr>
              <a:t>generated</a:t>
            </a:r>
            <a:r>
              <a:rPr lang="pt-PT" sz="4000" dirty="0">
                <a:solidFill>
                  <a:schemeClr val="tx2"/>
                </a:solidFill>
              </a:rPr>
              <a:t> </a:t>
            </a:r>
            <a:r>
              <a:rPr lang="pt-PT" sz="4000" dirty="0" err="1">
                <a:solidFill>
                  <a:schemeClr val="tx2"/>
                </a:solidFill>
              </a:rPr>
              <a:t>by</a:t>
            </a:r>
            <a:r>
              <a:rPr lang="pt-PT" sz="4000" dirty="0">
                <a:solidFill>
                  <a:schemeClr val="tx2"/>
                </a:solidFill>
              </a:rPr>
              <a:t> a </a:t>
            </a:r>
            <a:r>
              <a:rPr lang="pt-PT" sz="4000" dirty="0" err="1">
                <a:solidFill>
                  <a:schemeClr val="tx2"/>
                </a:solidFill>
              </a:rPr>
              <a:t>square</a:t>
            </a:r>
            <a:endParaRPr lang="pt-PT" sz="40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76CF4-32FB-93BD-DBD5-6F5C0432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170" y="5789070"/>
            <a:ext cx="2685642" cy="838831"/>
          </a:xfrm>
        </p:spPr>
        <p:txBody>
          <a:bodyPr anchor="b">
            <a:normAutofit/>
          </a:bodyPr>
          <a:lstStyle/>
          <a:p>
            <a:pPr algn="l"/>
            <a:r>
              <a:rPr lang="pt-PT" sz="2000" dirty="0">
                <a:solidFill>
                  <a:schemeClr val="tx2"/>
                </a:solidFill>
              </a:rPr>
              <a:t>João Domingues 48897</a:t>
            </a:r>
          </a:p>
        </p:txBody>
      </p:sp>
      <p:pic>
        <p:nvPicPr>
          <p:cNvPr id="5" name="Imagem 4" descr="Uma imagem com file, Retângulo, diagrama, design&#10;&#10;Descrição gerada automaticamente">
            <a:extLst>
              <a:ext uri="{FF2B5EF4-FFF2-40B4-BE49-F238E27FC236}">
                <a16:creationId xmlns:a16="http://schemas.microsoft.com/office/drawing/2014/main" id="{B575A2C9-4966-4D6E-6009-65AC5B05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992087"/>
            <a:ext cx="4141760" cy="1788225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06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B2827-59EE-AC92-B051-C384D88C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1280160"/>
            <a:ext cx="3380527" cy="4968239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tx2"/>
                </a:solidFill>
              </a:rPr>
              <a:t>Através do website </a:t>
            </a:r>
            <a:r>
              <a:rPr lang="pt-PT" sz="2000" dirty="0" err="1">
                <a:solidFill>
                  <a:schemeClr val="tx2"/>
                </a:solidFill>
              </a:rPr>
              <a:t>Desmos</a:t>
            </a:r>
            <a:r>
              <a:rPr lang="pt-PT" sz="2000" dirty="0">
                <a:solidFill>
                  <a:schemeClr val="tx2"/>
                </a:solidFill>
              </a:rPr>
              <a:t> foi possível perceber melhor o que estava em causa.</a:t>
            </a:r>
          </a:p>
          <a:p>
            <a:endParaRPr lang="pt-PT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chemeClr val="tx2"/>
                </a:solidFill>
              </a:rPr>
              <a:t>B </a:t>
            </a:r>
            <a:r>
              <a:rPr lang="en-US" sz="2000" dirty="0">
                <a:solidFill>
                  <a:schemeClr val="tx2"/>
                </a:solidFill>
              </a:rPr>
              <a:t>= 4</a:t>
            </a:r>
            <a:r>
              <a:rPr lang="pt-PT" sz="2000" dirty="0">
                <a:solidFill>
                  <a:schemeClr val="tx2"/>
                </a:solidFill>
              </a:rPr>
              <a:t> lados do </a:t>
            </a:r>
            <a:r>
              <a:rPr lang="pt-PT" sz="2000" dirty="0" err="1">
                <a:solidFill>
                  <a:schemeClr val="tx2"/>
                </a:solidFill>
              </a:rPr>
              <a:t>poligno</a:t>
            </a:r>
            <a:endParaRPr lang="pt-PT" sz="2000" dirty="0">
              <a:solidFill>
                <a:schemeClr val="tx2"/>
              </a:solidFill>
            </a:endParaRPr>
          </a:p>
          <a:p>
            <a:r>
              <a:rPr lang="pt-PT" sz="2000" dirty="0">
                <a:solidFill>
                  <a:schemeClr val="tx2"/>
                </a:solidFill>
              </a:rPr>
              <a:t>R = 1 a distância ao centro do quadrado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D = 3.93 o </a:t>
            </a:r>
            <a:r>
              <a:rPr lang="en-US" sz="2000" dirty="0" err="1">
                <a:solidFill>
                  <a:schemeClr val="tx2"/>
                </a:solidFill>
              </a:rPr>
              <a:t>ponto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inicial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onde</a:t>
            </a:r>
            <a:r>
              <a:rPr lang="en-US" sz="2000" dirty="0">
                <a:solidFill>
                  <a:schemeClr val="tx2"/>
                </a:solidFill>
              </a:rPr>
              <a:t> o </a:t>
            </a:r>
            <a:r>
              <a:rPr lang="en-US" sz="2000" dirty="0" err="1">
                <a:solidFill>
                  <a:schemeClr val="tx2"/>
                </a:solidFill>
              </a:rPr>
              <a:t>cyclogon</a:t>
            </a:r>
            <a:r>
              <a:rPr lang="en-US" sz="2000" dirty="0">
                <a:solidFill>
                  <a:schemeClr val="tx2"/>
                </a:solidFill>
              </a:rPr>
              <a:t> come</a:t>
            </a:r>
            <a:r>
              <a:rPr lang="pt-PT" sz="2000" dirty="0" err="1">
                <a:solidFill>
                  <a:schemeClr val="tx2"/>
                </a:solidFill>
              </a:rPr>
              <a:t>ça</a:t>
            </a:r>
            <a:r>
              <a:rPr lang="en-US" sz="2000" dirty="0">
                <a:solidFill>
                  <a:schemeClr val="tx2"/>
                </a:solidFill>
              </a:rPr>
              <a:t> a ser </a:t>
            </a:r>
            <a:r>
              <a:rPr lang="en-US" sz="2000" dirty="0" err="1">
                <a:solidFill>
                  <a:schemeClr val="tx2"/>
                </a:solidFill>
              </a:rPr>
              <a:t>desenhado</a:t>
            </a:r>
            <a:endParaRPr lang="pt-PT" sz="20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1D9A79-3F7C-6DEA-9468-4F9339C3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1584257"/>
            <a:ext cx="6588369" cy="36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0590D2-06E5-ACD9-6B4A-406F62DC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 utilizadas</a:t>
            </a:r>
          </a:p>
        </p:txBody>
      </p:sp>
      <p:pic>
        <p:nvPicPr>
          <p:cNvPr id="5" name="Marcador de Posição de Conteúdo 4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BABDC785-F3DD-2914-9EC3-EB0E4917A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950" y="2354239"/>
            <a:ext cx="8872099" cy="1961902"/>
          </a:xfrm>
          <a:prstGeom prst="rect">
            <a:avLst/>
          </a:prstGeom>
        </p:spPr>
      </p:pic>
      <p:pic>
        <p:nvPicPr>
          <p:cNvPr id="3" name="Marcador de Posição de Conteúdo 6">
            <a:extLst>
              <a:ext uri="{FF2B5EF4-FFF2-40B4-BE49-F238E27FC236}">
                <a16:creationId xmlns:a16="http://schemas.microsoft.com/office/drawing/2014/main" id="{564A2F67-D5AE-CA34-8F13-B6B78B62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50" y="4497355"/>
            <a:ext cx="8872099" cy="19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0590D2-06E5-ACD9-6B4A-406F62DC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utilizadas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Posição de Conteúdo 5">
            <a:extLst>
              <a:ext uri="{FF2B5EF4-FFF2-40B4-BE49-F238E27FC236}">
                <a16:creationId xmlns:a16="http://schemas.microsoft.com/office/drawing/2014/main" id="{CC3C9263-B662-37AF-2E40-F9627AE89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168" y="2437813"/>
            <a:ext cx="10515600" cy="1503435"/>
          </a:xfrm>
          <a:prstGeom prst="rect">
            <a:avLst/>
          </a:prstGeom>
        </p:spPr>
      </p:pic>
      <p:pic>
        <p:nvPicPr>
          <p:cNvPr id="6" name="Marcador de Posição de Conteúdo 4" descr="Uma imagem com esboço&#10;&#10;Descrição gerada automaticamente">
            <a:extLst>
              <a:ext uri="{FF2B5EF4-FFF2-40B4-BE49-F238E27FC236}">
                <a16:creationId xmlns:a16="http://schemas.microsoft.com/office/drawing/2014/main" id="{AF6ACE6C-622D-D805-B96B-7181127D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52" y="4063629"/>
            <a:ext cx="9584095" cy="24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79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</Words>
  <Application>Microsoft Office PowerPoint</Application>
  <PresentationFormat>Ecrã Panorâmico</PresentationFormat>
  <Paragraphs>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Cyclogon generated by a square</vt:lpstr>
      <vt:lpstr>Apresentação do PowerPoint</vt:lpstr>
      <vt:lpstr>Funções utilizadas</vt:lpstr>
      <vt:lpstr>Funções utilizadas e 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Cyclogon generated by a square</dc:title>
  <dc:creator>JOÃO PEDRO PEDROSA DOMINGUES</dc:creator>
  <cp:lastModifiedBy>JOÃO PEDRO PEDROSA DOMINGUES</cp:lastModifiedBy>
  <cp:revision>2</cp:revision>
  <dcterms:created xsi:type="dcterms:W3CDTF">2023-10-20T14:33:46Z</dcterms:created>
  <dcterms:modified xsi:type="dcterms:W3CDTF">2023-10-24T13:55:53Z</dcterms:modified>
</cp:coreProperties>
</file>