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24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5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7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1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2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0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326012-517F-4413-9BCD-798028D09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9246" y="981929"/>
            <a:ext cx="6663929" cy="2185200"/>
          </a:xfrm>
        </p:spPr>
        <p:txBody>
          <a:bodyPr>
            <a:norm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Bases de Dados</a:t>
            </a:r>
            <a:br>
              <a:rPr lang="pt-PT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Plataforma de Vendas Online</a:t>
            </a:r>
            <a:endParaRPr lang="pt-P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082E5-1426-48FD-8BD2-01EB43094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pt-P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final</a:t>
            </a:r>
          </a:p>
          <a:p>
            <a:r>
              <a:rPr lang="pt-PT" sz="1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2021/2022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3" descr="Partículas azul brilhante">
            <a:extLst>
              <a:ext uri="{FF2B5EF4-FFF2-40B4-BE49-F238E27FC236}">
                <a16:creationId xmlns:a16="http://schemas.microsoft.com/office/drawing/2014/main" id="{67D2A543-E305-0ED7-74E4-1F6333C22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5" r="4648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5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46893-17CD-448A-AD08-CD9646FB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Equipa de Trabalho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FAB5CB-D816-49CF-92D1-4A4E516F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2160708"/>
            <a:ext cx="10213200" cy="4040191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João Emanuel Sousa Moreira      2020230563    joaomoreira@student.dei.uc.pt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Tomás Cerveira da Cruz Pinto     2020224069    tomaspinto@student.dei.uc.pt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651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4119F-31E1-4D8D-AB1D-3242CA84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i="0" u="none" strike="noStrike" baseline="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do Projeto</a:t>
            </a:r>
            <a:endParaRPr lang="pt-PT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763B6F-92A4-4F10-AD90-08370601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PT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istema simplificado de venda de produtos eletrónicos online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Armazenamento e processamento da informação numa base de dados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plataforma que permite a compra e venda de produtos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Direito a fórum de discussão e rating associado a cada produto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Sistema de notificações disponível para os utilizadores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5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F27B0-F732-46D9-9C42-7AABB803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Operações Possíveis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794D41-8B38-408C-BDA2-CCBDD1D6D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70563"/>
            <a:ext cx="10213200" cy="4040191"/>
          </a:xfrm>
        </p:spPr>
        <p:txBody>
          <a:bodyPr/>
          <a:lstStyle/>
          <a:p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– Registar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admins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sellers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Buyer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– Registar / Fazer Login / Efetuar encomenda / Deixar rating e comentário / Receber notificações  </a:t>
            </a:r>
          </a:p>
          <a:p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– Login / Criar e atualizar produtos / Receber notificações </a:t>
            </a:r>
          </a:p>
          <a:p>
            <a:pPr marL="0" indent="0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 Todos os utilizadores podem fazer perguntas e respostas no fórum, bem como consultar informações de um produto</a:t>
            </a:r>
          </a:p>
        </p:txBody>
      </p:sp>
    </p:spTree>
    <p:extLst>
      <p:ext uri="{BB962C8B-B14F-4D97-AF65-F5344CB8AC3E}">
        <p14:creationId xmlns:p14="http://schemas.microsoft.com/office/powerpoint/2010/main" val="389939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63B1-93D4-427A-A685-D9032252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Distribuição de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9CDF57-14DD-4B29-8FEC-CCBCCA5E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43870"/>
            <a:ext cx="10213200" cy="40401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ACDA16F-F54D-8279-94AE-01318108B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16248"/>
              </p:ext>
            </p:extLst>
          </p:nvPr>
        </p:nvGraphicFramePr>
        <p:xfrm>
          <a:off x="1924538" y="1906628"/>
          <a:ext cx="8342924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71462">
                  <a:extLst>
                    <a:ext uri="{9D8B030D-6E8A-4147-A177-3AD203B41FA5}">
                      <a16:colId xmlns:a16="http://schemas.microsoft.com/office/drawing/2014/main" val="119983812"/>
                    </a:ext>
                  </a:extLst>
                </a:gridCol>
                <a:gridCol w="4171462">
                  <a:extLst>
                    <a:ext uri="{9D8B030D-6E8A-4147-A177-3AD203B41FA5}">
                      <a16:colId xmlns:a16="http://schemas.microsoft.com/office/drawing/2014/main" val="3207862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Tomás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69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Login / registo de utilizadores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Adicionar / atualizar 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93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Detalhes de um 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Efetuar compra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1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Deixar rating / comentários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Fazer perguntas no fórum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56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Respostas no fórum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Obter estatísticas de vendas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7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Triggers / notificações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Design da base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31907"/>
                  </a:ext>
                </a:extLst>
              </a:tr>
              <a:tr h="361201">
                <a:tc>
                  <a:txBody>
                    <a:bodyPr/>
                    <a:lstStyle/>
                    <a:p>
                      <a:r>
                        <a:rPr lang="pt-PT" dirty="0"/>
                        <a:t>Design da base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6098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75925DB-26E6-B051-550B-3D47B0692243}"/>
              </a:ext>
            </a:extLst>
          </p:cNvPr>
          <p:cNvSpPr txBox="1"/>
          <p:nvPr/>
        </p:nvSpPr>
        <p:spPr>
          <a:xfrm>
            <a:off x="1285631" y="5142588"/>
            <a:ext cx="8981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Ao longo do trabalho os vários problemas e objetivos a implementar, bem como os esquemas de organização do projeto foram ativamente discutidos por ambos</a:t>
            </a:r>
          </a:p>
          <a:p>
            <a:r>
              <a:rPr lang="pt-PT" sz="1600" dirty="0"/>
              <a:t> Estimamos que para a realização do projeto foram despendidas cerca de 40h de trabalho por ambos os membros do grupo.</a:t>
            </a:r>
          </a:p>
        </p:txBody>
      </p:sp>
    </p:spTree>
    <p:extLst>
      <p:ext uri="{BB962C8B-B14F-4D97-AF65-F5344CB8AC3E}">
        <p14:creationId xmlns:p14="http://schemas.microsoft.com/office/powerpoint/2010/main" val="354565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0E0A5-AC63-46FD-9E41-9DD389B1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219853"/>
            <a:ext cx="10213200" cy="1112836"/>
          </a:xfrm>
        </p:spPr>
        <p:txBody>
          <a:bodyPr/>
          <a:lstStyle/>
          <a:p>
            <a:pPr algn="ctr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Diagrama de Entidade-Relacionamento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5CF34F63-23A6-C8B8-5C4D-08C47CAF7A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8" y="817685"/>
            <a:ext cx="10698676" cy="6018003"/>
          </a:xfrm>
        </p:spPr>
      </p:pic>
    </p:spTree>
    <p:extLst>
      <p:ext uri="{BB962C8B-B14F-4D97-AF65-F5344CB8AC3E}">
        <p14:creationId xmlns:p14="http://schemas.microsoft.com/office/powerpoint/2010/main" val="70063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7FCCB-0295-4784-8D6A-500DA786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269729"/>
            <a:ext cx="10213200" cy="1112836"/>
          </a:xfrm>
        </p:spPr>
        <p:txBody>
          <a:bodyPr/>
          <a:lstStyle/>
          <a:p>
            <a:pPr algn="ctr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Diagrama do Modelo Relacional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C1BC33-E7AE-D088-5180-B928FE50F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87400"/>
            <a:ext cx="106680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3901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1B212F"/>
      </a:dk2>
      <a:lt2>
        <a:srgbClr val="F3F0F0"/>
      </a:lt2>
      <a:accent1>
        <a:srgbClr val="45AFAE"/>
      </a:accent1>
      <a:accent2>
        <a:srgbClr val="3B81B1"/>
      </a:accent2>
      <a:accent3>
        <a:srgbClr val="4D62C3"/>
      </a:accent3>
      <a:accent4>
        <a:srgbClr val="5A3EB2"/>
      </a:accent4>
      <a:accent5>
        <a:srgbClr val="9A4DC3"/>
      </a:accent5>
      <a:accent6>
        <a:srgbClr val="B13BA9"/>
      </a:accent6>
      <a:hlink>
        <a:srgbClr val="BF3F41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251</Words>
  <Application>Microsoft Office PowerPoint</Application>
  <PresentationFormat>Ecrã Panorâmico</PresentationFormat>
  <Paragraphs>36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Goudy Old Style</vt:lpstr>
      <vt:lpstr>Wingdings</vt:lpstr>
      <vt:lpstr>FrostyVTI</vt:lpstr>
      <vt:lpstr>Bases de Dados Plataforma de Vendas Online</vt:lpstr>
      <vt:lpstr>Equipa de Trabalho </vt:lpstr>
      <vt:lpstr>Descrição do Projeto</vt:lpstr>
      <vt:lpstr>Operações Possíveis</vt:lpstr>
      <vt:lpstr>Distribuição de Trabalho</vt:lpstr>
      <vt:lpstr>Diagrama de Entidade-Relacionamento</vt:lpstr>
      <vt:lpstr>Diagrama do Modelo Relacional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Plataforma de Vendas Online</dc:title>
  <dc:creator>Tomás Cerveira da Cruz Pinto</dc:creator>
  <cp:lastModifiedBy>Tomás Cerveira da Cruz Pinto</cp:lastModifiedBy>
  <cp:revision>15</cp:revision>
  <dcterms:created xsi:type="dcterms:W3CDTF">2022-03-23T17:26:23Z</dcterms:created>
  <dcterms:modified xsi:type="dcterms:W3CDTF">2022-05-20T22:12:04Z</dcterms:modified>
</cp:coreProperties>
</file>