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0" r:id="rId8"/>
    <p:sldId id="262" r:id="rId9"/>
    <p:sldId id="263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38345-95E3-4A2F-9B5E-2FB3C8013F5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2D81BD-43B9-450F-939F-880F54BD04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Estão</a:t>
          </a:r>
          <a:r>
            <a:rPr lang="en-US" dirty="0"/>
            <a:t> </a:t>
          </a:r>
          <a:r>
            <a:rPr lang="en-US" dirty="0" err="1"/>
            <a:t>fixaDAs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sensor;</a:t>
          </a:r>
        </a:p>
      </dgm:t>
    </dgm:pt>
    <dgm:pt modelId="{8DAC4369-5C82-4E66-9069-39DFB0724C57}" type="parTrans" cxnId="{7E77DE85-665A-4FA7-B911-5E4614DA96AC}">
      <dgm:prSet/>
      <dgm:spPr/>
      <dgm:t>
        <a:bodyPr/>
        <a:lstStyle/>
        <a:p>
          <a:endParaRPr lang="en-US"/>
        </a:p>
      </dgm:t>
    </dgm:pt>
    <dgm:pt modelId="{D8F1D5ED-41DA-47D5-AFA4-9B56C40AF33B}" type="sibTrans" cxnId="{7E77DE85-665A-4FA7-B911-5E4614DA96AC}">
      <dgm:prSet/>
      <dgm:spPr/>
      <dgm:t>
        <a:bodyPr/>
        <a:lstStyle/>
        <a:p>
          <a:endParaRPr lang="en-US"/>
        </a:p>
      </dgm:t>
    </dgm:pt>
    <dgm:pt modelId="{C8515942-4C34-4747-B06C-8E80FC76F7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 err="1"/>
            <a:t>Funciona</a:t>
          </a:r>
          <a:r>
            <a:rPr lang="en-US" sz="1400" dirty="0"/>
            <a:t> </a:t>
          </a:r>
          <a:r>
            <a:rPr lang="en-US" sz="1400" dirty="0" err="1"/>
            <a:t>por</a:t>
          </a:r>
          <a:r>
            <a:rPr lang="en-US" sz="1400" dirty="0"/>
            <a:t> </a:t>
          </a:r>
          <a:r>
            <a:rPr lang="en-US" sz="1400" dirty="0" err="1"/>
            <a:t>magnetismo</a:t>
          </a:r>
          <a:r>
            <a:rPr lang="en-US" sz="1400" dirty="0"/>
            <a:t>;</a:t>
          </a:r>
        </a:p>
      </dgm:t>
    </dgm:pt>
    <dgm:pt modelId="{889996D4-41BD-4574-9AA7-78F2B781DC27}" type="parTrans" cxnId="{EF394F59-90A5-47F9-9CF7-1ACB79295274}">
      <dgm:prSet/>
      <dgm:spPr/>
      <dgm:t>
        <a:bodyPr/>
        <a:lstStyle/>
        <a:p>
          <a:endParaRPr lang="en-US"/>
        </a:p>
      </dgm:t>
    </dgm:pt>
    <dgm:pt modelId="{D7881F24-BECC-4346-A24D-5AC924B0B281}" type="sibTrans" cxnId="{EF394F59-90A5-47F9-9CF7-1ACB79295274}">
      <dgm:prSet/>
      <dgm:spPr/>
      <dgm:t>
        <a:bodyPr/>
        <a:lstStyle/>
        <a:p>
          <a:endParaRPr lang="en-US"/>
        </a:p>
      </dgm:t>
    </dgm:pt>
    <dgm:pt modelId="{5FF83AF1-D37C-49F1-8EBD-EF07383689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 sensor </a:t>
          </a:r>
          <a:r>
            <a:rPr lang="en-US" dirty="0" err="1"/>
            <a:t>destina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dados </a:t>
          </a:r>
          <a:r>
            <a:rPr lang="en-US" dirty="0" err="1"/>
            <a:t>registrados</a:t>
          </a:r>
          <a:r>
            <a:rPr lang="en-US" dirty="0"/>
            <a:t> para o ESP-8266.</a:t>
          </a:r>
        </a:p>
      </dgm:t>
    </dgm:pt>
    <dgm:pt modelId="{16B04FAA-13E3-4300-8250-7021360C3429}" type="parTrans" cxnId="{BF94060B-1161-42F2-9A7D-F9C21BA246A3}">
      <dgm:prSet/>
      <dgm:spPr/>
      <dgm:t>
        <a:bodyPr/>
        <a:lstStyle/>
        <a:p>
          <a:endParaRPr lang="en-US"/>
        </a:p>
      </dgm:t>
    </dgm:pt>
    <dgm:pt modelId="{1A0719B2-FE27-49BC-BADC-FA5DA491EBD8}" type="sibTrans" cxnId="{BF94060B-1161-42F2-9A7D-F9C21BA246A3}">
      <dgm:prSet/>
      <dgm:spPr/>
      <dgm:t>
        <a:bodyPr/>
        <a:lstStyle/>
        <a:p>
          <a:endParaRPr lang="en-US"/>
        </a:p>
      </dgm:t>
    </dgm:pt>
    <dgm:pt modelId="{AB5D4CDB-52ED-42A2-BEFA-442F9CEBD563}" type="pres">
      <dgm:prSet presAssocID="{B3B38345-95E3-4A2F-9B5E-2FB3C8013F5D}" presName="root" presStyleCnt="0">
        <dgm:presLayoutVars>
          <dgm:dir/>
          <dgm:resizeHandles val="exact"/>
        </dgm:presLayoutVars>
      </dgm:prSet>
      <dgm:spPr/>
    </dgm:pt>
    <dgm:pt modelId="{541C2A43-4159-4A00-9392-3950008D0D84}" type="pres">
      <dgm:prSet presAssocID="{8A2D81BD-43B9-450F-939F-880F54BD04B4}" presName="compNode" presStyleCnt="0"/>
      <dgm:spPr/>
    </dgm:pt>
    <dgm:pt modelId="{84F9C339-D603-4E5D-8E30-DC77B123871C}" type="pres">
      <dgm:prSet presAssocID="{8A2D81BD-43B9-450F-939F-880F54BD04B4}" presName="iconBgRect" presStyleLbl="bgShp" presStyleIdx="0" presStyleCnt="3"/>
      <dgm:spPr/>
    </dgm:pt>
    <dgm:pt modelId="{189A2F2F-7C29-4C06-B9BE-E3521FE4139E}" type="pres">
      <dgm:prSet presAssocID="{8A2D81BD-43B9-450F-939F-880F54BD04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 com preenchimento sólido"/>
        </a:ext>
      </dgm:extLst>
    </dgm:pt>
    <dgm:pt modelId="{4143DA7C-F2A5-47F8-94B3-B58ED2A7F56E}" type="pres">
      <dgm:prSet presAssocID="{8A2D81BD-43B9-450F-939F-880F54BD04B4}" presName="spaceRect" presStyleCnt="0"/>
      <dgm:spPr/>
    </dgm:pt>
    <dgm:pt modelId="{13B630CF-3E45-4F34-A284-5BC64B2C9792}" type="pres">
      <dgm:prSet presAssocID="{8A2D81BD-43B9-450F-939F-880F54BD04B4}" presName="textRect" presStyleLbl="revTx" presStyleIdx="0" presStyleCnt="3">
        <dgm:presLayoutVars>
          <dgm:chMax val="1"/>
          <dgm:chPref val="1"/>
        </dgm:presLayoutVars>
      </dgm:prSet>
      <dgm:spPr/>
    </dgm:pt>
    <dgm:pt modelId="{788644C9-A6DE-4C97-BBFC-64BFF415070E}" type="pres">
      <dgm:prSet presAssocID="{D8F1D5ED-41DA-47D5-AFA4-9B56C40AF33B}" presName="sibTrans" presStyleCnt="0"/>
      <dgm:spPr/>
    </dgm:pt>
    <dgm:pt modelId="{A1A5CA22-8FB9-42BC-A084-53C5CE579EA2}" type="pres">
      <dgm:prSet presAssocID="{C8515942-4C34-4747-B06C-8E80FC76F7AC}" presName="compNode" presStyleCnt="0"/>
      <dgm:spPr/>
    </dgm:pt>
    <dgm:pt modelId="{DBB03DAA-1953-423A-B7FB-C2C3F7F2751D}" type="pres">
      <dgm:prSet presAssocID="{C8515942-4C34-4747-B06C-8E80FC76F7AC}" presName="iconBgRect" presStyleLbl="bgShp" presStyleIdx="1" presStyleCnt="3"/>
      <dgm:spPr/>
    </dgm:pt>
    <dgm:pt modelId="{44A452FC-559E-4089-B245-26406DE96E22}" type="pres">
      <dgm:prSet presAssocID="{C8515942-4C34-4747-B06C-8E80FC76F7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Ímã"/>
        </a:ext>
      </dgm:extLst>
    </dgm:pt>
    <dgm:pt modelId="{CDB61671-C8C2-4FB1-AED3-9AB937FCA228}" type="pres">
      <dgm:prSet presAssocID="{C8515942-4C34-4747-B06C-8E80FC76F7AC}" presName="spaceRect" presStyleCnt="0"/>
      <dgm:spPr/>
    </dgm:pt>
    <dgm:pt modelId="{2E38C9FE-215D-4713-B050-4A6E05458FC1}" type="pres">
      <dgm:prSet presAssocID="{C8515942-4C34-4747-B06C-8E80FC76F7AC}" presName="textRect" presStyleLbl="revTx" presStyleIdx="1" presStyleCnt="3">
        <dgm:presLayoutVars>
          <dgm:chMax val="1"/>
          <dgm:chPref val="1"/>
        </dgm:presLayoutVars>
      </dgm:prSet>
      <dgm:spPr/>
    </dgm:pt>
    <dgm:pt modelId="{168C5A94-4000-42D6-A146-56A61D3EB622}" type="pres">
      <dgm:prSet presAssocID="{D7881F24-BECC-4346-A24D-5AC924B0B281}" presName="sibTrans" presStyleCnt="0"/>
      <dgm:spPr/>
    </dgm:pt>
    <dgm:pt modelId="{C980EA3E-FB03-42AA-BA99-A1837BE5CE9C}" type="pres">
      <dgm:prSet presAssocID="{5FF83AF1-D37C-49F1-8EBD-EF0738368930}" presName="compNode" presStyleCnt="0"/>
      <dgm:spPr/>
    </dgm:pt>
    <dgm:pt modelId="{A8BD8419-7226-4B6A-94DF-E76AAA0C8AA6}" type="pres">
      <dgm:prSet presAssocID="{5FF83AF1-D37C-49F1-8EBD-EF0738368930}" presName="iconBgRect" presStyleLbl="bgShp" presStyleIdx="2" presStyleCnt="3" custLinFactNeighborX="-8874" custLinFactNeighborY="14798"/>
      <dgm:spPr/>
    </dgm:pt>
    <dgm:pt modelId="{0F3824F5-C64E-47CF-AD23-5DD523A16491}" type="pres">
      <dgm:prSet presAssocID="{5FF83AF1-D37C-49F1-8EBD-EF0738368930}" presName="iconRect" presStyleLbl="node1" presStyleIdx="2" presStyleCnt="3" custLinFactNeighborX="-15465" custLinFactNeighborY="31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 com preenchimento sólido"/>
        </a:ext>
      </dgm:extLst>
    </dgm:pt>
    <dgm:pt modelId="{72DD770E-C3AD-48E5-B71B-D84A0580C90A}" type="pres">
      <dgm:prSet presAssocID="{5FF83AF1-D37C-49F1-8EBD-EF0738368930}" presName="spaceRect" presStyleCnt="0"/>
      <dgm:spPr/>
    </dgm:pt>
    <dgm:pt modelId="{B89EE768-E1EE-4A6B-B15D-F17547EACC8E}" type="pres">
      <dgm:prSet presAssocID="{5FF83AF1-D37C-49F1-8EBD-EF0738368930}" presName="textRect" presStyleLbl="revTx" presStyleIdx="2" presStyleCnt="3" custScaleY="186694" custLinFactNeighborX="-1289" custLinFactNeighborY="57188">
        <dgm:presLayoutVars>
          <dgm:chMax val="1"/>
          <dgm:chPref val="1"/>
        </dgm:presLayoutVars>
      </dgm:prSet>
      <dgm:spPr/>
    </dgm:pt>
  </dgm:ptLst>
  <dgm:cxnLst>
    <dgm:cxn modelId="{BF94060B-1161-42F2-9A7D-F9C21BA246A3}" srcId="{B3B38345-95E3-4A2F-9B5E-2FB3C8013F5D}" destId="{5FF83AF1-D37C-49F1-8EBD-EF0738368930}" srcOrd="2" destOrd="0" parTransId="{16B04FAA-13E3-4300-8250-7021360C3429}" sibTransId="{1A0719B2-FE27-49BC-BADC-FA5DA491EBD8}"/>
    <dgm:cxn modelId="{B27A3B0F-C4A3-4B07-904A-A348F97F175A}" type="presOf" srcId="{B3B38345-95E3-4A2F-9B5E-2FB3C8013F5D}" destId="{AB5D4CDB-52ED-42A2-BEFA-442F9CEBD563}" srcOrd="0" destOrd="0" presId="urn:microsoft.com/office/officeart/2018/5/layout/IconCircleLabelList"/>
    <dgm:cxn modelId="{EF394F59-90A5-47F9-9CF7-1ACB79295274}" srcId="{B3B38345-95E3-4A2F-9B5E-2FB3C8013F5D}" destId="{C8515942-4C34-4747-B06C-8E80FC76F7AC}" srcOrd="1" destOrd="0" parTransId="{889996D4-41BD-4574-9AA7-78F2B781DC27}" sibTransId="{D7881F24-BECC-4346-A24D-5AC924B0B281}"/>
    <dgm:cxn modelId="{7E77DE85-665A-4FA7-B911-5E4614DA96AC}" srcId="{B3B38345-95E3-4A2F-9B5E-2FB3C8013F5D}" destId="{8A2D81BD-43B9-450F-939F-880F54BD04B4}" srcOrd="0" destOrd="0" parTransId="{8DAC4369-5C82-4E66-9069-39DFB0724C57}" sibTransId="{D8F1D5ED-41DA-47D5-AFA4-9B56C40AF33B}"/>
    <dgm:cxn modelId="{C8EFB08C-2070-4A32-A118-D386DD7B0665}" type="presOf" srcId="{5FF83AF1-D37C-49F1-8EBD-EF0738368930}" destId="{B89EE768-E1EE-4A6B-B15D-F17547EACC8E}" srcOrd="0" destOrd="0" presId="urn:microsoft.com/office/officeart/2018/5/layout/IconCircleLabelList"/>
    <dgm:cxn modelId="{A70AACE7-2D3E-4FB6-86D6-3438F3BFDC41}" type="presOf" srcId="{C8515942-4C34-4747-B06C-8E80FC76F7AC}" destId="{2E38C9FE-215D-4713-B050-4A6E05458FC1}" srcOrd="0" destOrd="0" presId="urn:microsoft.com/office/officeart/2018/5/layout/IconCircleLabelList"/>
    <dgm:cxn modelId="{BCE2D3E8-F10B-4904-AA12-17DF8B385870}" type="presOf" srcId="{8A2D81BD-43B9-450F-939F-880F54BD04B4}" destId="{13B630CF-3E45-4F34-A284-5BC64B2C9792}" srcOrd="0" destOrd="0" presId="urn:microsoft.com/office/officeart/2018/5/layout/IconCircleLabelList"/>
    <dgm:cxn modelId="{EE23DF8B-4099-4D5A-ACFC-DEA30A292421}" type="presParOf" srcId="{AB5D4CDB-52ED-42A2-BEFA-442F9CEBD563}" destId="{541C2A43-4159-4A00-9392-3950008D0D84}" srcOrd="0" destOrd="0" presId="urn:microsoft.com/office/officeart/2018/5/layout/IconCircleLabelList"/>
    <dgm:cxn modelId="{D58DCC38-0458-4426-AE15-A0A3DFCD37DA}" type="presParOf" srcId="{541C2A43-4159-4A00-9392-3950008D0D84}" destId="{84F9C339-D603-4E5D-8E30-DC77B123871C}" srcOrd="0" destOrd="0" presId="urn:microsoft.com/office/officeart/2018/5/layout/IconCircleLabelList"/>
    <dgm:cxn modelId="{FBEBC3AB-F5CC-4D5B-882B-F64953C5CE52}" type="presParOf" srcId="{541C2A43-4159-4A00-9392-3950008D0D84}" destId="{189A2F2F-7C29-4C06-B9BE-E3521FE4139E}" srcOrd="1" destOrd="0" presId="urn:microsoft.com/office/officeart/2018/5/layout/IconCircleLabelList"/>
    <dgm:cxn modelId="{DF43070C-6461-4D80-B23C-9B2051EF3196}" type="presParOf" srcId="{541C2A43-4159-4A00-9392-3950008D0D84}" destId="{4143DA7C-F2A5-47F8-94B3-B58ED2A7F56E}" srcOrd="2" destOrd="0" presId="urn:microsoft.com/office/officeart/2018/5/layout/IconCircleLabelList"/>
    <dgm:cxn modelId="{0EB91E6A-7097-4941-A609-BAC6D1D4CC36}" type="presParOf" srcId="{541C2A43-4159-4A00-9392-3950008D0D84}" destId="{13B630CF-3E45-4F34-A284-5BC64B2C9792}" srcOrd="3" destOrd="0" presId="urn:microsoft.com/office/officeart/2018/5/layout/IconCircleLabelList"/>
    <dgm:cxn modelId="{00E06D99-40F7-43D1-82FA-904583D94BE9}" type="presParOf" srcId="{AB5D4CDB-52ED-42A2-BEFA-442F9CEBD563}" destId="{788644C9-A6DE-4C97-BBFC-64BFF415070E}" srcOrd="1" destOrd="0" presId="urn:microsoft.com/office/officeart/2018/5/layout/IconCircleLabelList"/>
    <dgm:cxn modelId="{618AD9FA-C4EB-46EE-93D3-1F717CDA7BFF}" type="presParOf" srcId="{AB5D4CDB-52ED-42A2-BEFA-442F9CEBD563}" destId="{A1A5CA22-8FB9-42BC-A084-53C5CE579EA2}" srcOrd="2" destOrd="0" presId="urn:microsoft.com/office/officeart/2018/5/layout/IconCircleLabelList"/>
    <dgm:cxn modelId="{E71BB105-BA72-43D8-B640-2EEF1A2CF2C4}" type="presParOf" srcId="{A1A5CA22-8FB9-42BC-A084-53C5CE579EA2}" destId="{DBB03DAA-1953-423A-B7FB-C2C3F7F2751D}" srcOrd="0" destOrd="0" presId="urn:microsoft.com/office/officeart/2018/5/layout/IconCircleLabelList"/>
    <dgm:cxn modelId="{64A03D00-33B4-4652-9A99-C8F0D560CE55}" type="presParOf" srcId="{A1A5CA22-8FB9-42BC-A084-53C5CE579EA2}" destId="{44A452FC-559E-4089-B245-26406DE96E22}" srcOrd="1" destOrd="0" presId="urn:microsoft.com/office/officeart/2018/5/layout/IconCircleLabelList"/>
    <dgm:cxn modelId="{35476792-0116-49A6-A52F-7CCD9E0A3713}" type="presParOf" srcId="{A1A5CA22-8FB9-42BC-A084-53C5CE579EA2}" destId="{CDB61671-C8C2-4FB1-AED3-9AB937FCA228}" srcOrd="2" destOrd="0" presId="urn:microsoft.com/office/officeart/2018/5/layout/IconCircleLabelList"/>
    <dgm:cxn modelId="{6BBB03BB-41C8-4A78-98C6-910611A91DED}" type="presParOf" srcId="{A1A5CA22-8FB9-42BC-A084-53C5CE579EA2}" destId="{2E38C9FE-215D-4713-B050-4A6E05458FC1}" srcOrd="3" destOrd="0" presId="urn:microsoft.com/office/officeart/2018/5/layout/IconCircleLabelList"/>
    <dgm:cxn modelId="{D3AA3174-2311-4AE4-81B3-C6EEB5680234}" type="presParOf" srcId="{AB5D4CDB-52ED-42A2-BEFA-442F9CEBD563}" destId="{168C5A94-4000-42D6-A146-56A61D3EB622}" srcOrd="3" destOrd="0" presId="urn:microsoft.com/office/officeart/2018/5/layout/IconCircleLabelList"/>
    <dgm:cxn modelId="{F45F0FB8-5095-46CF-9C32-2705CF910A65}" type="presParOf" srcId="{AB5D4CDB-52ED-42A2-BEFA-442F9CEBD563}" destId="{C980EA3E-FB03-42AA-BA99-A1837BE5CE9C}" srcOrd="4" destOrd="0" presId="urn:microsoft.com/office/officeart/2018/5/layout/IconCircleLabelList"/>
    <dgm:cxn modelId="{EA036B78-044F-453D-8171-A843FF083D91}" type="presParOf" srcId="{C980EA3E-FB03-42AA-BA99-A1837BE5CE9C}" destId="{A8BD8419-7226-4B6A-94DF-E76AAA0C8AA6}" srcOrd="0" destOrd="0" presId="urn:microsoft.com/office/officeart/2018/5/layout/IconCircleLabelList"/>
    <dgm:cxn modelId="{ECC97086-927E-4C0A-ABEB-1E5C3525F734}" type="presParOf" srcId="{C980EA3E-FB03-42AA-BA99-A1837BE5CE9C}" destId="{0F3824F5-C64E-47CF-AD23-5DD523A16491}" srcOrd="1" destOrd="0" presId="urn:microsoft.com/office/officeart/2018/5/layout/IconCircleLabelList"/>
    <dgm:cxn modelId="{1C5A7472-4FF0-44CE-9EAF-E866AF1E8E1E}" type="presParOf" srcId="{C980EA3E-FB03-42AA-BA99-A1837BE5CE9C}" destId="{72DD770E-C3AD-48E5-B71B-D84A0580C90A}" srcOrd="2" destOrd="0" presId="urn:microsoft.com/office/officeart/2018/5/layout/IconCircleLabelList"/>
    <dgm:cxn modelId="{425B0814-FEB7-4D31-B32C-99ACD27D4766}" type="presParOf" srcId="{C980EA3E-FB03-42AA-BA99-A1837BE5CE9C}" destId="{B89EE768-E1EE-4A6B-B15D-F17547EACC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6C478-E1F1-46C0-9BED-6E05031C06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9CD60A-5D23-4E82-805A-F4806DD07F6E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Configurar credenciais do MySQL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354BF88B-3B57-4EB1-8C66-FA5BB0EFB29F}" type="parTrans" cxnId="{9183818B-E243-4812-A58B-0EE1450128BB}">
      <dgm:prSet/>
      <dgm:spPr/>
      <dgm:t>
        <a:bodyPr/>
        <a:lstStyle/>
        <a:p>
          <a:endParaRPr lang="pt-BR"/>
        </a:p>
      </dgm:t>
    </dgm:pt>
    <dgm:pt modelId="{865AB5E7-F35B-47BF-B906-DE0EC3F02402}" type="sibTrans" cxnId="{9183818B-E243-4812-A58B-0EE1450128BB}">
      <dgm:prSet/>
      <dgm:spPr/>
      <dgm:t>
        <a:bodyPr/>
        <a:lstStyle/>
        <a:p>
          <a:endParaRPr lang="pt-BR"/>
        </a:p>
      </dgm:t>
    </dgm:pt>
    <dgm:pt modelId="{77CB68E3-E464-4511-A2DC-45BC7D881F0F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Definir Pinos dos Sensores e dos LEDs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BAA6CD9D-C568-4041-87C0-CA236B4432C4}" type="parTrans" cxnId="{2037D5B6-F939-4C77-A75A-315BC857E4F7}">
      <dgm:prSet/>
      <dgm:spPr/>
      <dgm:t>
        <a:bodyPr/>
        <a:lstStyle/>
        <a:p>
          <a:endParaRPr lang="pt-BR"/>
        </a:p>
      </dgm:t>
    </dgm:pt>
    <dgm:pt modelId="{3D2EA2E9-6516-4E2E-8835-450376F2473A}" type="sibTrans" cxnId="{2037D5B6-F939-4C77-A75A-315BC857E4F7}">
      <dgm:prSet/>
      <dgm:spPr/>
      <dgm:t>
        <a:bodyPr/>
        <a:lstStyle/>
        <a:p>
          <a:endParaRPr lang="pt-BR"/>
        </a:p>
      </dgm:t>
    </dgm:pt>
    <dgm:pt modelId="{23BC147F-05CC-4EF7-8D14-D670B6B563B3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Conectar </a:t>
          </a:r>
        </a:p>
        <a:p>
          <a:r>
            <a:rPr lang="pt-BR" sz="1800">
              <a:latin typeface="Georgia Pro Light" panose="02040302050405020303" pitchFamily="18" charset="0"/>
            </a:rPr>
            <a:t>WI-FI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4A5819D3-5EB2-4D0B-BC69-9D578838C941}" type="parTrans" cxnId="{25F080F2-B604-4A41-B0F6-21B82CD0EBDF}">
      <dgm:prSet/>
      <dgm:spPr/>
      <dgm:t>
        <a:bodyPr/>
        <a:lstStyle/>
        <a:p>
          <a:endParaRPr lang="pt-BR"/>
        </a:p>
      </dgm:t>
    </dgm:pt>
    <dgm:pt modelId="{821166D8-1C1C-4E38-AB8F-2AF2F1CD6621}" type="sibTrans" cxnId="{25F080F2-B604-4A41-B0F6-21B82CD0EBDF}">
      <dgm:prSet/>
      <dgm:spPr/>
      <dgm:t>
        <a:bodyPr/>
        <a:lstStyle/>
        <a:p>
          <a:endParaRPr lang="pt-BR"/>
        </a:p>
      </dgm:t>
    </dgm:pt>
    <dgm:pt modelId="{413ECD0B-A78F-42B6-A782-8E47A49D9DB5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Atualizar os LEDs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AB1FDD44-3B51-4A15-9000-1B68A65AF421}" type="parTrans" cxnId="{E1C610E9-8F86-4098-8E1C-0E1B3407591E}">
      <dgm:prSet/>
      <dgm:spPr/>
      <dgm:t>
        <a:bodyPr/>
        <a:lstStyle/>
        <a:p>
          <a:endParaRPr lang="pt-BR"/>
        </a:p>
      </dgm:t>
    </dgm:pt>
    <dgm:pt modelId="{302A4704-93F8-4957-989D-4ADE7B029C46}" type="sibTrans" cxnId="{E1C610E9-8F86-4098-8E1C-0E1B3407591E}">
      <dgm:prSet/>
      <dgm:spPr/>
      <dgm:t>
        <a:bodyPr/>
        <a:lstStyle/>
        <a:p>
          <a:endParaRPr lang="pt-BR"/>
        </a:p>
      </dgm:t>
    </dgm:pt>
    <dgm:pt modelId="{412A9177-E899-45EB-B718-56521738F93E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Conectar o BD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4AB6BBB3-3EA5-41A2-9044-797569B9A810}" type="parTrans" cxnId="{7790E137-A466-49EB-8280-BCFD88DE072E}">
      <dgm:prSet/>
      <dgm:spPr/>
      <dgm:t>
        <a:bodyPr/>
        <a:lstStyle/>
        <a:p>
          <a:endParaRPr lang="pt-BR"/>
        </a:p>
      </dgm:t>
    </dgm:pt>
    <dgm:pt modelId="{6BCE4EEA-0D38-4B3E-AE2A-BDDA3868933E}" type="sibTrans" cxnId="{7790E137-A466-49EB-8280-BCFD88DE072E}">
      <dgm:prSet/>
      <dgm:spPr/>
      <dgm:t>
        <a:bodyPr/>
        <a:lstStyle/>
        <a:p>
          <a:endParaRPr lang="pt-BR"/>
        </a:p>
      </dgm:t>
    </dgm:pt>
    <dgm:pt modelId="{0000A438-018F-4324-87D7-C3871860AF6B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Setup dos Pinos, Conexão WI-FI e TimeClient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4F27D971-E554-4412-A84B-949A43CE7CBD}" type="parTrans" cxnId="{1A6CDBE3-1564-4CE7-BFB8-CE27C73C70A6}">
      <dgm:prSet/>
      <dgm:spPr/>
      <dgm:t>
        <a:bodyPr/>
        <a:lstStyle/>
        <a:p>
          <a:endParaRPr lang="pt-BR"/>
        </a:p>
      </dgm:t>
    </dgm:pt>
    <dgm:pt modelId="{C10B54CD-1B62-4FFC-9797-118B2DF70238}" type="sibTrans" cxnId="{1A6CDBE3-1564-4CE7-BFB8-CE27C73C70A6}">
      <dgm:prSet/>
      <dgm:spPr/>
      <dgm:t>
        <a:bodyPr/>
        <a:lstStyle/>
        <a:p>
          <a:endParaRPr lang="pt-BR"/>
        </a:p>
      </dgm:t>
    </dgm:pt>
    <dgm:pt modelId="{2DDBE209-4320-4C00-B84C-A6218F8A5098}">
      <dgm:prSet phldrT="[Texto]" custT="1"/>
      <dgm:spPr/>
      <dgm:t>
        <a:bodyPr/>
        <a:lstStyle/>
        <a:p>
          <a:r>
            <a:rPr lang="pt-BR" sz="2000" b="1" dirty="0">
              <a:latin typeface="Georgia Pro Light" panose="02040302050405020303" pitchFamily="18" charset="0"/>
            </a:rPr>
            <a:t>Início</a:t>
          </a:r>
        </a:p>
      </dgm:t>
    </dgm:pt>
    <dgm:pt modelId="{E7A51EB2-35BB-4688-A836-9803A763F059}" type="sibTrans" cxnId="{522732E2-1410-442C-BEC8-AADCC7AD2169}">
      <dgm:prSet/>
      <dgm:spPr/>
      <dgm:t>
        <a:bodyPr/>
        <a:lstStyle/>
        <a:p>
          <a:endParaRPr lang="pt-BR"/>
        </a:p>
      </dgm:t>
    </dgm:pt>
    <dgm:pt modelId="{53059048-2EFD-473A-A3FE-31BB79B373D6}" type="parTrans" cxnId="{522732E2-1410-442C-BEC8-AADCC7AD2169}">
      <dgm:prSet/>
      <dgm:spPr/>
      <dgm:t>
        <a:bodyPr/>
        <a:lstStyle/>
        <a:p>
          <a:endParaRPr lang="pt-BR"/>
        </a:p>
      </dgm:t>
    </dgm:pt>
    <dgm:pt modelId="{89A70F69-2463-4112-9107-B175108517D6}">
      <dgm:prSet phldrT="[Texto]"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Configurar o WI-FI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DACC5E5C-2DA6-42FE-894B-5D93A54883AB}" type="sibTrans" cxnId="{8A39623A-6282-4509-A7A4-165B5A808AF2}">
      <dgm:prSet/>
      <dgm:spPr/>
      <dgm:t>
        <a:bodyPr/>
        <a:lstStyle/>
        <a:p>
          <a:endParaRPr lang="pt-BR"/>
        </a:p>
      </dgm:t>
    </dgm:pt>
    <dgm:pt modelId="{61FD64F0-B9AC-45BD-BBF3-65542354E908}" type="parTrans" cxnId="{8A39623A-6282-4509-A7A4-165B5A808AF2}">
      <dgm:prSet/>
      <dgm:spPr/>
      <dgm:t>
        <a:bodyPr/>
        <a:lstStyle/>
        <a:p>
          <a:endParaRPr lang="pt-BR"/>
        </a:p>
      </dgm:t>
    </dgm:pt>
    <dgm:pt modelId="{053C9247-C5F2-4934-B2A3-511539563F8D}">
      <dgm:prSet custT="1"/>
      <dgm:spPr/>
      <dgm:t>
        <a:bodyPr/>
        <a:lstStyle/>
        <a:p>
          <a:r>
            <a:rPr lang="pt-BR" sz="1800">
              <a:latin typeface="Georgia Pro Light" panose="02040302050405020303" pitchFamily="18" charset="0"/>
            </a:rPr>
            <a:t>Loop para Atualizações e Envios de Dados</a:t>
          </a:r>
          <a:endParaRPr lang="pt-BR" sz="1800" dirty="0">
            <a:latin typeface="Georgia Pro Light" panose="02040302050405020303" pitchFamily="18" charset="0"/>
          </a:endParaRPr>
        </a:p>
      </dgm:t>
    </dgm:pt>
    <dgm:pt modelId="{4B380303-3FD7-4FE3-9269-744380A567AA}" type="parTrans" cxnId="{0BC5E6F3-613B-4F76-95BD-731E5D7568C7}">
      <dgm:prSet/>
      <dgm:spPr/>
      <dgm:t>
        <a:bodyPr/>
        <a:lstStyle/>
        <a:p>
          <a:endParaRPr lang="pt-BR"/>
        </a:p>
      </dgm:t>
    </dgm:pt>
    <dgm:pt modelId="{B633333C-9F56-4BA8-9D40-C9B2B9090DDB}" type="sibTrans" cxnId="{0BC5E6F3-613B-4F76-95BD-731E5D7568C7}">
      <dgm:prSet/>
      <dgm:spPr/>
      <dgm:t>
        <a:bodyPr/>
        <a:lstStyle/>
        <a:p>
          <a:endParaRPr lang="pt-BR"/>
        </a:p>
      </dgm:t>
    </dgm:pt>
    <dgm:pt modelId="{1054EDB0-638C-43DC-8702-5AFFEC71D0AE}">
      <dgm:prSet custT="1"/>
      <dgm:spPr/>
      <dgm:t>
        <a:bodyPr/>
        <a:lstStyle/>
        <a:p>
          <a:r>
            <a:rPr lang="pt-BR" sz="1800" b="1" dirty="0">
              <a:latin typeface="Georgia Pro Light" panose="02040302050405020303" pitchFamily="18" charset="0"/>
            </a:rPr>
            <a:t>FIM</a:t>
          </a:r>
        </a:p>
      </dgm:t>
    </dgm:pt>
    <dgm:pt modelId="{7235599A-01D9-4F91-B3A2-CE549560B424}" type="parTrans" cxnId="{C4EDC065-9E13-4DDA-9688-447248B171A3}">
      <dgm:prSet/>
      <dgm:spPr/>
      <dgm:t>
        <a:bodyPr/>
        <a:lstStyle/>
        <a:p>
          <a:endParaRPr lang="pt-BR"/>
        </a:p>
      </dgm:t>
    </dgm:pt>
    <dgm:pt modelId="{7BE86889-0F37-4F15-9DDF-B3F13689428F}" type="sibTrans" cxnId="{C4EDC065-9E13-4DDA-9688-447248B171A3}">
      <dgm:prSet/>
      <dgm:spPr/>
      <dgm:t>
        <a:bodyPr/>
        <a:lstStyle/>
        <a:p>
          <a:endParaRPr lang="pt-BR"/>
        </a:p>
      </dgm:t>
    </dgm:pt>
    <dgm:pt modelId="{2621A0BC-C880-4DF4-A523-07F61A8D2824}" type="pres">
      <dgm:prSet presAssocID="{F4E6C478-E1F1-46C0-9BED-6E05031C065F}" presName="Name0" presStyleCnt="0">
        <dgm:presLayoutVars>
          <dgm:dir/>
          <dgm:resizeHandles val="exact"/>
        </dgm:presLayoutVars>
      </dgm:prSet>
      <dgm:spPr/>
    </dgm:pt>
    <dgm:pt modelId="{58EBFBF7-4D2A-4A83-92F5-D85BB540CB3E}" type="pres">
      <dgm:prSet presAssocID="{2DDBE209-4320-4C00-B84C-A6218F8A5098}" presName="node" presStyleLbl="node1" presStyleIdx="0" presStyleCnt="10">
        <dgm:presLayoutVars>
          <dgm:bulletEnabled val="1"/>
        </dgm:presLayoutVars>
      </dgm:prSet>
      <dgm:spPr>
        <a:prstGeom prst="ellipse">
          <a:avLst/>
        </a:prstGeom>
      </dgm:spPr>
    </dgm:pt>
    <dgm:pt modelId="{BF27FB73-E31A-4CE1-B851-52C01838EDE6}" type="pres">
      <dgm:prSet presAssocID="{E7A51EB2-35BB-4688-A836-9803A763F059}" presName="sibTrans" presStyleLbl="sibTrans1D1" presStyleIdx="0" presStyleCnt="9"/>
      <dgm:spPr/>
    </dgm:pt>
    <dgm:pt modelId="{55B5DBD0-C6E8-4A53-AF9E-AC5058F2E533}" type="pres">
      <dgm:prSet presAssocID="{E7A51EB2-35BB-4688-A836-9803A763F059}" presName="connectorText" presStyleLbl="sibTrans1D1" presStyleIdx="0" presStyleCnt="9"/>
      <dgm:spPr/>
    </dgm:pt>
    <dgm:pt modelId="{6E57B109-D052-4359-945E-E867D8D42370}" type="pres">
      <dgm:prSet presAssocID="{89A70F69-2463-4112-9107-B175108517D6}" presName="node" presStyleLbl="node1" presStyleIdx="1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84243369-FB0C-46E6-B65A-972027CFBF39}" type="pres">
      <dgm:prSet presAssocID="{DACC5E5C-2DA6-42FE-894B-5D93A54883AB}" presName="sibTrans" presStyleLbl="sibTrans1D1" presStyleIdx="1" presStyleCnt="9"/>
      <dgm:spPr/>
    </dgm:pt>
    <dgm:pt modelId="{68BD30C8-ADA8-4CAF-8F80-1CC943BD3702}" type="pres">
      <dgm:prSet presAssocID="{DACC5E5C-2DA6-42FE-894B-5D93A54883AB}" presName="connectorText" presStyleLbl="sibTrans1D1" presStyleIdx="1" presStyleCnt="9"/>
      <dgm:spPr/>
    </dgm:pt>
    <dgm:pt modelId="{E598904B-C2C7-4516-89E2-180F74A1A4D0}" type="pres">
      <dgm:prSet presAssocID="{B79CD60A-5D23-4E82-805A-F4806DD07F6E}" presName="node" presStyleLbl="node1" presStyleIdx="2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2B7B8657-4745-4075-9304-35FE3305B8BF}" type="pres">
      <dgm:prSet presAssocID="{865AB5E7-F35B-47BF-B906-DE0EC3F02402}" presName="sibTrans" presStyleLbl="sibTrans1D1" presStyleIdx="2" presStyleCnt="9"/>
      <dgm:spPr/>
    </dgm:pt>
    <dgm:pt modelId="{134B6069-F46F-4335-9B29-D9F6A2480F42}" type="pres">
      <dgm:prSet presAssocID="{865AB5E7-F35B-47BF-B906-DE0EC3F02402}" presName="connectorText" presStyleLbl="sibTrans1D1" presStyleIdx="2" presStyleCnt="9"/>
      <dgm:spPr/>
    </dgm:pt>
    <dgm:pt modelId="{ACFD6D53-E2AD-4497-9C69-2DC09561AE44}" type="pres">
      <dgm:prSet presAssocID="{77CB68E3-E464-4511-A2DC-45BC7D881F0F}" presName="node" presStyleLbl="node1" presStyleIdx="3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AE9D6BD0-98BD-4A2F-A266-77356CF5FE93}" type="pres">
      <dgm:prSet presAssocID="{3D2EA2E9-6516-4E2E-8835-450376F2473A}" presName="sibTrans" presStyleLbl="sibTrans1D1" presStyleIdx="3" presStyleCnt="9"/>
      <dgm:spPr/>
    </dgm:pt>
    <dgm:pt modelId="{C580A940-D793-4A74-B5E9-911CEA040E57}" type="pres">
      <dgm:prSet presAssocID="{3D2EA2E9-6516-4E2E-8835-450376F2473A}" presName="connectorText" presStyleLbl="sibTrans1D1" presStyleIdx="3" presStyleCnt="9"/>
      <dgm:spPr/>
    </dgm:pt>
    <dgm:pt modelId="{D8D3E9E4-9ADE-4625-B04A-503F6BC7F840}" type="pres">
      <dgm:prSet presAssocID="{23BC147F-05CC-4EF7-8D14-D670B6B563B3}" presName="node" presStyleLbl="node1" presStyleIdx="4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3759085C-7EC2-4910-B745-FBF42AB28727}" type="pres">
      <dgm:prSet presAssocID="{821166D8-1C1C-4E38-AB8F-2AF2F1CD6621}" presName="sibTrans" presStyleLbl="sibTrans1D1" presStyleIdx="4" presStyleCnt="9"/>
      <dgm:spPr/>
    </dgm:pt>
    <dgm:pt modelId="{8BCD0B74-0AE5-4C4D-BA97-D63F125F97BF}" type="pres">
      <dgm:prSet presAssocID="{821166D8-1C1C-4E38-AB8F-2AF2F1CD6621}" presName="connectorText" presStyleLbl="sibTrans1D1" presStyleIdx="4" presStyleCnt="9"/>
      <dgm:spPr/>
    </dgm:pt>
    <dgm:pt modelId="{405DFE8C-E545-4A72-8B81-C2821B276793}" type="pres">
      <dgm:prSet presAssocID="{413ECD0B-A78F-42B6-A782-8E47A49D9DB5}" presName="node" presStyleLbl="node1" presStyleIdx="5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AD15B22B-FECB-4362-8E05-B360BC30565A}" type="pres">
      <dgm:prSet presAssocID="{302A4704-93F8-4957-989D-4ADE7B029C46}" presName="sibTrans" presStyleLbl="sibTrans1D1" presStyleIdx="5" presStyleCnt="9"/>
      <dgm:spPr/>
    </dgm:pt>
    <dgm:pt modelId="{CC892223-CE15-440F-BFAE-D7EC2292014F}" type="pres">
      <dgm:prSet presAssocID="{302A4704-93F8-4957-989D-4ADE7B029C46}" presName="connectorText" presStyleLbl="sibTrans1D1" presStyleIdx="5" presStyleCnt="9"/>
      <dgm:spPr/>
    </dgm:pt>
    <dgm:pt modelId="{1774E6F0-5A99-4902-A8D0-35424C172239}" type="pres">
      <dgm:prSet presAssocID="{412A9177-E899-45EB-B718-56521738F93E}" presName="node" presStyleLbl="node1" presStyleIdx="6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F68F8C8C-49F4-436F-A642-5C825157D566}" type="pres">
      <dgm:prSet presAssocID="{6BCE4EEA-0D38-4B3E-AE2A-BDDA3868933E}" presName="sibTrans" presStyleLbl="sibTrans1D1" presStyleIdx="6" presStyleCnt="9"/>
      <dgm:spPr/>
    </dgm:pt>
    <dgm:pt modelId="{2B538A96-D5D4-45D7-B0E5-B0162C81A916}" type="pres">
      <dgm:prSet presAssocID="{6BCE4EEA-0D38-4B3E-AE2A-BDDA3868933E}" presName="connectorText" presStyleLbl="sibTrans1D1" presStyleIdx="6" presStyleCnt="9"/>
      <dgm:spPr/>
    </dgm:pt>
    <dgm:pt modelId="{6BC87E3F-907F-4387-AA26-730219C31A40}" type="pres">
      <dgm:prSet presAssocID="{0000A438-018F-4324-87D7-C3871860AF6B}" presName="node" presStyleLbl="node1" presStyleIdx="7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B7B600FD-5D3A-4701-95D1-9539FA3E1712}" type="pres">
      <dgm:prSet presAssocID="{C10B54CD-1B62-4FFC-9797-118B2DF70238}" presName="sibTrans" presStyleLbl="sibTrans1D1" presStyleIdx="7" presStyleCnt="9"/>
      <dgm:spPr/>
    </dgm:pt>
    <dgm:pt modelId="{DBE8372A-1DC5-4186-9583-9A0ACF351F6C}" type="pres">
      <dgm:prSet presAssocID="{C10B54CD-1B62-4FFC-9797-118B2DF70238}" presName="connectorText" presStyleLbl="sibTrans1D1" presStyleIdx="7" presStyleCnt="9"/>
      <dgm:spPr/>
    </dgm:pt>
    <dgm:pt modelId="{74EEAD9C-6932-449F-8C85-A8E43D2F50E3}" type="pres">
      <dgm:prSet presAssocID="{053C9247-C5F2-4934-B2A3-511539563F8D}" presName="node" presStyleLbl="node1" presStyleIdx="8" presStyleCnt="10">
        <dgm:presLayoutVars>
          <dgm:bulletEnabled val="1"/>
        </dgm:presLayoutVars>
      </dgm:prSet>
      <dgm:spPr>
        <a:prstGeom prst="roundRect">
          <a:avLst/>
        </a:prstGeom>
      </dgm:spPr>
    </dgm:pt>
    <dgm:pt modelId="{1409C078-EB98-407E-A94C-ADBDCFB364A0}" type="pres">
      <dgm:prSet presAssocID="{B633333C-9F56-4BA8-9D40-C9B2B9090DDB}" presName="sibTrans" presStyleLbl="sibTrans1D1" presStyleIdx="8" presStyleCnt="9"/>
      <dgm:spPr/>
    </dgm:pt>
    <dgm:pt modelId="{B9886A3D-0EB0-40FD-B0F5-7AE843B01398}" type="pres">
      <dgm:prSet presAssocID="{B633333C-9F56-4BA8-9D40-C9B2B9090DDB}" presName="connectorText" presStyleLbl="sibTrans1D1" presStyleIdx="8" presStyleCnt="9"/>
      <dgm:spPr/>
    </dgm:pt>
    <dgm:pt modelId="{A89F6F45-083C-4ED5-B1BD-CBA03FCAFAD9}" type="pres">
      <dgm:prSet presAssocID="{1054EDB0-638C-43DC-8702-5AFFEC71D0AE}" presName="node" presStyleLbl="node1" presStyleIdx="9" presStyleCnt="10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3015DF03-4AF1-4AC4-B8C3-1F6A68E357A7}" type="presOf" srcId="{053C9247-C5F2-4934-B2A3-511539563F8D}" destId="{74EEAD9C-6932-449F-8C85-A8E43D2F50E3}" srcOrd="0" destOrd="0" presId="urn:microsoft.com/office/officeart/2005/8/layout/bProcess3"/>
    <dgm:cxn modelId="{10C5C20A-592A-4EC2-AD37-9E1D8ED4CAF6}" type="presOf" srcId="{2DDBE209-4320-4C00-B84C-A6218F8A5098}" destId="{58EBFBF7-4D2A-4A83-92F5-D85BB540CB3E}" srcOrd="0" destOrd="0" presId="urn:microsoft.com/office/officeart/2005/8/layout/bProcess3"/>
    <dgm:cxn modelId="{91D80D0B-253B-4B9C-B663-B83A8517E091}" type="presOf" srcId="{412A9177-E899-45EB-B718-56521738F93E}" destId="{1774E6F0-5A99-4902-A8D0-35424C172239}" srcOrd="0" destOrd="0" presId="urn:microsoft.com/office/officeart/2005/8/layout/bProcess3"/>
    <dgm:cxn modelId="{0407F614-0F51-49E3-8566-AFE393BD3C69}" type="presOf" srcId="{821166D8-1C1C-4E38-AB8F-2AF2F1CD6621}" destId="{8BCD0B74-0AE5-4C4D-BA97-D63F125F97BF}" srcOrd="1" destOrd="0" presId="urn:microsoft.com/office/officeart/2005/8/layout/bProcess3"/>
    <dgm:cxn modelId="{3334FB22-2AC9-4821-9842-BAB5FC13C37A}" type="presOf" srcId="{413ECD0B-A78F-42B6-A782-8E47A49D9DB5}" destId="{405DFE8C-E545-4A72-8B81-C2821B276793}" srcOrd="0" destOrd="0" presId="urn:microsoft.com/office/officeart/2005/8/layout/bProcess3"/>
    <dgm:cxn modelId="{7CA6BD2B-DCC4-4964-82B9-F7D167F0F2EB}" type="presOf" srcId="{B633333C-9F56-4BA8-9D40-C9B2B9090DDB}" destId="{B9886A3D-0EB0-40FD-B0F5-7AE843B01398}" srcOrd="1" destOrd="0" presId="urn:microsoft.com/office/officeart/2005/8/layout/bProcess3"/>
    <dgm:cxn modelId="{7790E137-A466-49EB-8280-BCFD88DE072E}" srcId="{F4E6C478-E1F1-46C0-9BED-6E05031C065F}" destId="{412A9177-E899-45EB-B718-56521738F93E}" srcOrd="6" destOrd="0" parTransId="{4AB6BBB3-3EA5-41A2-9044-797569B9A810}" sibTransId="{6BCE4EEA-0D38-4B3E-AE2A-BDDA3868933E}"/>
    <dgm:cxn modelId="{8A39623A-6282-4509-A7A4-165B5A808AF2}" srcId="{F4E6C478-E1F1-46C0-9BED-6E05031C065F}" destId="{89A70F69-2463-4112-9107-B175108517D6}" srcOrd="1" destOrd="0" parTransId="{61FD64F0-B9AC-45BD-BBF3-65542354E908}" sibTransId="{DACC5E5C-2DA6-42FE-894B-5D93A54883AB}"/>
    <dgm:cxn modelId="{E3BE1A3C-AFD6-460A-8535-2DEF0F07FE55}" type="presOf" srcId="{6BCE4EEA-0D38-4B3E-AE2A-BDDA3868933E}" destId="{F68F8C8C-49F4-436F-A642-5C825157D566}" srcOrd="0" destOrd="0" presId="urn:microsoft.com/office/officeart/2005/8/layout/bProcess3"/>
    <dgm:cxn modelId="{7220BF3F-82F2-48F2-A95F-3E26CE5FA737}" type="presOf" srcId="{302A4704-93F8-4957-989D-4ADE7B029C46}" destId="{CC892223-CE15-440F-BFAE-D7EC2292014F}" srcOrd="1" destOrd="0" presId="urn:microsoft.com/office/officeart/2005/8/layout/bProcess3"/>
    <dgm:cxn modelId="{8A15C43F-F1D7-48A3-84BD-FDFD473F4864}" type="presOf" srcId="{DACC5E5C-2DA6-42FE-894B-5D93A54883AB}" destId="{84243369-FB0C-46E6-B65A-972027CFBF39}" srcOrd="0" destOrd="0" presId="urn:microsoft.com/office/officeart/2005/8/layout/bProcess3"/>
    <dgm:cxn modelId="{FEE64E60-11AF-452C-987F-AE1122AC4807}" type="presOf" srcId="{77CB68E3-E464-4511-A2DC-45BC7D881F0F}" destId="{ACFD6D53-E2AD-4497-9C69-2DC09561AE44}" srcOrd="0" destOrd="0" presId="urn:microsoft.com/office/officeart/2005/8/layout/bProcess3"/>
    <dgm:cxn modelId="{BB9A3544-0BE9-49B4-A195-F5E5FD4E3B2E}" type="presOf" srcId="{B79CD60A-5D23-4E82-805A-F4806DD07F6E}" destId="{E598904B-C2C7-4516-89E2-180F74A1A4D0}" srcOrd="0" destOrd="0" presId="urn:microsoft.com/office/officeart/2005/8/layout/bProcess3"/>
    <dgm:cxn modelId="{18D82465-CAF3-44E6-90BF-F229C555C5FA}" type="presOf" srcId="{821166D8-1C1C-4E38-AB8F-2AF2F1CD6621}" destId="{3759085C-7EC2-4910-B745-FBF42AB28727}" srcOrd="0" destOrd="0" presId="urn:microsoft.com/office/officeart/2005/8/layout/bProcess3"/>
    <dgm:cxn modelId="{C4EDC065-9E13-4DDA-9688-447248B171A3}" srcId="{F4E6C478-E1F1-46C0-9BED-6E05031C065F}" destId="{1054EDB0-638C-43DC-8702-5AFFEC71D0AE}" srcOrd="9" destOrd="0" parTransId="{7235599A-01D9-4F91-B3A2-CE549560B424}" sibTransId="{7BE86889-0F37-4F15-9DDF-B3F13689428F}"/>
    <dgm:cxn modelId="{9094624A-6731-4CFD-9B6B-23819F02322E}" type="presOf" srcId="{F4E6C478-E1F1-46C0-9BED-6E05031C065F}" destId="{2621A0BC-C880-4DF4-A523-07F61A8D2824}" srcOrd="0" destOrd="0" presId="urn:microsoft.com/office/officeart/2005/8/layout/bProcess3"/>
    <dgm:cxn modelId="{118A3371-7C6D-44E9-8206-672156C2170B}" type="presOf" srcId="{E7A51EB2-35BB-4688-A836-9803A763F059}" destId="{55B5DBD0-C6E8-4A53-AF9E-AC5058F2E533}" srcOrd="1" destOrd="0" presId="urn:microsoft.com/office/officeart/2005/8/layout/bProcess3"/>
    <dgm:cxn modelId="{134F6158-4CC2-452B-8274-A1A1F307480F}" type="presOf" srcId="{302A4704-93F8-4957-989D-4ADE7B029C46}" destId="{AD15B22B-FECB-4362-8E05-B360BC30565A}" srcOrd="0" destOrd="0" presId="urn:microsoft.com/office/officeart/2005/8/layout/bProcess3"/>
    <dgm:cxn modelId="{CDE55B5A-21EB-4DB1-8023-BB392D6764E9}" type="presOf" srcId="{DACC5E5C-2DA6-42FE-894B-5D93A54883AB}" destId="{68BD30C8-ADA8-4CAF-8F80-1CC943BD3702}" srcOrd="1" destOrd="0" presId="urn:microsoft.com/office/officeart/2005/8/layout/bProcess3"/>
    <dgm:cxn modelId="{C6D4FA7D-7D51-4BDB-BACD-1F4609ADF2C5}" type="presOf" srcId="{89A70F69-2463-4112-9107-B175108517D6}" destId="{6E57B109-D052-4359-945E-E867D8D42370}" srcOrd="0" destOrd="0" presId="urn:microsoft.com/office/officeart/2005/8/layout/bProcess3"/>
    <dgm:cxn modelId="{3C8D7A7E-184A-4771-9D6B-B18E220DCAB6}" type="presOf" srcId="{6BCE4EEA-0D38-4B3E-AE2A-BDDA3868933E}" destId="{2B538A96-D5D4-45D7-B0E5-B0162C81A916}" srcOrd="1" destOrd="0" presId="urn:microsoft.com/office/officeart/2005/8/layout/bProcess3"/>
    <dgm:cxn modelId="{9183818B-E243-4812-A58B-0EE1450128BB}" srcId="{F4E6C478-E1F1-46C0-9BED-6E05031C065F}" destId="{B79CD60A-5D23-4E82-805A-F4806DD07F6E}" srcOrd="2" destOrd="0" parTransId="{354BF88B-3B57-4EB1-8C66-FA5BB0EFB29F}" sibTransId="{865AB5E7-F35B-47BF-B906-DE0EC3F02402}"/>
    <dgm:cxn modelId="{6F7BAD94-741F-418C-BCF4-BBF45B7829C6}" type="presOf" srcId="{865AB5E7-F35B-47BF-B906-DE0EC3F02402}" destId="{2B7B8657-4745-4075-9304-35FE3305B8BF}" srcOrd="0" destOrd="0" presId="urn:microsoft.com/office/officeart/2005/8/layout/bProcess3"/>
    <dgm:cxn modelId="{00385996-006C-4851-AF7C-7D124D59E0BA}" type="presOf" srcId="{0000A438-018F-4324-87D7-C3871860AF6B}" destId="{6BC87E3F-907F-4387-AA26-730219C31A40}" srcOrd="0" destOrd="0" presId="urn:microsoft.com/office/officeart/2005/8/layout/bProcess3"/>
    <dgm:cxn modelId="{F2203C9F-D3E4-4FC5-8304-DD3C909C1477}" type="presOf" srcId="{C10B54CD-1B62-4FFC-9797-118B2DF70238}" destId="{DBE8372A-1DC5-4186-9583-9A0ACF351F6C}" srcOrd="1" destOrd="0" presId="urn:microsoft.com/office/officeart/2005/8/layout/bProcess3"/>
    <dgm:cxn modelId="{E34F39AF-ED4C-40FC-B18F-10177DC0ABCD}" type="presOf" srcId="{865AB5E7-F35B-47BF-B906-DE0EC3F02402}" destId="{134B6069-F46F-4335-9B29-D9F6A2480F42}" srcOrd="1" destOrd="0" presId="urn:microsoft.com/office/officeart/2005/8/layout/bProcess3"/>
    <dgm:cxn modelId="{2037D5B6-F939-4C77-A75A-315BC857E4F7}" srcId="{F4E6C478-E1F1-46C0-9BED-6E05031C065F}" destId="{77CB68E3-E464-4511-A2DC-45BC7D881F0F}" srcOrd="3" destOrd="0" parTransId="{BAA6CD9D-C568-4041-87C0-CA236B4432C4}" sibTransId="{3D2EA2E9-6516-4E2E-8835-450376F2473A}"/>
    <dgm:cxn modelId="{6F0A2EC3-62C4-4A9A-B50F-9761F0F2379D}" type="presOf" srcId="{C10B54CD-1B62-4FFC-9797-118B2DF70238}" destId="{B7B600FD-5D3A-4701-95D1-9539FA3E1712}" srcOrd="0" destOrd="0" presId="urn:microsoft.com/office/officeart/2005/8/layout/bProcess3"/>
    <dgm:cxn modelId="{11FE81D1-80CE-44C8-B6A8-3ACFBE87D5A7}" type="presOf" srcId="{3D2EA2E9-6516-4E2E-8835-450376F2473A}" destId="{C580A940-D793-4A74-B5E9-911CEA040E57}" srcOrd="1" destOrd="0" presId="urn:microsoft.com/office/officeart/2005/8/layout/bProcess3"/>
    <dgm:cxn modelId="{DF1CCBDE-1A31-42E8-8C58-8A39D08F34D0}" type="presOf" srcId="{3D2EA2E9-6516-4E2E-8835-450376F2473A}" destId="{AE9D6BD0-98BD-4A2F-A266-77356CF5FE93}" srcOrd="0" destOrd="0" presId="urn:microsoft.com/office/officeart/2005/8/layout/bProcess3"/>
    <dgm:cxn modelId="{5AAC55DF-9C25-4663-A4DF-3573601B3FCA}" type="presOf" srcId="{E7A51EB2-35BB-4688-A836-9803A763F059}" destId="{BF27FB73-E31A-4CE1-B851-52C01838EDE6}" srcOrd="0" destOrd="0" presId="urn:microsoft.com/office/officeart/2005/8/layout/bProcess3"/>
    <dgm:cxn modelId="{522732E2-1410-442C-BEC8-AADCC7AD2169}" srcId="{F4E6C478-E1F1-46C0-9BED-6E05031C065F}" destId="{2DDBE209-4320-4C00-B84C-A6218F8A5098}" srcOrd="0" destOrd="0" parTransId="{53059048-2EFD-473A-A3FE-31BB79B373D6}" sibTransId="{E7A51EB2-35BB-4688-A836-9803A763F059}"/>
    <dgm:cxn modelId="{1A6CDBE3-1564-4CE7-BFB8-CE27C73C70A6}" srcId="{F4E6C478-E1F1-46C0-9BED-6E05031C065F}" destId="{0000A438-018F-4324-87D7-C3871860AF6B}" srcOrd="7" destOrd="0" parTransId="{4F27D971-E554-4412-A84B-949A43CE7CBD}" sibTransId="{C10B54CD-1B62-4FFC-9797-118B2DF70238}"/>
    <dgm:cxn modelId="{047D3EE8-0B5D-46C9-87CE-21064A0909EA}" type="presOf" srcId="{B633333C-9F56-4BA8-9D40-C9B2B9090DDB}" destId="{1409C078-EB98-407E-A94C-ADBDCFB364A0}" srcOrd="0" destOrd="0" presId="urn:microsoft.com/office/officeart/2005/8/layout/bProcess3"/>
    <dgm:cxn modelId="{E1C610E9-8F86-4098-8E1C-0E1B3407591E}" srcId="{F4E6C478-E1F1-46C0-9BED-6E05031C065F}" destId="{413ECD0B-A78F-42B6-A782-8E47A49D9DB5}" srcOrd="5" destOrd="0" parTransId="{AB1FDD44-3B51-4A15-9000-1B68A65AF421}" sibTransId="{302A4704-93F8-4957-989D-4ADE7B029C46}"/>
    <dgm:cxn modelId="{3E5033ED-DCB4-4379-BC34-4C6687CF5B5A}" type="presOf" srcId="{1054EDB0-638C-43DC-8702-5AFFEC71D0AE}" destId="{A89F6F45-083C-4ED5-B1BD-CBA03FCAFAD9}" srcOrd="0" destOrd="0" presId="urn:microsoft.com/office/officeart/2005/8/layout/bProcess3"/>
    <dgm:cxn modelId="{FB3901F0-C18D-4178-9433-11B65F91B5FE}" type="presOf" srcId="{23BC147F-05CC-4EF7-8D14-D670B6B563B3}" destId="{D8D3E9E4-9ADE-4625-B04A-503F6BC7F840}" srcOrd="0" destOrd="0" presId="urn:microsoft.com/office/officeart/2005/8/layout/bProcess3"/>
    <dgm:cxn modelId="{25F080F2-B604-4A41-B0F6-21B82CD0EBDF}" srcId="{F4E6C478-E1F1-46C0-9BED-6E05031C065F}" destId="{23BC147F-05CC-4EF7-8D14-D670B6B563B3}" srcOrd="4" destOrd="0" parTransId="{4A5819D3-5EB2-4D0B-BC69-9D578838C941}" sibTransId="{821166D8-1C1C-4E38-AB8F-2AF2F1CD6621}"/>
    <dgm:cxn modelId="{0BC5E6F3-613B-4F76-95BD-731E5D7568C7}" srcId="{F4E6C478-E1F1-46C0-9BED-6E05031C065F}" destId="{053C9247-C5F2-4934-B2A3-511539563F8D}" srcOrd="8" destOrd="0" parTransId="{4B380303-3FD7-4FE3-9269-744380A567AA}" sibTransId="{B633333C-9F56-4BA8-9D40-C9B2B9090DDB}"/>
    <dgm:cxn modelId="{FE2C6AC7-97E2-4C9C-B50C-440A5CBBBAE6}" type="presParOf" srcId="{2621A0BC-C880-4DF4-A523-07F61A8D2824}" destId="{58EBFBF7-4D2A-4A83-92F5-D85BB540CB3E}" srcOrd="0" destOrd="0" presId="urn:microsoft.com/office/officeart/2005/8/layout/bProcess3"/>
    <dgm:cxn modelId="{C17F99A4-5675-480A-AA36-30C0B77354DE}" type="presParOf" srcId="{2621A0BC-C880-4DF4-A523-07F61A8D2824}" destId="{BF27FB73-E31A-4CE1-B851-52C01838EDE6}" srcOrd="1" destOrd="0" presId="urn:microsoft.com/office/officeart/2005/8/layout/bProcess3"/>
    <dgm:cxn modelId="{D550C3DC-0717-4116-8281-667D414A3C8E}" type="presParOf" srcId="{BF27FB73-E31A-4CE1-B851-52C01838EDE6}" destId="{55B5DBD0-C6E8-4A53-AF9E-AC5058F2E533}" srcOrd="0" destOrd="0" presId="urn:microsoft.com/office/officeart/2005/8/layout/bProcess3"/>
    <dgm:cxn modelId="{86555413-607B-45B5-8F69-E54ECF16D08B}" type="presParOf" srcId="{2621A0BC-C880-4DF4-A523-07F61A8D2824}" destId="{6E57B109-D052-4359-945E-E867D8D42370}" srcOrd="2" destOrd="0" presId="urn:microsoft.com/office/officeart/2005/8/layout/bProcess3"/>
    <dgm:cxn modelId="{AD1717B6-7A92-46ED-8F9F-10A8303C8CEA}" type="presParOf" srcId="{2621A0BC-C880-4DF4-A523-07F61A8D2824}" destId="{84243369-FB0C-46E6-B65A-972027CFBF39}" srcOrd="3" destOrd="0" presId="urn:microsoft.com/office/officeart/2005/8/layout/bProcess3"/>
    <dgm:cxn modelId="{D035422F-F50C-4468-A3AB-0DD160941611}" type="presParOf" srcId="{84243369-FB0C-46E6-B65A-972027CFBF39}" destId="{68BD30C8-ADA8-4CAF-8F80-1CC943BD3702}" srcOrd="0" destOrd="0" presId="urn:microsoft.com/office/officeart/2005/8/layout/bProcess3"/>
    <dgm:cxn modelId="{4D47E5C6-BD7C-4F90-8DEB-689DF4AFEE63}" type="presParOf" srcId="{2621A0BC-C880-4DF4-A523-07F61A8D2824}" destId="{E598904B-C2C7-4516-89E2-180F74A1A4D0}" srcOrd="4" destOrd="0" presId="urn:microsoft.com/office/officeart/2005/8/layout/bProcess3"/>
    <dgm:cxn modelId="{41A4C909-9268-42B2-B203-13703912AC90}" type="presParOf" srcId="{2621A0BC-C880-4DF4-A523-07F61A8D2824}" destId="{2B7B8657-4745-4075-9304-35FE3305B8BF}" srcOrd="5" destOrd="0" presId="urn:microsoft.com/office/officeart/2005/8/layout/bProcess3"/>
    <dgm:cxn modelId="{CA399C45-BF88-4950-B659-359626F96AA3}" type="presParOf" srcId="{2B7B8657-4745-4075-9304-35FE3305B8BF}" destId="{134B6069-F46F-4335-9B29-D9F6A2480F42}" srcOrd="0" destOrd="0" presId="urn:microsoft.com/office/officeart/2005/8/layout/bProcess3"/>
    <dgm:cxn modelId="{CDB3A765-DE73-4CF9-AA7B-BDC601179EAC}" type="presParOf" srcId="{2621A0BC-C880-4DF4-A523-07F61A8D2824}" destId="{ACFD6D53-E2AD-4497-9C69-2DC09561AE44}" srcOrd="6" destOrd="0" presId="urn:microsoft.com/office/officeart/2005/8/layout/bProcess3"/>
    <dgm:cxn modelId="{17A181C4-B920-408E-9D83-7C128AF8ED95}" type="presParOf" srcId="{2621A0BC-C880-4DF4-A523-07F61A8D2824}" destId="{AE9D6BD0-98BD-4A2F-A266-77356CF5FE93}" srcOrd="7" destOrd="0" presId="urn:microsoft.com/office/officeart/2005/8/layout/bProcess3"/>
    <dgm:cxn modelId="{AA49F068-66BB-4F64-86D7-768371381F6D}" type="presParOf" srcId="{AE9D6BD0-98BD-4A2F-A266-77356CF5FE93}" destId="{C580A940-D793-4A74-B5E9-911CEA040E57}" srcOrd="0" destOrd="0" presId="urn:microsoft.com/office/officeart/2005/8/layout/bProcess3"/>
    <dgm:cxn modelId="{04F9CA66-C182-4119-800D-D94589121AFD}" type="presParOf" srcId="{2621A0BC-C880-4DF4-A523-07F61A8D2824}" destId="{D8D3E9E4-9ADE-4625-B04A-503F6BC7F840}" srcOrd="8" destOrd="0" presId="urn:microsoft.com/office/officeart/2005/8/layout/bProcess3"/>
    <dgm:cxn modelId="{0C8E2DE1-9B2D-4087-8603-B40F25F5FAB3}" type="presParOf" srcId="{2621A0BC-C880-4DF4-A523-07F61A8D2824}" destId="{3759085C-7EC2-4910-B745-FBF42AB28727}" srcOrd="9" destOrd="0" presId="urn:microsoft.com/office/officeart/2005/8/layout/bProcess3"/>
    <dgm:cxn modelId="{AA00AE66-332B-410B-9005-415C4588750D}" type="presParOf" srcId="{3759085C-7EC2-4910-B745-FBF42AB28727}" destId="{8BCD0B74-0AE5-4C4D-BA97-D63F125F97BF}" srcOrd="0" destOrd="0" presId="urn:microsoft.com/office/officeart/2005/8/layout/bProcess3"/>
    <dgm:cxn modelId="{B6337B6E-F6DE-460D-9FB6-1B099D7753BF}" type="presParOf" srcId="{2621A0BC-C880-4DF4-A523-07F61A8D2824}" destId="{405DFE8C-E545-4A72-8B81-C2821B276793}" srcOrd="10" destOrd="0" presId="urn:microsoft.com/office/officeart/2005/8/layout/bProcess3"/>
    <dgm:cxn modelId="{612161CE-8F7A-455B-AFEB-D03E7E8B1950}" type="presParOf" srcId="{2621A0BC-C880-4DF4-A523-07F61A8D2824}" destId="{AD15B22B-FECB-4362-8E05-B360BC30565A}" srcOrd="11" destOrd="0" presId="urn:microsoft.com/office/officeart/2005/8/layout/bProcess3"/>
    <dgm:cxn modelId="{75266CE9-5E9C-470B-A052-F3CACC39F0C2}" type="presParOf" srcId="{AD15B22B-FECB-4362-8E05-B360BC30565A}" destId="{CC892223-CE15-440F-BFAE-D7EC2292014F}" srcOrd="0" destOrd="0" presId="urn:microsoft.com/office/officeart/2005/8/layout/bProcess3"/>
    <dgm:cxn modelId="{4F578659-29A1-4A2C-BDB8-F5CD9257A638}" type="presParOf" srcId="{2621A0BC-C880-4DF4-A523-07F61A8D2824}" destId="{1774E6F0-5A99-4902-A8D0-35424C172239}" srcOrd="12" destOrd="0" presId="urn:microsoft.com/office/officeart/2005/8/layout/bProcess3"/>
    <dgm:cxn modelId="{202F5A76-F5C2-4861-8503-3DF815E1C7BE}" type="presParOf" srcId="{2621A0BC-C880-4DF4-A523-07F61A8D2824}" destId="{F68F8C8C-49F4-436F-A642-5C825157D566}" srcOrd="13" destOrd="0" presId="urn:microsoft.com/office/officeart/2005/8/layout/bProcess3"/>
    <dgm:cxn modelId="{C39BF904-E2D2-4DC6-88F0-F521CFBD9F98}" type="presParOf" srcId="{F68F8C8C-49F4-436F-A642-5C825157D566}" destId="{2B538A96-D5D4-45D7-B0E5-B0162C81A916}" srcOrd="0" destOrd="0" presId="urn:microsoft.com/office/officeart/2005/8/layout/bProcess3"/>
    <dgm:cxn modelId="{56045A62-3104-43FF-99DF-C5CE4978972D}" type="presParOf" srcId="{2621A0BC-C880-4DF4-A523-07F61A8D2824}" destId="{6BC87E3F-907F-4387-AA26-730219C31A40}" srcOrd="14" destOrd="0" presId="urn:microsoft.com/office/officeart/2005/8/layout/bProcess3"/>
    <dgm:cxn modelId="{8CF7A79C-7672-4019-BDF4-73B9E5D60BA7}" type="presParOf" srcId="{2621A0BC-C880-4DF4-A523-07F61A8D2824}" destId="{B7B600FD-5D3A-4701-95D1-9539FA3E1712}" srcOrd="15" destOrd="0" presId="urn:microsoft.com/office/officeart/2005/8/layout/bProcess3"/>
    <dgm:cxn modelId="{C1A38791-D50D-49EB-A1E5-B188BFC94B44}" type="presParOf" srcId="{B7B600FD-5D3A-4701-95D1-9539FA3E1712}" destId="{DBE8372A-1DC5-4186-9583-9A0ACF351F6C}" srcOrd="0" destOrd="0" presId="urn:microsoft.com/office/officeart/2005/8/layout/bProcess3"/>
    <dgm:cxn modelId="{A0DE19A7-476E-4FD1-A557-A092A9DFE540}" type="presParOf" srcId="{2621A0BC-C880-4DF4-A523-07F61A8D2824}" destId="{74EEAD9C-6932-449F-8C85-A8E43D2F50E3}" srcOrd="16" destOrd="0" presId="urn:microsoft.com/office/officeart/2005/8/layout/bProcess3"/>
    <dgm:cxn modelId="{31306569-6180-4228-9402-A9E84F55EC6A}" type="presParOf" srcId="{2621A0BC-C880-4DF4-A523-07F61A8D2824}" destId="{1409C078-EB98-407E-A94C-ADBDCFB364A0}" srcOrd="17" destOrd="0" presId="urn:microsoft.com/office/officeart/2005/8/layout/bProcess3"/>
    <dgm:cxn modelId="{C7D8DA88-BAFF-43BD-BE2B-1F8BBBA74F3B}" type="presParOf" srcId="{1409C078-EB98-407E-A94C-ADBDCFB364A0}" destId="{B9886A3D-0EB0-40FD-B0F5-7AE843B01398}" srcOrd="0" destOrd="0" presId="urn:microsoft.com/office/officeart/2005/8/layout/bProcess3"/>
    <dgm:cxn modelId="{81ACD0DC-8D96-4D38-B84C-700E13FC7AB7}" type="presParOf" srcId="{2621A0BC-C880-4DF4-A523-07F61A8D2824}" destId="{A89F6F45-083C-4ED5-B1BD-CBA03FCAFAD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39D23-4D60-4898-812B-5F48A7C798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7F750-2169-41CC-B84A-E3730CDFE10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Código Fonte      WI-FI     BD;</a:t>
          </a:r>
          <a:endParaRPr lang="en-US" dirty="0"/>
        </a:p>
      </dgm:t>
    </dgm:pt>
    <dgm:pt modelId="{D4F72109-24FF-4ABF-890E-FA77969566DA}" type="parTrans" cxnId="{D8947DD2-0C27-4C4F-88C4-E46F5EF4B80B}">
      <dgm:prSet/>
      <dgm:spPr/>
      <dgm:t>
        <a:bodyPr/>
        <a:lstStyle/>
        <a:p>
          <a:endParaRPr lang="en-US"/>
        </a:p>
      </dgm:t>
    </dgm:pt>
    <dgm:pt modelId="{E2326D86-956D-4598-A81A-586C48DD2335}" type="sibTrans" cxnId="{D8947DD2-0C27-4C4F-88C4-E46F5EF4B80B}">
      <dgm:prSet/>
      <dgm:spPr/>
      <dgm:t>
        <a:bodyPr/>
        <a:lstStyle/>
        <a:p>
          <a:endParaRPr lang="en-US"/>
        </a:p>
      </dgm:t>
    </dgm:pt>
    <dgm:pt modelId="{7DE4E5A9-B94B-46C7-B3D4-F06F74FC30C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MySQL Connector Arduino;</a:t>
          </a:r>
          <a:endParaRPr lang="en-US" dirty="0"/>
        </a:p>
      </dgm:t>
    </dgm:pt>
    <dgm:pt modelId="{52E5448B-789D-4504-9FB3-A4DBC9D3B2E8}" type="parTrans" cxnId="{C7787CA9-C1E5-45D2-A017-6D491754F689}">
      <dgm:prSet/>
      <dgm:spPr/>
      <dgm:t>
        <a:bodyPr/>
        <a:lstStyle/>
        <a:p>
          <a:endParaRPr lang="en-US"/>
        </a:p>
      </dgm:t>
    </dgm:pt>
    <dgm:pt modelId="{7F8D356D-61EE-4FE4-8DF4-E3544AB420BF}" type="sibTrans" cxnId="{C7787CA9-C1E5-45D2-A017-6D491754F689}">
      <dgm:prSet/>
      <dgm:spPr/>
      <dgm:t>
        <a:bodyPr/>
        <a:lstStyle/>
        <a:p>
          <a:endParaRPr lang="en-US"/>
        </a:p>
      </dgm:t>
    </dgm:pt>
    <dgm:pt modelId="{A38A00A7-695C-4214-A80E-5C32EFB1A8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Conectar o ESP8266 diretamente ao Bando de Dados.</a:t>
          </a:r>
          <a:endParaRPr lang="en-US" dirty="0"/>
        </a:p>
      </dgm:t>
    </dgm:pt>
    <dgm:pt modelId="{36B56E4F-A9E9-46BD-B89E-391C60FBC1BA}" type="parTrans" cxnId="{D83AF539-73CE-42B3-9ECE-FCC4998869B8}">
      <dgm:prSet/>
      <dgm:spPr/>
      <dgm:t>
        <a:bodyPr/>
        <a:lstStyle/>
        <a:p>
          <a:endParaRPr lang="en-US"/>
        </a:p>
      </dgm:t>
    </dgm:pt>
    <dgm:pt modelId="{AAA9A02F-6E43-421C-B4D6-1A6985C0B835}" type="sibTrans" cxnId="{D83AF539-73CE-42B3-9ECE-FCC4998869B8}">
      <dgm:prSet/>
      <dgm:spPr/>
      <dgm:t>
        <a:bodyPr/>
        <a:lstStyle/>
        <a:p>
          <a:endParaRPr lang="en-US"/>
        </a:p>
      </dgm:t>
    </dgm:pt>
    <dgm:pt modelId="{8992D776-A359-4D03-90D6-7CCA5CB48E2B}" type="pres">
      <dgm:prSet presAssocID="{F2639D23-4D60-4898-812B-5F48A7C798CA}" presName="root" presStyleCnt="0">
        <dgm:presLayoutVars>
          <dgm:dir/>
          <dgm:resizeHandles val="exact"/>
        </dgm:presLayoutVars>
      </dgm:prSet>
      <dgm:spPr/>
    </dgm:pt>
    <dgm:pt modelId="{B3D206EB-90E0-49FC-B40F-27D403F144F9}" type="pres">
      <dgm:prSet presAssocID="{6C37F750-2169-41CC-B84A-E3730CDFE102}" presName="compNode" presStyleCnt="0"/>
      <dgm:spPr/>
    </dgm:pt>
    <dgm:pt modelId="{F12E2BFF-19B2-45E5-B3BC-94894E6EFA78}" type="pres">
      <dgm:prSet presAssocID="{6C37F750-2169-41CC-B84A-E3730CDFE102}" presName="bgRect" presStyleLbl="bgShp" presStyleIdx="0" presStyleCnt="3"/>
      <dgm:spPr/>
    </dgm:pt>
    <dgm:pt modelId="{8D50EA38-D146-4321-A5D6-E073FF6BACD7}" type="pres">
      <dgm:prSet presAssocID="{6C37F750-2169-41CC-B84A-E3730CDFE1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 estrutura de tópicos"/>
        </a:ext>
      </dgm:extLst>
    </dgm:pt>
    <dgm:pt modelId="{BC22A657-5441-4445-B237-53BB1160B46F}" type="pres">
      <dgm:prSet presAssocID="{6C37F750-2169-41CC-B84A-E3730CDFE102}" presName="spaceRect" presStyleCnt="0"/>
      <dgm:spPr/>
    </dgm:pt>
    <dgm:pt modelId="{D22CD4E8-05F9-49C8-8BAF-91BDAF9459FB}" type="pres">
      <dgm:prSet presAssocID="{6C37F750-2169-41CC-B84A-E3730CDFE102}" presName="parTx" presStyleLbl="revTx" presStyleIdx="0" presStyleCnt="3">
        <dgm:presLayoutVars>
          <dgm:chMax val="0"/>
          <dgm:chPref val="0"/>
        </dgm:presLayoutVars>
      </dgm:prSet>
      <dgm:spPr/>
    </dgm:pt>
    <dgm:pt modelId="{7B364F0B-F79C-4E7B-8060-3FCCC98CCC1A}" type="pres">
      <dgm:prSet presAssocID="{E2326D86-956D-4598-A81A-586C48DD2335}" presName="sibTrans" presStyleCnt="0"/>
      <dgm:spPr/>
    </dgm:pt>
    <dgm:pt modelId="{DEEAE4E9-24C8-4371-B388-58629F551BB0}" type="pres">
      <dgm:prSet presAssocID="{7DE4E5A9-B94B-46C7-B3D4-F06F74FC30CB}" presName="compNode" presStyleCnt="0"/>
      <dgm:spPr/>
    </dgm:pt>
    <dgm:pt modelId="{DD1EF35A-161A-488B-85C0-AE4EBFA2BE5E}" type="pres">
      <dgm:prSet presAssocID="{7DE4E5A9-B94B-46C7-B3D4-F06F74FC30CB}" presName="bgRect" presStyleLbl="bgShp" presStyleIdx="1" presStyleCnt="3"/>
      <dgm:spPr/>
    </dgm:pt>
    <dgm:pt modelId="{B04D016B-44A0-4E02-8270-77ED1B6587D5}" type="pres">
      <dgm:prSet presAssocID="{7DE4E5A9-B94B-46C7-B3D4-F06F74FC30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 com preenchimento sólido"/>
        </a:ext>
      </dgm:extLst>
    </dgm:pt>
    <dgm:pt modelId="{56C69D34-B79C-46C7-B96B-D7E2DB4BF110}" type="pres">
      <dgm:prSet presAssocID="{7DE4E5A9-B94B-46C7-B3D4-F06F74FC30CB}" presName="spaceRect" presStyleCnt="0"/>
      <dgm:spPr/>
    </dgm:pt>
    <dgm:pt modelId="{BCB741AD-5C12-44FA-A3B8-1310472F9D60}" type="pres">
      <dgm:prSet presAssocID="{7DE4E5A9-B94B-46C7-B3D4-F06F74FC30CB}" presName="parTx" presStyleLbl="revTx" presStyleIdx="1" presStyleCnt="3">
        <dgm:presLayoutVars>
          <dgm:chMax val="0"/>
          <dgm:chPref val="0"/>
        </dgm:presLayoutVars>
      </dgm:prSet>
      <dgm:spPr/>
    </dgm:pt>
    <dgm:pt modelId="{92EC1338-4114-4CF3-8DC6-3C5E14CDC58C}" type="pres">
      <dgm:prSet presAssocID="{7F8D356D-61EE-4FE4-8DF4-E3544AB420BF}" presName="sibTrans" presStyleCnt="0"/>
      <dgm:spPr/>
    </dgm:pt>
    <dgm:pt modelId="{56EDAED6-5561-4A95-AFBA-781D23343DC8}" type="pres">
      <dgm:prSet presAssocID="{A38A00A7-695C-4214-A80E-5C32EFB1A8D5}" presName="compNode" presStyleCnt="0"/>
      <dgm:spPr/>
    </dgm:pt>
    <dgm:pt modelId="{008B4ED0-B2BF-4EAB-B35F-67683126393E}" type="pres">
      <dgm:prSet presAssocID="{A38A00A7-695C-4214-A80E-5C32EFB1A8D5}" presName="bgRect" presStyleLbl="bgShp" presStyleIdx="2" presStyleCnt="3" custLinFactNeighborY="2652"/>
      <dgm:spPr/>
    </dgm:pt>
    <dgm:pt modelId="{25872AA1-32D9-4C96-B744-8C1814930AF3}" type="pres">
      <dgm:prSet presAssocID="{A38A00A7-695C-4214-A80E-5C32EFB1A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teador sem fio com preenchimento sólido"/>
        </a:ext>
      </dgm:extLst>
    </dgm:pt>
    <dgm:pt modelId="{B96415A7-66F7-4043-9924-6DEB9633F182}" type="pres">
      <dgm:prSet presAssocID="{A38A00A7-695C-4214-A80E-5C32EFB1A8D5}" presName="spaceRect" presStyleCnt="0"/>
      <dgm:spPr/>
    </dgm:pt>
    <dgm:pt modelId="{12593B2F-79F8-42A0-AC32-0AEA30CD86CC}" type="pres">
      <dgm:prSet presAssocID="{A38A00A7-695C-4214-A80E-5C32EFB1A8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DAB434-9237-4DB8-B231-C3A9A900F644}" type="presOf" srcId="{7DE4E5A9-B94B-46C7-B3D4-F06F74FC30CB}" destId="{BCB741AD-5C12-44FA-A3B8-1310472F9D60}" srcOrd="0" destOrd="0" presId="urn:microsoft.com/office/officeart/2018/2/layout/IconVerticalSolidList"/>
    <dgm:cxn modelId="{D83AF539-73CE-42B3-9ECE-FCC4998869B8}" srcId="{F2639D23-4D60-4898-812B-5F48A7C798CA}" destId="{A38A00A7-695C-4214-A80E-5C32EFB1A8D5}" srcOrd="2" destOrd="0" parTransId="{36B56E4F-A9E9-46BD-B89E-391C60FBC1BA}" sibTransId="{AAA9A02F-6E43-421C-B4D6-1A6985C0B835}"/>
    <dgm:cxn modelId="{6D737661-2D31-49C2-8E96-C5E74E166D20}" type="presOf" srcId="{A38A00A7-695C-4214-A80E-5C32EFB1A8D5}" destId="{12593B2F-79F8-42A0-AC32-0AEA30CD86CC}" srcOrd="0" destOrd="0" presId="urn:microsoft.com/office/officeart/2018/2/layout/IconVerticalSolidList"/>
    <dgm:cxn modelId="{19272E84-5963-417C-8B3D-D874D50D15D6}" type="presOf" srcId="{F2639D23-4D60-4898-812B-5F48A7C798CA}" destId="{8992D776-A359-4D03-90D6-7CCA5CB48E2B}" srcOrd="0" destOrd="0" presId="urn:microsoft.com/office/officeart/2018/2/layout/IconVerticalSolidList"/>
    <dgm:cxn modelId="{9026DC99-BB5F-4F70-B90B-79DA3B6859AF}" type="presOf" srcId="{6C37F750-2169-41CC-B84A-E3730CDFE102}" destId="{D22CD4E8-05F9-49C8-8BAF-91BDAF9459FB}" srcOrd="0" destOrd="0" presId="urn:microsoft.com/office/officeart/2018/2/layout/IconVerticalSolidList"/>
    <dgm:cxn modelId="{C7787CA9-C1E5-45D2-A017-6D491754F689}" srcId="{F2639D23-4D60-4898-812B-5F48A7C798CA}" destId="{7DE4E5A9-B94B-46C7-B3D4-F06F74FC30CB}" srcOrd="1" destOrd="0" parTransId="{52E5448B-789D-4504-9FB3-A4DBC9D3B2E8}" sibTransId="{7F8D356D-61EE-4FE4-8DF4-E3544AB420BF}"/>
    <dgm:cxn modelId="{D8947DD2-0C27-4C4F-88C4-E46F5EF4B80B}" srcId="{F2639D23-4D60-4898-812B-5F48A7C798CA}" destId="{6C37F750-2169-41CC-B84A-E3730CDFE102}" srcOrd="0" destOrd="0" parTransId="{D4F72109-24FF-4ABF-890E-FA77969566DA}" sibTransId="{E2326D86-956D-4598-A81A-586C48DD2335}"/>
    <dgm:cxn modelId="{9808F12F-40CD-43B5-8F35-A43F396D4542}" type="presParOf" srcId="{8992D776-A359-4D03-90D6-7CCA5CB48E2B}" destId="{B3D206EB-90E0-49FC-B40F-27D403F144F9}" srcOrd="0" destOrd="0" presId="urn:microsoft.com/office/officeart/2018/2/layout/IconVerticalSolidList"/>
    <dgm:cxn modelId="{2397D29F-7DDE-4DE1-8A56-4A818C90BE87}" type="presParOf" srcId="{B3D206EB-90E0-49FC-B40F-27D403F144F9}" destId="{F12E2BFF-19B2-45E5-B3BC-94894E6EFA78}" srcOrd="0" destOrd="0" presId="urn:microsoft.com/office/officeart/2018/2/layout/IconVerticalSolidList"/>
    <dgm:cxn modelId="{13A98C18-CBAA-4B14-B2B3-B15BF0624780}" type="presParOf" srcId="{B3D206EB-90E0-49FC-B40F-27D403F144F9}" destId="{8D50EA38-D146-4321-A5D6-E073FF6BACD7}" srcOrd="1" destOrd="0" presId="urn:microsoft.com/office/officeart/2018/2/layout/IconVerticalSolidList"/>
    <dgm:cxn modelId="{CA5D1870-875A-4664-BB66-51F2037C1041}" type="presParOf" srcId="{B3D206EB-90E0-49FC-B40F-27D403F144F9}" destId="{BC22A657-5441-4445-B237-53BB1160B46F}" srcOrd="2" destOrd="0" presId="urn:microsoft.com/office/officeart/2018/2/layout/IconVerticalSolidList"/>
    <dgm:cxn modelId="{5B27A5FC-EAE9-4DF3-ABCB-648546969043}" type="presParOf" srcId="{B3D206EB-90E0-49FC-B40F-27D403F144F9}" destId="{D22CD4E8-05F9-49C8-8BAF-91BDAF9459FB}" srcOrd="3" destOrd="0" presId="urn:microsoft.com/office/officeart/2018/2/layout/IconVerticalSolidList"/>
    <dgm:cxn modelId="{F616456C-DDE3-4B57-A110-C9F761CF8CAD}" type="presParOf" srcId="{8992D776-A359-4D03-90D6-7CCA5CB48E2B}" destId="{7B364F0B-F79C-4E7B-8060-3FCCC98CCC1A}" srcOrd="1" destOrd="0" presId="urn:microsoft.com/office/officeart/2018/2/layout/IconVerticalSolidList"/>
    <dgm:cxn modelId="{FE8CC5E8-5A16-47D7-ADC0-404AB626C0F8}" type="presParOf" srcId="{8992D776-A359-4D03-90D6-7CCA5CB48E2B}" destId="{DEEAE4E9-24C8-4371-B388-58629F551BB0}" srcOrd="2" destOrd="0" presId="urn:microsoft.com/office/officeart/2018/2/layout/IconVerticalSolidList"/>
    <dgm:cxn modelId="{3A935DB2-DD42-4618-826A-EB620FF16336}" type="presParOf" srcId="{DEEAE4E9-24C8-4371-B388-58629F551BB0}" destId="{DD1EF35A-161A-488B-85C0-AE4EBFA2BE5E}" srcOrd="0" destOrd="0" presId="urn:microsoft.com/office/officeart/2018/2/layout/IconVerticalSolidList"/>
    <dgm:cxn modelId="{52F13B17-2661-485F-A75D-51DCAC70DCAA}" type="presParOf" srcId="{DEEAE4E9-24C8-4371-B388-58629F551BB0}" destId="{B04D016B-44A0-4E02-8270-77ED1B6587D5}" srcOrd="1" destOrd="0" presId="urn:microsoft.com/office/officeart/2018/2/layout/IconVerticalSolidList"/>
    <dgm:cxn modelId="{B5F6B634-26FC-48A6-A41C-BDC1943BC23F}" type="presParOf" srcId="{DEEAE4E9-24C8-4371-B388-58629F551BB0}" destId="{56C69D34-B79C-46C7-B96B-D7E2DB4BF110}" srcOrd="2" destOrd="0" presId="urn:microsoft.com/office/officeart/2018/2/layout/IconVerticalSolidList"/>
    <dgm:cxn modelId="{F5B438F2-C783-4BDB-B2B9-A01330039B7D}" type="presParOf" srcId="{DEEAE4E9-24C8-4371-B388-58629F551BB0}" destId="{BCB741AD-5C12-44FA-A3B8-1310472F9D60}" srcOrd="3" destOrd="0" presId="urn:microsoft.com/office/officeart/2018/2/layout/IconVerticalSolidList"/>
    <dgm:cxn modelId="{99B407E0-538E-48BF-AFE6-920CF88519CE}" type="presParOf" srcId="{8992D776-A359-4D03-90D6-7CCA5CB48E2B}" destId="{92EC1338-4114-4CF3-8DC6-3C5E14CDC58C}" srcOrd="3" destOrd="0" presId="urn:microsoft.com/office/officeart/2018/2/layout/IconVerticalSolidList"/>
    <dgm:cxn modelId="{E20A37FC-6CEC-482E-8C51-9B9F90C4D8EE}" type="presParOf" srcId="{8992D776-A359-4D03-90D6-7CCA5CB48E2B}" destId="{56EDAED6-5561-4A95-AFBA-781D23343DC8}" srcOrd="4" destOrd="0" presId="urn:microsoft.com/office/officeart/2018/2/layout/IconVerticalSolidList"/>
    <dgm:cxn modelId="{D214BD88-7F4E-48A4-9D3E-6300F6835C9B}" type="presParOf" srcId="{56EDAED6-5561-4A95-AFBA-781D23343DC8}" destId="{008B4ED0-B2BF-4EAB-B35F-67683126393E}" srcOrd="0" destOrd="0" presId="urn:microsoft.com/office/officeart/2018/2/layout/IconVerticalSolidList"/>
    <dgm:cxn modelId="{6CA28E38-7687-4266-A0A9-35BE4F873302}" type="presParOf" srcId="{56EDAED6-5561-4A95-AFBA-781D23343DC8}" destId="{25872AA1-32D9-4C96-B744-8C1814930AF3}" srcOrd="1" destOrd="0" presId="urn:microsoft.com/office/officeart/2018/2/layout/IconVerticalSolidList"/>
    <dgm:cxn modelId="{E6B5FBAB-B804-4F38-B23D-E022F48300AF}" type="presParOf" srcId="{56EDAED6-5561-4A95-AFBA-781D23343DC8}" destId="{B96415A7-66F7-4043-9924-6DEB9633F182}" srcOrd="2" destOrd="0" presId="urn:microsoft.com/office/officeart/2018/2/layout/IconVerticalSolidList"/>
    <dgm:cxn modelId="{4112A269-CEBC-4A77-AAC2-076377C840DB}" type="presParOf" srcId="{56EDAED6-5561-4A95-AFBA-781D23343DC8}" destId="{12593B2F-79F8-42A0-AC32-0AEA30CD86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B0D83-6714-4F24-9186-2DFB472581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CFA79FBF-9961-4595-9C33-1C95E267085C}">
      <dgm:prSet/>
      <dgm:spPr/>
      <dgm:t>
        <a:bodyPr/>
        <a:lstStyle/>
        <a:p>
          <a:pPr>
            <a:defRPr cap="all"/>
          </a:pPr>
          <a:r>
            <a:rPr lang="pt-BR"/>
            <a:t>Arquivo Java Web</a:t>
          </a:r>
          <a:endParaRPr lang="en-US"/>
        </a:p>
      </dgm:t>
    </dgm:pt>
    <dgm:pt modelId="{4807BE1F-A1E2-420A-8252-491239506C2E}" type="parTrans" cxnId="{1605DC8A-3269-434F-9DCD-B07DBFF821C0}">
      <dgm:prSet/>
      <dgm:spPr/>
      <dgm:t>
        <a:bodyPr/>
        <a:lstStyle/>
        <a:p>
          <a:endParaRPr lang="en-US"/>
        </a:p>
      </dgm:t>
    </dgm:pt>
    <dgm:pt modelId="{FA2F5DCF-4B03-4BD3-9E2A-A8C5911F3B89}" type="sibTrans" cxnId="{1605DC8A-3269-434F-9DCD-B07DBFF821C0}">
      <dgm:prSet/>
      <dgm:spPr/>
      <dgm:t>
        <a:bodyPr/>
        <a:lstStyle/>
        <a:p>
          <a:endParaRPr lang="en-US"/>
        </a:p>
      </dgm:t>
    </dgm:pt>
    <dgm:pt modelId="{4409E7B9-2AC1-4E1B-8722-67858238ED92}">
      <dgm:prSet/>
      <dgm:spPr/>
      <dgm:t>
        <a:bodyPr/>
        <a:lstStyle/>
        <a:p>
          <a:pPr>
            <a:defRPr cap="all"/>
          </a:pPr>
          <a:r>
            <a:rPr lang="pt-BR"/>
            <a:t>Relacionado ao Banco de Dados</a:t>
          </a:r>
          <a:endParaRPr lang="en-US"/>
        </a:p>
      </dgm:t>
    </dgm:pt>
    <dgm:pt modelId="{E3BF7FEE-020B-4655-8EAC-7C16C7B48B7A}" type="parTrans" cxnId="{16D2212D-EFD2-44FA-A52A-D1A3A933478E}">
      <dgm:prSet/>
      <dgm:spPr/>
      <dgm:t>
        <a:bodyPr/>
        <a:lstStyle/>
        <a:p>
          <a:endParaRPr lang="en-US"/>
        </a:p>
      </dgm:t>
    </dgm:pt>
    <dgm:pt modelId="{4B107B2B-18CB-4554-82B0-426E09F8D4D9}" type="sibTrans" cxnId="{16D2212D-EFD2-44FA-A52A-D1A3A933478E}">
      <dgm:prSet/>
      <dgm:spPr/>
      <dgm:t>
        <a:bodyPr/>
        <a:lstStyle/>
        <a:p>
          <a:endParaRPr lang="en-US"/>
        </a:p>
      </dgm:t>
    </dgm:pt>
    <dgm:pt modelId="{CE4A9CCC-0F6C-4275-BEAE-7E7449761C7E}">
      <dgm:prSet/>
      <dgm:spPr/>
      <dgm:t>
        <a:bodyPr/>
        <a:lstStyle/>
        <a:p>
          <a:pPr>
            <a:defRPr cap="all"/>
          </a:pPr>
          <a:r>
            <a:rPr lang="pt-BR"/>
            <a:t>Aplicação Web</a:t>
          </a:r>
          <a:endParaRPr lang="en-US"/>
        </a:p>
      </dgm:t>
    </dgm:pt>
    <dgm:pt modelId="{E28E03DA-9DE3-4F9B-83E8-F427F61E4709}" type="parTrans" cxnId="{AB3AADCB-B32C-451A-BE25-A03AC7D4C6FE}">
      <dgm:prSet/>
      <dgm:spPr/>
      <dgm:t>
        <a:bodyPr/>
        <a:lstStyle/>
        <a:p>
          <a:endParaRPr lang="en-US"/>
        </a:p>
      </dgm:t>
    </dgm:pt>
    <dgm:pt modelId="{7FDBF00E-4C62-4634-86D9-096EB4EBF5D2}" type="sibTrans" cxnId="{AB3AADCB-B32C-451A-BE25-A03AC7D4C6FE}">
      <dgm:prSet/>
      <dgm:spPr/>
      <dgm:t>
        <a:bodyPr/>
        <a:lstStyle/>
        <a:p>
          <a:endParaRPr lang="en-US"/>
        </a:p>
      </dgm:t>
    </dgm:pt>
    <dgm:pt modelId="{F1C88D35-9D89-4887-8D53-1CDA8519CC7F}" type="pres">
      <dgm:prSet presAssocID="{4B0B0D83-6714-4F24-9186-2DFB472581F8}" presName="root" presStyleCnt="0">
        <dgm:presLayoutVars>
          <dgm:dir/>
          <dgm:resizeHandles val="exact"/>
        </dgm:presLayoutVars>
      </dgm:prSet>
      <dgm:spPr/>
    </dgm:pt>
    <dgm:pt modelId="{30EB68DF-A6B0-4FCF-BCA8-F6184C5CF4E6}" type="pres">
      <dgm:prSet presAssocID="{CFA79FBF-9961-4595-9C33-1C95E267085C}" presName="compNode" presStyleCnt="0"/>
      <dgm:spPr/>
    </dgm:pt>
    <dgm:pt modelId="{FBB01CAC-2D07-4A4F-82FA-D3379B397108}" type="pres">
      <dgm:prSet presAssocID="{CFA79FBF-9961-4595-9C33-1C95E267085C}" presName="iconBgRect" presStyleLbl="bgShp" presStyleIdx="0" presStyleCnt="3"/>
      <dgm:spPr/>
    </dgm:pt>
    <dgm:pt modelId="{B0728734-2780-4C3F-BC27-715479360F7E}" type="pres">
      <dgm:prSet presAssocID="{CFA79FBF-9961-4595-9C33-1C95E26708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rir pasta com preenchimento sólido"/>
        </a:ext>
      </dgm:extLst>
    </dgm:pt>
    <dgm:pt modelId="{D291BDDE-4B8F-4B88-B66D-764934DDD1CD}" type="pres">
      <dgm:prSet presAssocID="{CFA79FBF-9961-4595-9C33-1C95E267085C}" presName="spaceRect" presStyleCnt="0"/>
      <dgm:spPr/>
    </dgm:pt>
    <dgm:pt modelId="{FF102B97-C480-43D0-9B87-C01B329B1173}" type="pres">
      <dgm:prSet presAssocID="{CFA79FBF-9961-4595-9C33-1C95E267085C}" presName="textRect" presStyleLbl="revTx" presStyleIdx="0" presStyleCnt="3">
        <dgm:presLayoutVars>
          <dgm:chMax val="1"/>
          <dgm:chPref val="1"/>
        </dgm:presLayoutVars>
      </dgm:prSet>
      <dgm:spPr/>
    </dgm:pt>
    <dgm:pt modelId="{DD46136A-0161-4BFE-BCD9-60E44E5F9B63}" type="pres">
      <dgm:prSet presAssocID="{FA2F5DCF-4B03-4BD3-9E2A-A8C5911F3B89}" presName="sibTrans" presStyleCnt="0"/>
      <dgm:spPr/>
    </dgm:pt>
    <dgm:pt modelId="{C977E392-585A-4C9E-8926-9CB6F423DFD2}" type="pres">
      <dgm:prSet presAssocID="{4409E7B9-2AC1-4E1B-8722-67858238ED92}" presName="compNode" presStyleCnt="0"/>
      <dgm:spPr/>
    </dgm:pt>
    <dgm:pt modelId="{BC3F26A5-7A12-476A-9DB8-E9B412EC53FB}" type="pres">
      <dgm:prSet presAssocID="{4409E7B9-2AC1-4E1B-8722-67858238ED92}" presName="iconBgRect" presStyleLbl="bgShp" presStyleIdx="1" presStyleCnt="3"/>
      <dgm:spPr/>
    </dgm:pt>
    <dgm:pt modelId="{6C42EA84-5979-4123-A3F8-1DA356A5F828}" type="pres">
      <dgm:prSet presAssocID="{4409E7B9-2AC1-4E1B-8722-67858238ED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ção em Nuvem com preenchimento sólido"/>
        </a:ext>
      </dgm:extLst>
    </dgm:pt>
    <dgm:pt modelId="{994BE059-5C39-47A6-A585-B322C9097940}" type="pres">
      <dgm:prSet presAssocID="{4409E7B9-2AC1-4E1B-8722-67858238ED92}" presName="spaceRect" presStyleCnt="0"/>
      <dgm:spPr/>
    </dgm:pt>
    <dgm:pt modelId="{A2D8895A-0691-4F93-B8DE-CF1FF7328587}" type="pres">
      <dgm:prSet presAssocID="{4409E7B9-2AC1-4E1B-8722-67858238ED92}" presName="textRect" presStyleLbl="revTx" presStyleIdx="1" presStyleCnt="3">
        <dgm:presLayoutVars>
          <dgm:chMax val="1"/>
          <dgm:chPref val="1"/>
        </dgm:presLayoutVars>
      </dgm:prSet>
      <dgm:spPr/>
    </dgm:pt>
    <dgm:pt modelId="{A85BA687-59D7-4399-8372-BBD5ECB0FF29}" type="pres">
      <dgm:prSet presAssocID="{4B107B2B-18CB-4554-82B0-426E09F8D4D9}" presName="sibTrans" presStyleCnt="0"/>
      <dgm:spPr/>
    </dgm:pt>
    <dgm:pt modelId="{BB5D6316-B323-450C-AC4C-1F7CCDB448FA}" type="pres">
      <dgm:prSet presAssocID="{CE4A9CCC-0F6C-4275-BEAE-7E7449761C7E}" presName="compNode" presStyleCnt="0"/>
      <dgm:spPr/>
    </dgm:pt>
    <dgm:pt modelId="{7ED93D8F-39B0-4A23-8607-9670C0933016}" type="pres">
      <dgm:prSet presAssocID="{CE4A9CCC-0F6C-4275-BEAE-7E7449761C7E}" presName="iconBgRect" presStyleLbl="bgShp" presStyleIdx="2" presStyleCnt="3" custLinFactNeighborX="605" custLinFactNeighborY="-2418"/>
      <dgm:spPr/>
    </dgm:pt>
    <dgm:pt modelId="{CAB20984-D7F8-4602-B89B-038A1D04D9C3}" type="pres">
      <dgm:prSet presAssocID="{CE4A9CCC-0F6C-4275-BEAE-7E7449761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com preenchimento sólido"/>
        </a:ext>
      </dgm:extLst>
    </dgm:pt>
    <dgm:pt modelId="{2EF7776D-79FB-4FCF-944D-5C6711C81342}" type="pres">
      <dgm:prSet presAssocID="{CE4A9CCC-0F6C-4275-BEAE-7E7449761C7E}" presName="spaceRect" presStyleCnt="0"/>
      <dgm:spPr/>
    </dgm:pt>
    <dgm:pt modelId="{AB20D4BA-5F5F-4A91-B95D-0ED4FEEDEBAD}" type="pres">
      <dgm:prSet presAssocID="{CE4A9CCC-0F6C-4275-BEAE-7E7449761C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D2212D-EFD2-44FA-A52A-D1A3A933478E}" srcId="{4B0B0D83-6714-4F24-9186-2DFB472581F8}" destId="{4409E7B9-2AC1-4E1B-8722-67858238ED92}" srcOrd="1" destOrd="0" parTransId="{E3BF7FEE-020B-4655-8EAC-7C16C7B48B7A}" sibTransId="{4B107B2B-18CB-4554-82B0-426E09F8D4D9}"/>
    <dgm:cxn modelId="{015F4C5C-12DC-401B-B85F-CCB7D0F5B87B}" type="presOf" srcId="{4B0B0D83-6714-4F24-9186-2DFB472581F8}" destId="{F1C88D35-9D89-4887-8D53-1CDA8519CC7F}" srcOrd="0" destOrd="0" presId="urn:microsoft.com/office/officeart/2018/5/layout/IconCircleLabelList"/>
    <dgm:cxn modelId="{EDC71F55-C31B-496B-923F-97E097550564}" type="presOf" srcId="{4409E7B9-2AC1-4E1B-8722-67858238ED92}" destId="{A2D8895A-0691-4F93-B8DE-CF1FF7328587}" srcOrd="0" destOrd="0" presId="urn:microsoft.com/office/officeart/2018/5/layout/IconCircleLabelList"/>
    <dgm:cxn modelId="{1605DC8A-3269-434F-9DCD-B07DBFF821C0}" srcId="{4B0B0D83-6714-4F24-9186-2DFB472581F8}" destId="{CFA79FBF-9961-4595-9C33-1C95E267085C}" srcOrd="0" destOrd="0" parTransId="{4807BE1F-A1E2-420A-8252-491239506C2E}" sibTransId="{FA2F5DCF-4B03-4BD3-9E2A-A8C5911F3B89}"/>
    <dgm:cxn modelId="{AB3AADCB-B32C-451A-BE25-A03AC7D4C6FE}" srcId="{4B0B0D83-6714-4F24-9186-2DFB472581F8}" destId="{CE4A9CCC-0F6C-4275-BEAE-7E7449761C7E}" srcOrd="2" destOrd="0" parTransId="{E28E03DA-9DE3-4F9B-83E8-F427F61E4709}" sibTransId="{7FDBF00E-4C62-4634-86D9-096EB4EBF5D2}"/>
    <dgm:cxn modelId="{AA5A82D8-8E2F-42D2-94EE-575FD9ACEABF}" type="presOf" srcId="{CE4A9CCC-0F6C-4275-BEAE-7E7449761C7E}" destId="{AB20D4BA-5F5F-4A91-B95D-0ED4FEEDEBAD}" srcOrd="0" destOrd="0" presId="urn:microsoft.com/office/officeart/2018/5/layout/IconCircleLabelList"/>
    <dgm:cxn modelId="{8F5A04E4-F6E8-424A-B1FE-619708E08666}" type="presOf" srcId="{CFA79FBF-9961-4595-9C33-1C95E267085C}" destId="{FF102B97-C480-43D0-9B87-C01B329B1173}" srcOrd="0" destOrd="0" presId="urn:microsoft.com/office/officeart/2018/5/layout/IconCircleLabelList"/>
    <dgm:cxn modelId="{8FEC2CAC-6E65-4A7C-882D-6EBE4405DD7D}" type="presParOf" srcId="{F1C88D35-9D89-4887-8D53-1CDA8519CC7F}" destId="{30EB68DF-A6B0-4FCF-BCA8-F6184C5CF4E6}" srcOrd="0" destOrd="0" presId="urn:microsoft.com/office/officeart/2018/5/layout/IconCircleLabelList"/>
    <dgm:cxn modelId="{C88CE13A-D08E-47BC-AF32-650E1D3B9215}" type="presParOf" srcId="{30EB68DF-A6B0-4FCF-BCA8-F6184C5CF4E6}" destId="{FBB01CAC-2D07-4A4F-82FA-D3379B397108}" srcOrd="0" destOrd="0" presId="urn:microsoft.com/office/officeart/2018/5/layout/IconCircleLabelList"/>
    <dgm:cxn modelId="{E2A5D1D1-9DC0-4DAB-B76D-A0A32BB2A910}" type="presParOf" srcId="{30EB68DF-A6B0-4FCF-BCA8-F6184C5CF4E6}" destId="{B0728734-2780-4C3F-BC27-715479360F7E}" srcOrd="1" destOrd="0" presId="urn:microsoft.com/office/officeart/2018/5/layout/IconCircleLabelList"/>
    <dgm:cxn modelId="{D305CDD1-4676-4421-B047-8D9E919DE4E8}" type="presParOf" srcId="{30EB68DF-A6B0-4FCF-BCA8-F6184C5CF4E6}" destId="{D291BDDE-4B8F-4B88-B66D-764934DDD1CD}" srcOrd="2" destOrd="0" presId="urn:microsoft.com/office/officeart/2018/5/layout/IconCircleLabelList"/>
    <dgm:cxn modelId="{8F5F35B9-7720-486F-B509-59A562253A30}" type="presParOf" srcId="{30EB68DF-A6B0-4FCF-BCA8-F6184C5CF4E6}" destId="{FF102B97-C480-43D0-9B87-C01B329B1173}" srcOrd="3" destOrd="0" presId="urn:microsoft.com/office/officeart/2018/5/layout/IconCircleLabelList"/>
    <dgm:cxn modelId="{A5EF0E92-C4FA-4D68-8EF9-4E3D25DFEA9B}" type="presParOf" srcId="{F1C88D35-9D89-4887-8D53-1CDA8519CC7F}" destId="{DD46136A-0161-4BFE-BCD9-60E44E5F9B63}" srcOrd="1" destOrd="0" presId="urn:microsoft.com/office/officeart/2018/5/layout/IconCircleLabelList"/>
    <dgm:cxn modelId="{BA9A9D99-3C3B-42BE-86FB-FA1F4FD13D2F}" type="presParOf" srcId="{F1C88D35-9D89-4887-8D53-1CDA8519CC7F}" destId="{C977E392-585A-4C9E-8926-9CB6F423DFD2}" srcOrd="2" destOrd="0" presId="urn:microsoft.com/office/officeart/2018/5/layout/IconCircleLabelList"/>
    <dgm:cxn modelId="{2A78EB26-83B7-4835-BEC5-45C6F5D02B2E}" type="presParOf" srcId="{C977E392-585A-4C9E-8926-9CB6F423DFD2}" destId="{BC3F26A5-7A12-476A-9DB8-E9B412EC53FB}" srcOrd="0" destOrd="0" presId="urn:microsoft.com/office/officeart/2018/5/layout/IconCircleLabelList"/>
    <dgm:cxn modelId="{3EEBBF5A-30CA-4973-BA9F-8A9CA4C66D6D}" type="presParOf" srcId="{C977E392-585A-4C9E-8926-9CB6F423DFD2}" destId="{6C42EA84-5979-4123-A3F8-1DA356A5F828}" srcOrd="1" destOrd="0" presId="urn:microsoft.com/office/officeart/2018/5/layout/IconCircleLabelList"/>
    <dgm:cxn modelId="{89F91145-EF1B-4185-BEF0-4CEDC7D885FF}" type="presParOf" srcId="{C977E392-585A-4C9E-8926-9CB6F423DFD2}" destId="{994BE059-5C39-47A6-A585-B322C9097940}" srcOrd="2" destOrd="0" presId="urn:microsoft.com/office/officeart/2018/5/layout/IconCircleLabelList"/>
    <dgm:cxn modelId="{0D763613-D906-4D3E-A038-70D26D813E29}" type="presParOf" srcId="{C977E392-585A-4C9E-8926-9CB6F423DFD2}" destId="{A2D8895A-0691-4F93-B8DE-CF1FF7328587}" srcOrd="3" destOrd="0" presId="urn:microsoft.com/office/officeart/2018/5/layout/IconCircleLabelList"/>
    <dgm:cxn modelId="{7D8BAE20-A861-4CF1-B337-4502DBB71706}" type="presParOf" srcId="{F1C88D35-9D89-4887-8D53-1CDA8519CC7F}" destId="{A85BA687-59D7-4399-8372-BBD5ECB0FF29}" srcOrd="3" destOrd="0" presId="urn:microsoft.com/office/officeart/2018/5/layout/IconCircleLabelList"/>
    <dgm:cxn modelId="{B27CEC13-69B7-414A-BB86-A3A5EAABE24B}" type="presParOf" srcId="{F1C88D35-9D89-4887-8D53-1CDA8519CC7F}" destId="{BB5D6316-B323-450C-AC4C-1F7CCDB448FA}" srcOrd="4" destOrd="0" presId="urn:microsoft.com/office/officeart/2018/5/layout/IconCircleLabelList"/>
    <dgm:cxn modelId="{88235376-9078-47C7-B7F1-245E2BB56FBD}" type="presParOf" srcId="{BB5D6316-B323-450C-AC4C-1F7CCDB448FA}" destId="{7ED93D8F-39B0-4A23-8607-9670C0933016}" srcOrd="0" destOrd="0" presId="urn:microsoft.com/office/officeart/2018/5/layout/IconCircleLabelList"/>
    <dgm:cxn modelId="{B1B2BC5A-0120-4CF4-8290-56E4DE4808AE}" type="presParOf" srcId="{BB5D6316-B323-450C-AC4C-1F7CCDB448FA}" destId="{CAB20984-D7F8-4602-B89B-038A1D04D9C3}" srcOrd="1" destOrd="0" presId="urn:microsoft.com/office/officeart/2018/5/layout/IconCircleLabelList"/>
    <dgm:cxn modelId="{62391A32-5B1B-4073-92A2-2ABD6B7B5369}" type="presParOf" srcId="{BB5D6316-B323-450C-AC4C-1F7CCDB448FA}" destId="{2EF7776D-79FB-4FCF-944D-5C6711C81342}" srcOrd="2" destOrd="0" presId="urn:microsoft.com/office/officeart/2018/5/layout/IconCircleLabelList"/>
    <dgm:cxn modelId="{C2408B59-02D1-46AE-A86E-0FE82C861B02}" type="presParOf" srcId="{BB5D6316-B323-450C-AC4C-1F7CCDB448FA}" destId="{AB20D4BA-5F5F-4A91-B95D-0ED4FEEDEB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C339-D603-4E5D-8E30-DC77B123871C}">
      <dsp:nvSpPr>
        <dsp:cNvPr id="0" name=""/>
        <dsp:cNvSpPr/>
      </dsp:nvSpPr>
      <dsp:spPr>
        <a:xfrm>
          <a:off x="291127" y="937036"/>
          <a:ext cx="903919" cy="9039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A2F2F-7C29-4C06-B9BE-E3521FE4139E}">
      <dsp:nvSpPr>
        <dsp:cNvPr id="0" name=""/>
        <dsp:cNvSpPr/>
      </dsp:nvSpPr>
      <dsp:spPr>
        <a:xfrm>
          <a:off x="483765" y="1129675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30CF-3E45-4F34-A284-5BC64B2C9792}">
      <dsp:nvSpPr>
        <dsp:cNvPr id="0" name=""/>
        <dsp:cNvSpPr/>
      </dsp:nvSpPr>
      <dsp:spPr>
        <a:xfrm>
          <a:off x="2169" y="2122505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Estão</a:t>
          </a:r>
          <a:r>
            <a:rPr lang="en-US" sz="1400" kern="1200" dirty="0"/>
            <a:t> </a:t>
          </a:r>
          <a:r>
            <a:rPr lang="en-US" sz="1400" kern="1200" dirty="0" err="1"/>
            <a:t>fixaDAs</a:t>
          </a:r>
          <a:r>
            <a:rPr lang="en-US" sz="1400" kern="1200" dirty="0"/>
            <a:t> </a:t>
          </a:r>
          <a:r>
            <a:rPr lang="en-US" sz="1400" kern="1200" dirty="0" err="1"/>
            <a:t>ao</a:t>
          </a:r>
          <a:r>
            <a:rPr lang="en-US" sz="1400" kern="1200" dirty="0"/>
            <a:t> sensor;</a:t>
          </a:r>
        </a:p>
      </dsp:txBody>
      <dsp:txXfrm>
        <a:off x="2169" y="2122505"/>
        <a:ext cx="1481835" cy="592734"/>
      </dsp:txXfrm>
    </dsp:sp>
    <dsp:sp modelId="{DBB03DAA-1953-423A-B7FB-C2C3F7F2751D}">
      <dsp:nvSpPr>
        <dsp:cNvPr id="0" name=""/>
        <dsp:cNvSpPr/>
      </dsp:nvSpPr>
      <dsp:spPr>
        <a:xfrm>
          <a:off x="2032284" y="937036"/>
          <a:ext cx="903919" cy="9039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52FC-559E-4089-B245-26406DE96E22}">
      <dsp:nvSpPr>
        <dsp:cNvPr id="0" name=""/>
        <dsp:cNvSpPr/>
      </dsp:nvSpPr>
      <dsp:spPr>
        <a:xfrm>
          <a:off x="2224923" y="1129675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8C9FE-215D-4713-B050-4A6E05458FC1}">
      <dsp:nvSpPr>
        <dsp:cNvPr id="0" name=""/>
        <dsp:cNvSpPr/>
      </dsp:nvSpPr>
      <dsp:spPr>
        <a:xfrm>
          <a:off x="1743326" y="2122505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Funciona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</a:t>
          </a:r>
          <a:r>
            <a:rPr lang="en-US" sz="1400" kern="1200" dirty="0" err="1"/>
            <a:t>magnetismo</a:t>
          </a:r>
          <a:r>
            <a:rPr lang="en-US" sz="1400" kern="1200" dirty="0"/>
            <a:t>;</a:t>
          </a:r>
        </a:p>
      </dsp:txBody>
      <dsp:txXfrm>
        <a:off x="1743326" y="2122505"/>
        <a:ext cx="1481835" cy="592734"/>
      </dsp:txXfrm>
    </dsp:sp>
    <dsp:sp modelId="{A8BD8419-7226-4B6A-94DF-E76AAA0C8AA6}">
      <dsp:nvSpPr>
        <dsp:cNvPr id="0" name=""/>
        <dsp:cNvSpPr/>
      </dsp:nvSpPr>
      <dsp:spPr>
        <a:xfrm>
          <a:off x="3693227" y="942332"/>
          <a:ext cx="903919" cy="9039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824F5-C64E-47CF-AD23-5DD523A16491}">
      <dsp:nvSpPr>
        <dsp:cNvPr id="0" name=""/>
        <dsp:cNvSpPr/>
      </dsp:nvSpPr>
      <dsp:spPr>
        <a:xfrm>
          <a:off x="3885872" y="116618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E768-E1EE-4A6B-B15D-F17547EACC8E}">
      <dsp:nvSpPr>
        <dsp:cNvPr id="0" name=""/>
        <dsp:cNvSpPr/>
      </dsp:nvSpPr>
      <dsp:spPr>
        <a:xfrm>
          <a:off x="3465382" y="2076079"/>
          <a:ext cx="1481835" cy="11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O sensor </a:t>
          </a:r>
          <a:r>
            <a:rPr lang="en-US" sz="1400" kern="1200" dirty="0" err="1"/>
            <a:t>destina</a:t>
          </a:r>
          <a:r>
            <a:rPr lang="en-US" sz="1400" kern="1200" dirty="0"/>
            <a:t> </a:t>
          </a:r>
          <a:r>
            <a:rPr lang="en-US" sz="1400" kern="1200" dirty="0" err="1"/>
            <a:t>os</a:t>
          </a:r>
          <a:r>
            <a:rPr lang="en-US" sz="1400" kern="1200" dirty="0"/>
            <a:t> dados </a:t>
          </a:r>
          <a:r>
            <a:rPr lang="en-US" sz="1400" kern="1200" dirty="0" err="1"/>
            <a:t>registrados</a:t>
          </a:r>
          <a:r>
            <a:rPr lang="en-US" sz="1400" kern="1200" dirty="0"/>
            <a:t> para o ESP-8266.</a:t>
          </a:r>
        </a:p>
      </dsp:txBody>
      <dsp:txXfrm>
        <a:off x="3465382" y="2076079"/>
        <a:ext cx="1481835" cy="110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7FB73-E31A-4CE1-B851-52C01838EDE6}">
      <dsp:nvSpPr>
        <dsp:cNvPr id="0" name=""/>
        <dsp:cNvSpPr/>
      </dsp:nvSpPr>
      <dsp:spPr>
        <a:xfrm>
          <a:off x="2626524" y="599313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45697" y="642565"/>
        <a:ext cx="24681" cy="4936"/>
      </dsp:txXfrm>
    </dsp:sp>
    <dsp:sp modelId="{58EBFBF7-4D2A-4A83-92F5-D85BB540CB3E}">
      <dsp:nvSpPr>
        <dsp:cNvPr id="0" name=""/>
        <dsp:cNvSpPr/>
      </dsp:nvSpPr>
      <dsp:spPr>
        <a:xfrm>
          <a:off x="482115" y="1170"/>
          <a:ext cx="2146208" cy="128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Georgia Pro Light" panose="02040302050405020303" pitchFamily="18" charset="0"/>
            </a:rPr>
            <a:t>Início</a:t>
          </a:r>
        </a:p>
      </dsp:txBody>
      <dsp:txXfrm>
        <a:off x="796420" y="189753"/>
        <a:ext cx="1517598" cy="910559"/>
      </dsp:txXfrm>
    </dsp:sp>
    <dsp:sp modelId="{84243369-FB0C-46E6-B65A-972027CFBF39}">
      <dsp:nvSpPr>
        <dsp:cNvPr id="0" name=""/>
        <dsp:cNvSpPr/>
      </dsp:nvSpPr>
      <dsp:spPr>
        <a:xfrm>
          <a:off x="5266361" y="599313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485534" y="642565"/>
        <a:ext cx="24681" cy="4936"/>
      </dsp:txXfrm>
    </dsp:sp>
    <dsp:sp modelId="{6E57B109-D052-4359-945E-E867D8D42370}">
      <dsp:nvSpPr>
        <dsp:cNvPr id="0" name=""/>
        <dsp:cNvSpPr/>
      </dsp:nvSpPr>
      <dsp:spPr>
        <a:xfrm>
          <a:off x="3121952" y="1170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Configurar o WI-FI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3184814" y="64032"/>
        <a:ext cx="2020484" cy="1162001"/>
      </dsp:txXfrm>
    </dsp:sp>
    <dsp:sp modelId="{2B7B8657-4745-4075-9304-35FE3305B8BF}">
      <dsp:nvSpPr>
        <dsp:cNvPr id="0" name=""/>
        <dsp:cNvSpPr/>
      </dsp:nvSpPr>
      <dsp:spPr>
        <a:xfrm>
          <a:off x="7906197" y="599313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8125370" y="642565"/>
        <a:ext cx="24681" cy="4936"/>
      </dsp:txXfrm>
    </dsp:sp>
    <dsp:sp modelId="{E598904B-C2C7-4516-89E2-180F74A1A4D0}">
      <dsp:nvSpPr>
        <dsp:cNvPr id="0" name=""/>
        <dsp:cNvSpPr/>
      </dsp:nvSpPr>
      <dsp:spPr>
        <a:xfrm>
          <a:off x="5761788" y="1170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Configurar credenciais do MySQL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5824650" y="64032"/>
        <a:ext cx="2020484" cy="1162001"/>
      </dsp:txXfrm>
    </dsp:sp>
    <dsp:sp modelId="{AE9D6BD0-98BD-4A2F-A266-77356CF5FE93}">
      <dsp:nvSpPr>
        <dsp:cNvPr id="0" name=""/>
        <dsp:cNvSpPr/>
      </dsp:nvSpPr>
      <dsp:spPr>
        <a:xfrm>
          <a:off x="1555220" y="1287095"/>
          <a:ext cx="7919509" cy="463027"/>
        </a:xfrm>
        <a:custGeom>
          <a:avLst/>
          <a:gdLst/>
          <a:ahLst/>
          <a:cxnLst/>
          <a:rect l="0" t="0" r="0" b="0"/>
          <a:pathLst>
            <a:path>
              <a:moveTo>
                <a:pt x="7919509" y="0"/>
              </a:moveTo>
              <a:lnTo>
                <a:pt x="7919509" y="248613"/>
              </a:lnTo>
              <a:lnTo>
                <a:pt x="0" y="248613"/>
              </a:lnTo>
              <a:lnTo>
                <a:pt x="0" y="46302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316603" y="1516141"/>
        <a:ext cx="396743" cy="4936"/>
      </dsp:txXfrm>
    </dsp:sp>
    <dsp:sp modelId="{ACFD6D53-E2AD-4497-9C69-2DC09561AE44}">
      <dsp:nvSpPr>
        <dsp:cNvPr id="0" name=""/>
        <dsp:cNvSpPr/>
      </dsp:nvSpPr>
      <dsp:spPr>
        <a:xfrm>
          <a:off x="8401625" y="1170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Definir Pinos dos Sensores e dos LEDs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8464487" y="64032"/>
        <a:ext cx="2020484" cy="1162001"/>
      </dsp:txXfrm>
    </dsp:sp>
    <dsp:sp modelId="{3759085C-7EC2-4910-B745-FBF42AB28727}">
      <dsp:nvSpPr>
        <dsp:cNvPr id="0" name=""/>
        <dsp:cNvSpPr/>
      </dsp:nvSpPr>
      <dsp:spPr>
        <a:xfrm>
          <a:off x="2626524" y="2380666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45697" y="2423918"/>
        <a:ext cx="24681" cy="4936"/>
      </dsp:txXfrm>
    </dsp:sp>
    <dsp:sp modelId="{D8D3E9E4-9ADE-4625-B04A-503F6BC7F840}">
      <dsp:nvSpPr>
        <dsp:cNvPr id="0" name=""/>
        <dsp:cNvSpPr/>
      </dsp:nvSpPr>
      <dsp:spPr>
        <a:xfrm>
          <a:off x="482115" y="1782523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Conectar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WI-FI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544977" y="1845385"/>
        <a:ext cx="2020484" cy="1162001"/>
      </dsp:txXfrm>
    </dsp:sp>
    <dsp:sp modelId="{AD15B22B-FECB-4362-8E05-B360BC30565A}">
      <dsp:nvSpPr>
        <dsp:cNvPr id="0" name=""/>
        <dsp:cNvSpPr/>
      </dsp:nvSpPr>
      <dsp:spPr>
        <a:xfrm>
          <a:off x="5266361" y="2380666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485534" y="2423918"/>
        <a:ext cx="24681" cy="4936"/>
      </dsp:txXfrm>
    </dsp:sp>
    <dsp:sp modelId="{405DFE8C-E545-4A72-8B81-C2821B276793}">
      <dsp:nvSpPr>
        <dsp:cNvPr id="0" name=""/>
        <dsp:cNvSpPr/>
      </dsp:nvSpPr>
      <dsp:spPr>
        <a:xfrm>
          <a:off x="3121952" y="1782523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Atualizar os LEDs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3184814" y="1845385"/>
        <a:ext cx="2020484" cy="1162001"/>
      </dsp:txXfrm>
    </dsp:sp>
    <dsp:sp modelId="{F68F8C8C-49F4-436F-A642-5C825157D566}">
      <dsp:nvSpPr>
        <dsp:cNvPr id="0" name=""/>
        <dsp:cNvSpPr/>
      </dsp:nvSpPr>
      <dsp:spPr>
        <a:xfrm>
          <a:off x="7906197" y="2380666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8125370" y="2423918"/>
        <a:ext cx="24681" cy="4936"/>
      </dsp:txXfrm>
    </dsp:sp>
    <dsp:sp modelId="{1774E6F0-5A99-4902-A8D0-35424C172239}">
      <dsp:nvSpPr>
        <dsp:cNvPr id="0" name=""/>
        <dsp:cNvSpPr/>
      </dsp:nvSpPr>
      <dsp:spPr>
        <a:xfrm>
          <a:off x="5761788" y="1782523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Conectar o BD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5824650" y="1845385"/>
        <a:ext cx="2020484" cy="1162001"/>
      </dsp:txXfrm>
    </dsp:sp>
    <dsp:sp modelId="{B7B600FD-5D3A-4701-95D1-9539FA3E1712}">
      <dsp:nvSpPr>
        <dsp:cNvPr id="0" name=""/>
        <dsp:cNvSpPr/>
      </dsp:nvSpPr>
      <dsp:spPr>
        <a:xfrm>
          <a:off x="1555220" y="3068449"/>
          <a:ext cx="7919509" cy="463027"/>
        </a:xfrm>
        <a:custGeom>
          <a:avLst/>
          <a:gdLst/>
          <a:ahLst/>
          <a:cxnLst/>
          <a:rect l="0" t="0" r="0" b="0"/>
          <a:pathLst>
            <a:path>
              <a:moveTo>
                <a:pt x="7919509" y="0"/>
              </a:moveTo>
              <a:lnTo>
                <a:pt x="7919509" y="248613"/>
              </a:lnTo>
              <a:lnTo>
                <a:pt x="0" y="248613"/>
              </a:lnTo>
              <a:lnTo>
                <a:pt x="0" y="46302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316603" y="3297494"/>
        <a:ext cx="396743" cy="4936"/>
      </dsp:txXfrm>
    </dsp:sp>
    <dsp:sp modelId="{6BC87E3F-907F-4387-AA26-730219C31A40}">
      <dsp:nvSpPr>
        <dsp:cNvPr id="0" name=""/>
        <dsp:cNvSpPr/>
      </dsp:nvSpPr>
      <dsp:spPr>
        <a:xfrm>
          <a:off x="8401625" y="1782523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Setup dos Pinos, Conexão WI-FI e TimeClient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8464487" y="1845385"/>
        <a:ext cx="2020484" cy="1162001"/>
      </dsp:txXfrm>
    </dsp:sp>
    <dsp:sp modelId="{1409C078-EB98-407E-A94C-ADBDCFB364A0}">
      <dsp:nvSpPr>
        <dsp:cNvPr id="0" name=""/>
        <dsp:cNvSpPr/>
      </dsp:nvSpPr>
      <dsp:spPr>
        <a:xfrm>
          <a:off x="2626524" y="4162019"/>
          <a:ext cx="463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2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45697" y="4205271"/>
        <a:ext cx="24681" cy="4936"/>
      </dsp:txXfrm>
    </dsp:sp>
    <dsp:sp modelId="{74EEAD9C-6932-449F-8C85-A8E43D2F50E3}">
      <dsp:nvSpPr>
        <dsp:cNvPr id="0" name=""/>
        <dsp:cNvSpPr/>
      </dsp:nvSpPr>
      <dsp:spPr>
        <a:xfrm>
          <a:off x="482115" y="3563877"/>
          <a:ext cx="2146208" cy="1287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Georgia Pro Light" panose="02040302050405020303" pitchFamily="18" charset="0"/>
            </a:rPr>
            <a:t>Loop para Atualizações e Envios de Dados</a:t>
          </a:r>
          <a:endParaRPr lang="pt-BR" sz="1800" kern="1200" dirty="0">
            <a:latin typeface="Georgia Pro Light" panose="02040302050405020303" pitchFamily="18" charset="0"/>
          </a:endParaRPr>
        </a:p>
      </dsp:txBody>
      <dsp:txXfrm>
        <a:off x="544977" y="3626739"/>
        <a:ext cx="2020484" cy="1162001"/>
      </dsp:txXfrm>
    </dsp:sp>
    <dsp:sp modelId="{A89F6F45-083C-4ED5-B1BD-CBA03FCAFAD9}">
      <dsp:nvSpPr>
        <dsp:cNvPr id="0" name=""/>
        <dsp:cNvSpPr/>
      </dsp:nvSpPr>
      <dsp:spPr>
        <a:xfrm>
          <a:off x="3121952" y="3563877"/>
          <a:ext cx="2146208" cy="128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Georgia Pro Light" panose="02040302050405020303" pitchFamily="18" charset="0"/>
            </a:rPr>
            <a:t>FIM</a:t>
          </a:r>
        </a:p>
      </dsp:txBody>
      <dsp:txXfrm>
        <a:off x="3436257" y="3752460"/>
        <a:ext cx="1517598" cy="910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E2BFF-19B2-45E5-B3BC-94894E6EFA78}">
      <dsp:nvSpPr>
        <dsp:cNvPr id="0" name=""/>
        <dsp:cNvSpPr/>
      </dsp:nvSpPr>
      <dsp:spPr>
        <a:xfrm>
          <a:off x="0" y="449"/>
          <a:ext cx="10261602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0EA38-D146-4321-A5D6-E073FF6BACD7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D4E8-05F9-49C8-8BAF-91BDAF9459FB}">
      <dsp:nvSpPr>
        <dsp:cNvPr id="0" name=""/>
        <dsp:cNvSpPr/>
      </dsp:nvSpPr>
      <dsp:spPr>
        <a:xfrm>
          <a:off x="1213543" y="449"/>
          <a:ext cx="9048058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Código Fonte      WI-FI     BD;</a:t>
          </a:r>
          <a:endParaRPr lang="en-US" sz="2500" kern="1200" dirty="0"/>
        </a:p>
      </dsp:txBody>
      <dsp:txXfrm>
        <a:off x="1213543" y="449"/>
        <a:ext cx="9048058" cy="1050687"/>
      </dsp:txXfrm>
    </dsp:sp>
    <dsp:sp modelId="{DD1EF35A-161A-488B-85C0-AE4EBFA2BE5E}">
      <dsp:nvSpPr>
        <dsp:cNvPr id="0" name=""/>
        <dsp:cNvSpPr/>
      </dsp:nvSpPr>
      <dsp:spPr>
        <a:xfrm>
          <a:off x="0" y="1313807"/>
          <a:ext cx="10261602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D016B-44A0-4E02-8270-77ED1B6587D5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41AD-5C12-44FA-A3B8-1310472F9D60}">
      <dsp:nvSpPr>
        <dsp:cNvPr id="0" name=""/>
        <dsp:cNvSpPr/>
      </dsp:nvSpPr>
      <dsp:spPr>
        <a:xfrm>
          <a:off x="1213543" y="1313807"/>
          <a:ext cx="9048058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MySQL Connector Arduino;</a:t>
          </a:r>
          <a:endParaRPr lang="en-US" sz="2500" kern="1200" dirty="0"/>
        </a:p>
      </dsp:txBody>
      <dsp:txXfrm>
        <a:off x="1213543" y="1313807"/>
        <a:ext cx="9048058" cy="1050687"/>
      </dsp:txXfrm>
    </dsp:sp>
    <dsp:sp modelId="{008B4ED0-B2BF-4EAB-B35F-67683126393E}">
      <dsp:nvSpPr>
        <dsp:cNvPr id="0" name=""/>
        <dsp:cNvSpPr/>
      </dsp:nvSpPr>
      <dsp:spPr>
        <a:xfrm>
          <a:off x="0" y="2627615"/>
          <a:ext cx="10261602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72AA1-32D9-4C96-B744-8C1814930AF3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3B2F-79F8-42A0-AC32-0AEA30CD86CC}">
      <dsp:nvSpPr>
        <dsp:cNvPr id="0" name=""/>
        <dsp:cNvSpPr/>
      </dsp:nvSpPr>
      <dsp:spPr>
        <a:xfrm>
          <a:off x="1213543" y="2627166"/>
          <a:ext cx="9048058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Conectar o ESP8266 diretamente ao Bando de Dados.</a:t>
          </a:r>
          <a:endParaRPr lang="en-US" sz="2500" kern="1200" dirty="0"/>
        </a:p>
      </dsp:txBody>
      <dsp:txXfrm>
        <a:off x="1213543" y="2627166"/>
        <a:ext cx="9048058" cy="1050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1CAC-2D07-4A4F-82FA-D3379B397108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28734-2780-4C3F-BC27-715479360F7E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02B97-C480-43D0-9B87-C01B329B1173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/>
            <a:t>Arquivo Java Web</a:t>
          </a:r>
          <a:endParaRPr lang="en-US" sz="2700" kern="1200"/>
        </a:p>
      </dsp:txBody>
      <dsp:txXfrm>
        <a:off x="50287" y="2784119"/>
        <a:ext cx="3262500" cy="720000"/>
      </dsp:txXfrm>
    </dsp:sp>
    <dsp:sp modelId="{BC3F26A5-7A12-476A-9DB8-E9B412EC53FB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2EA84-5979-4123-A3F8-1DA356A5F82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8895A-0691-4F93-B8DE-CF1FF732858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/>
            <a:t>Relacionado ao Banco de Dados</a:t>
          </a:r>
          <a:endParaRPr lang="en-US" sz="2700" kern="1200"/>
        </a:p>
      </dsp:txBody>
      <dsp:txXfrm>
        <a:off x="3883725" y="2784119"/>
        <a:ext cx="3262500" cy="720000"/>
      </dsp:txXfrm>
    </dsp:sp>
    <dsp:sp modelId="{7ED93D8F-39B0-4A23-8607-9670C0933016}">
      <dsp:nvSpPr>
        <dsp:cNvPr id="0" name=""/>
        <dsp:cNvSpPr/>
      </dsp:nvSpPr>
      <dsp:spPr>
        <a:xfrm>
          <a:off x="8365390" y="125997"/>
          <a:ext cx="1990125" cy="1990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20984-D7F8-4602-B89B-038A1D04D9C3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D4BA-5F5F-4A91-B95D-0ED4FEEDEBA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/>
            <a:t>Aplicação Web</a:t>
          </a:r>
          <a:endParaRPr lang="en-US" sz="2700" kern="120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7253BB-BBC0-4442-8E0A-1B55E7C2B9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6C9E32-F5AA-4053-BA88-CE4F0BAEC2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6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AF839-D355-6E9F-AB99-0FFE1ED11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MONITORAMENTO DE VARIAÇÃO DE NÍVEL DE ÁGUA</a:t>
            </a:r>
            <a:endParaRPr lang="en-US" dirty="0">
              <a:latin typeface="Georgia Pro Light" panose="020403020504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30D70-8F93-8718-FDB1-640599E3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676524"/>
            <a:ext cx="10993546" cy="40924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Georgia Pro Light"/>
                <a:ea typeface="+mj-ea"/>
                <a:cs typeface="+mj-cs"/>
              </a:rPr>
              <a:t>Projeto</a:t>
            </a:r>
            <a:r>
              <a:rPr lang="en-US" dirty="0">
                <a:solidFill>
                  <a:srgbClr val="000000"/>
                </a:solidFill>
                <a:latin typeface="Georgia Pro Ligh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 Pro Light"/>
                <a:ea typeface="+mj-ea"/>
                <a:cs typeface="+mj-cs"/>
              </a:rPr>
              <a:t>Integrador</a:t>
            </a:r>
            <a:r>
              <a:rPr lang="en-US" dirty="0">
                <a:solidFill>
                  <a:srgbClr val="000000"/>
                </a:solidFill>
                <a:latin typeface="Georgia Pro Light"/>
                <a:ea typeface="+mj-ea"/>
                <a:cs typeface="+mj-cs"/>
              </a:rPr>
              <a:t> 2</a:t>
            </a:r>
            <a:endParaRPr lang="en-US" dirty="0">
              <a:solidFill>
                <a:srgbClr val="000000"/>
              </a:solidFill>
              <a:latin typeface="Georgia Pro Light" panose="02040302050405020303" pitchFamily="18" charset="0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67CED3-51B3-2B57-CDEB-D7554DEB0051}"/>
              </a:ext>
            </a:extLst>
          </p:cNvPr>
          <p:cNvSpPr txBox="1"/>
          <p:nvPr/>
        </p:nvSpPr>
        <p:spPr>
          <a:xfrm>
            <a:off x="581191" y="3746836"/>
            <a:ext cx="98583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Georgia Pro Light" panose="02040302050405020303" pitchFamily="18" charset="0"/>
              </a:rPr>
              <a:t>Integrantes:</a:t>
            </a:r>
            <a:endParaRPr lang="pt-BR" b="1" i="0" dirty="0">
              <a:solidFill>
                <a:schemeClr val="bg1"/>
              </a:solidFill>
              <a:effectLst/>
              <a:latin typeface="Georgia Pro Light" panose="02040302050405020303" pitchFamily="18" charset="0"/>
            </a:endParaRPr>
          </a:p>
          <a:p>
            <a:pPr algn="just" rtl="0" fontAlgn="base"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Gustavo Orlando Araújo Vergani </a:t>
            </a:r>
          </a:p>
          <a:p>
            <a:pPr algn="just" rtl="0" fontAlgn="base"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Jackson Henrique Ferreira </a:t>
            </a:r>
          </a:p>
          <a:p>
            <a:pPr algn="just" rtl="0" fontAlgn="base"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João Victor Farias Teixeira </a:t>
            </a:r>
          </a:p>
          <a:p>
            <a:pPr algn="just" rtl="0" fontAlgn="base"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Lucas da Silva Macedo </a:t>
            </a:r>
          </a:p>
          <a:p>
            <a:pPr algn="just" rtl="0" fontAlgn="base"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Georgia Pro Light" panose="02040302050405020303" pitchFamily="18" charset="0"/>
              </a:rPr>
              <a:t>Maria Mercedes da Silva Rodrigues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6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58D992A-1E2E-5FA5-311F-83BE12A0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 sz="4400" dirty="0" err="1">
                <a:solidFill>
                  <a:srgbClr val="FFFEFF"/>
                </a:solidFill>
                <a:latin typeface="Georgia Pro Light" panose="02040302050405020303" pitchFamily="18" charset="0"/>
              </a:rPr>
              <a:t>crud</a:t>
            </a:r>
            <a:endParaRPr lang="pt-BR" dirty="0">
              <a:solidFill>
                <a:srgbClr val="FFFEFF"/>
              </a:solidFill>
              <a:latin typeface="Georgia Pro Light" panose="02040302050405020303" pitchFamily="18" charset="0"/>
            </a:endParaRPr>
          </a:p>
        </p:txBody>
      </p:sp>
      <p:graphicFrame>
        <p:nvGraphicFramePr>
          <p:cNvPr id="11" name="Espaço Reservado para Conteúdo 7">
            <a:extLst>
              <a:ext uri="{FF2B5EF4-FFF2-40B4-BE49-F238E27FC236}">
                <a16:creationId xmlns:a16="http://schemas.microsoft.com/office/drawing/2014/main" id="{85349F6B-0D58-30A8-270C-C8D473A6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73380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5B32C52-E0DA-0CC3-2663-FF0517E47A83}"/>
              </a:ext>
            </a:extLst>
          </p:cNvPr>
          <p:cNvSpPr/>
          <p:nvPr/>
        </p:nvSpPr>
        <p:spPr>
          <a:xfrm>
            <a:off x="1271311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831DEDF-6194-B683-0753-87B8A0A41542}"/>
              </a:ext>
            </a:extLst>
          </p:cNvPr>
          <p:cNvSpPr/>
          <p:nvPr/>
        </p:nvSpPr>
        <p:spPr>
          <a:xfrm rot="2611117">
            <a:off x="-15646885" y="-3799230"/>
            <a:ext cx="14134012" cy="8641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F0B823-56C1-E0A3-486A-F06C02AE6DBE}"/>
              </a:ext>
            </a:extLst>
          </p:cNvPr>
          <p:cNvSpPr/>
          <p:nvPr/>
        </p:nvSpPr>
        <p:spPr>
          <a:xfrm>
            <a:off x="8001000" y="337705"/>
            <a:ext cx="4003964" cy="367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6E13-7BF6-B060-2182-FDB65B30410D}"/>
              </a:ext>
            </a:extLst>
          </p:cNvPr>
          <p:cNvSpPr txBox="1"/>
          <p:nvPr/>
        </p:nvSpPr>
        <p:spPr>
          <a:xfrm>
            <a:off x="3352800" y="1011382"/>
            <a:ext cx="41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OBRIGADA!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64D434-7C12-D9BE-AE65-D56DB7824756}"/>
              </a:ext>
            </a:extLst>
          </p:cNvPr>
          <p:cNvSpPr/>
          <p:nvPr/>
        </p:nvSpPr>
        <p:spPr>
          <a:xfrm>
            <a:off x="0" y="-1"/>
            <a:ext cx="12379036" cy="7108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BF1051-A287-66B9-111D-4FC039D2579B}"/>
              </a:ext>
            </a:extLst>
          </p:cNvPr>
          <p:cNvSpPr/>
          <p:nvPr/>
        </p:nvSpPr>
        <p:spPr>
          <a:xfrm rot="2231823">
            <a:off x="-7681375" y="-1627807"/>
            <a:ext cx="14134012" cy="8641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003F8B-13BC-EDAF-46B0-DF1B407A608D}"/>
              </a:ext>
            </a:extLst>
          </p:cNvPr>
          <p:cNvSpPr txBox="1"/>
          <p:nvPr/>
        </p:nvSpPr>
        <p:spPr>
          <a:xfrm>
            <a:off x="1448249" y="2584864"/>
            <a:ext cx="5129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Georgia Pro Light" panose="02040302050405020303" pitchFamily="18" charset="0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62300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B846E-0048-0DD9-9090-9F8C403B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latin typeface="Georgia Pro Light" panose="02040302050405020303" pitchFamily="18" charset="0"/>
              </a:rPr>
              <a:t>Finalidade</a:t>
            </a:r>
            <a:endParaRPr lang="en-US" sz="4800" dirty="0">
              <a:latin typeface="Georgia Pro Light" panose="020403020504050203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47FD5-9EFF-F0BE-0FCB-C482A281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effectLst/>
                <a:latin typeface="Georgia Pro Light" panose="02040302050405020303" pitchFamily="18" charset="0"/>
              </a:rPr>
              <a:t>detectar</a:t>
            </a:r>
            <a:r>
              <a:rPr lang="en-US" dirty="0">
                <a:effectLst/>
                <a:latin typeface="Georgia Pro Light" panose="02040302050405020303" pitchFamily="18" charset="0"/>
              </a:rPr>
              <a:t> se um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reservatório</a:t>
            </a:r>
            <a:r>
              <a:rPr lang="en-US" dirty="0">
                <a:effectLst/>
                <a:latin typeface="Georgia Pro Light" panose="02040302050405020303" pitchFamily="18" charset="0"/>
              </a:rPr>
              <a:t> de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qualquer</a:t>
            </a:r>
            <a:r>
              <a:rPr lang="en-US" dirty="0">
                <a:effectLst/>
                <a:latin typeface="Georgia Pro Light" panose="02040302050405020303" pitchFamily="18" charset="0"/>
              </a:rPr>
              <a:t>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dimensão</a:t>
            </a:r>
            <a:r>
              <a:rPr lang="en-US" dirty="0">
                <a:effectLst/>
                <a:latin typeface="Georgia Pro Light" panose="02040302050405020303" pitchFamily="18" charset="0"/>
              </a:rPr>
              <a:t>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está</a:t>
            </a:r>
            <a:r>
              <a:rPr lang="en-US" dirty="0">
                <a:effectLst/>
                <a:latin typeface="Georgia Pro Light" panose="02040302050405020303" pitchFamily="18" charset="0"/>
              </a:rPr>
              <a:t> com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água</a:t>
            </a:r>
            <a:r>
              <a:rPr lang="en-US" dirty="0">
                <a:effectLst/>
                <a:latin typeface="Georgia Pro Light" panose="02040302050405020303" pitchFamily="18" charset="0"/>
              </a:rPr>
              <a:t> entre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cheio</a:t>
            </a:r>
            <a:r>
              <a:rPr lang="en-US" dirty="0">
                <a:effectLst/>
                <a:latin typeface="Georgia Pro Light" panose="02040302050405020303" pitchFamily="18" charset="0"/>
              </a:rPr>
              <a:t> e </a:t>
            </a:r>
            <a:r>
              <a:rPr lang="en-US" dirty="0" err="1">
                <a:effectLst/>
                <a:latin typeface="Georgia Pro Light" panose="02040302050405020303" pitchFamily="18" charset="0"/>
              </a:rPr>
              <a:t>vazio</a:t>
            </a:r>
            <a:r>
              <a:rPr lang="en-US" dirty="0">
                <a:latin typeface="Georgia Pro Light" panose="02040302050405020303" pitchFamily="18" charset="0"/>
              </a:rPr>
              <a:t>, </a:t>
            </a:r>
            <a:r>
              <a:rPr lang="en-US" dirty="0" err="1">
                <a:latin typeface="Georgia Pro Light" panose="02040302050405020303" pitchFamily="18" charset="0"/>
              </a:rPr>
              <a:t>utilizando</a:t>
            </a:r>
            <a:r>
              <a:rPr lang="en-US" dirty="0">
                <a:latin typeface="Georgia Pro Light" panose="02040302050405020303" pitchFamily="18" charset="0"/>
              </a:rPr>
              <a:t> um sensor de </a:t>
            </a:r>
            <a:r>
              <a:rPr lang="en-US" dirty="0" err="1">
                <a:latin typeface="Georgia Pro Light" panose="02040302050405020303" pitchFamily="18" charset="0"/>
              </a:rPr>
              <a:t>nível</a:t>
            </a:r>
            <a:r>
              <a:rPr lang="en-US" dirty="0">
                <a:latin typeface="Georgia Pro Light" panose="02040302050405020303" pitchFamily="18" charset="0"/>
              </a:rPr>
              <a:t> de </a:t>
            </a:r>
            <a:r>
              <a:rPr lang="en-US" dirty="0" err="1">
                <a:latin typeface="Georgia Pro Light" panose="02040302050405020303" pitchFamily="18" charset="0"/>
              </a:rPr>
              <a:t>líquidos</a:t>
            </a:r>
            <a:r>
              <a:rPr lang="en-US" dirty="0">
                <a:latin typeface="Georgia Pro Light" panose="02040302050405020303" pitchFamily="18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3280DCA-0F33-05AF-E445-4A42A8E6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ffectLst/>
                <a:latin typeface="Georgia Pro Light"/>
                <a:ea typeface="Calibri" panose="020F0502020204030204" pitchFamily="34" charset="0"/>
              </a:rPr>
              <a:t>Boias Horizontais </a:t>
            </a:r>
            <a:br>
              <a:rPr lang="pt-BR" dirty="0">
                <a:solidFill>
                  <a:srgbClr val="FFFFFF"/>
                </a:solidFill>
                <a:latin typeface="Georgia Pro Light"/>
                <a:ea typeface="Calibri" panose="020F0502020204030204" pitchFamily="34" charset="0"/>
              </a:rPr>
            </a:br>
            <a:r>
              <a:rPr lang="pt-BR" dirty="0">
                <a:solidFill>
                  <a:srgbClr val="FFFFFF"/>
                </a:solidFill>
                <a:effectLst/>
                <a:latin typeface="Georgia Pro Light"/>
                <a:ea typeface="Calibri" panose="020F0502020204030204" pitchFamily="34" charset="0"/>
              </a:rPr>
              <a:t>CS-C0058</a:t>
            </a:r>
            <a:endParaRPr lang="pt-BR" dirty="0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64" name="Rectangle 3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39" name="Content Placeholder 20">
            <a:extLst>
              <a:ext uri="{FF2B5EF4-FFF2-40B4-BE49-F238E27FC236}">
                <a16:creationId xmlns:a16="http://schemas.microsoft.com/office/drawing/2014/main" id="{6C76748D-E76A-0BA5-DB8C-7FEE0C2A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45656"/>
              </p:ext>
            </p:extLst>
          </p:nvPr>
        </p:nvGraphicFramePr>
        <p:xfrm>
          <a:off x="783387" y="2254102"/>
          <a:ext cx="4968489" cy="3652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spaço Reservado para Conteúdo 8" descr="Cabo preto em fundo branco&#10;&#10;Descrição gerada automaticamente com confiança baixa">
            <a:extLst>
              <a:ext uri="{FF2B5EF4-FFF2-40B4-BE49-F238E27FC236}">
                <a16:creationId xmlns:a16="http://schemas.microsoft.com/office/drawing/2014/main" id="{9CCF8AF8-1AD5-D50D-6A4A-71E022A9D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471493" y="1282190"/>
            <a:ext cx="4945656" cy="43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2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E7C7E-4F28-28EE-4318-3CE585A8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702156"/>
            <a:ext cx="7157865" cy="10138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3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equipamentos necessários:</a:t>
            </a:r>
            <a:endParaRPr lang="pt-BR" sz="4000" b="1" dirty="0">
              <a:solidFill>
                <a:schemeClr val="accent3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Placa de ensaio eletrônica">
            <a:extLst>
              <a:ext uri="{FF2B5EF4-FFF2-40B4-BE49-F238E27FC236}">
                <a16:creationId xmlns:a16="http://schemas.microsoft.com/office/drawing/2014/main" id="{8126DCE5-F6C6-4997-4948-07CF6A40B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0" r="46894" b="-1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F8E756"/>
          </a:solidFill>
          <a:ln>
            <a:solidFill>
              <a:srgbClr val="F8E7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8855C-0201-7E21-DE45-CEABB42B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33" y="2305845"/>
            <a:ext cx="7157866" cy="3962266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Dois sensores Boias Horizontais CS-C0058;</a:t>
            </a:r>
          </a:p>
          <a:p>
            <a:pPr marL="342900" lvl="0" indent="-342900"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Um microcontrolador ESP8266;</a:t>
            </a:r>
          </a:p>
          <a:p>
            <a:pPr marL="342900" lvl="0" indent="-342900"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Uma placa Protoboard;</a:t>
            </a:r>
          </a:p>
          <a:p>
            <a:pPr marL="342900" lvl="0" indent="-342900"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LEDs nas cores: verde, amarelo e vermelho;</a:t>
            </a:r>
          </a:p>
          <a:p>
            <a:pPr marL="342900" lvl="0" indent="-342900"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Resistores;</a:t>
            </a:r>
          </a:p>
          <a:p>
            <a:pPr marL="342900" lvl="0" indent="-342900">
              <a:spcAft>
                <a:spcPts val="800"/>
              </a:spcAft>
              <a:buClr>
                <a:srgbClr val="F8E756"/>
              </a:buClr>
              <a:buSzPct val="85000"/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Jumpers.</a:t>
            </a:r>
          </a:p>
          <a:p>
            <a:pPr marL="0" indent="0">
              <a:buClr>
                <a:srgbClr val="F8E756"/>
              </a:buClr>
              <a:buNone/>
            </a:pPr>
            <a:endParaRPr lang="pt-BR" dirty="0"/>
          </a:p>
          <a:p>
            <a:pPr marL="0" indent="0">
              <a:buClr>
                <a:srgbClr val="F8E756"/>
              </a:buClr>
              <a:buNone/>
            </a:pPr>
            <a:r>
              <a:rPr lang="pt-BR" dirty="0">
                <a:latin typeface="Georgia Pro Light" panose="02040302050405020303" pitchFamily="18" charset="0"/>
                <a:cs typeface="Arial" panose="020B0604020202020204" pitchFamily="34" charset="0"/>
              </a:rPr>
              <a:t>O valor total aproximado é de R$175,00, e será dividido entre os integrantes. </a:t>
            </a:r>
          </a:p>
        </p:txBody>
      </p:sp>
    </p:spTree>
    <p:extLst>
      <p:ext uri="{BB962C8B-B14F-4D97-AF65-F5344CB8AC3E}">
        <p14:creationId xmlns:p14="http://schemas.microsoft.com/office/powerpoint/2010/main" val="35217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F0D54-FA7C-7904-F16B-298668F6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accent2"/>
                </a:solidFill>
                <a:latin typeface="Georgia Pro Light" panose="02040302050405020303" pitchFamily="18" charset="0"/>
                <a:cs typeface="Times New Roman" panose="02020603050405020304" pitchFamily="18" charset="0"/>
              </a:rPr>
              <a:t>FLUXOGRAMA DO CÓDIGO</a:t>
            </a:r>
            <a:r>
              <a:rPr lang="pt-BR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EA3C08D1-D1D6-ED9C-B9BE-3A19AD946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875147"/>
              </p:ext>
            </p:extLst>
          </p:nvPr>
        </p:nvGraphicFramePr>
        <p:xfrm>
          <a:off x="580858" y="1737213"/>
          <a:ext cx="11029950" cy="48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537D23C-B154-2D0D-3454-9B9BF38E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>
                <a:solidFill>
                  <a:schemeClr val="tx2"/>
                </a:solidFill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FUNCIONAMENTO DO SISTEMA</a:t>
            </a:r>
            <a:br>
              <a:rPr lang="pt-BR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4E5F6F0-5625-F8CC-37DE-A61BB9C5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164373"/>
            <a:ext cx="3568661" cy="3810977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+mj-lt"/>
              <a:buAutoNum type="arabicPeriod"/>
            </a:pPr>
            <a:r>
              <a:rPr lang="pt-BR" sz="1800" dirty="0">
                <a:solidFill>
                  <a:schemeClr val="accent3">
                    <a:lumMod val="85000"/>
                    <a:lumOff val="15000"/>
                  </a:schemeClr>
                </a:solidFill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acordo com o volume de água do recipiente, o sensor detectará a situação e enviará a informação para a placa ESP8266;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+mj-lt"/>
              <a:buAutoNum type="arabicPeriod"/>
            </a:pPr>
            <a:r>
              <a:rPr lang="pt-BR" sz="1800" dirty="0">
                <a:solidFill>
                  <a:schemeClr val="accent3">
                    <a:lumMod val="85000"/>
                    <a:lumOff val="15000"/>
                  </a:schemeClr>
                </a:solidFill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 código fonte interpreta a informação, e ela é representada por LEDs;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+mj-lt"/>
              <a:buAutoNum type="arabicPeriod"/>
            </a:pPr>
            <a:r>
              <a:rPr lang="pt-BR" sz="1800" dirty="0">
                <a:solidFill>
                  <a:schemeClr val="accent3">
                    <a:lumMod val="85000"/>
                    <a:lumOff val="15000"/>
                  </a:schemeClr>
                </a:solidFill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 placa encaminha a informação para o Banco de Dados.</a:t>
            </a:r>
          </a:p>
          <a:p>
            <a:endParaRPr lang="en-US" dirty="0"/>
          </a:p>
        </p:txBody>
      </p:sp>
      <p:pic>
        <p:nvPicPr>
          <p:cNvPr id="9" name="Picture 1" descr="Diagrama&#10;&#10;Descrição gerada automaticamente">
            <a:extLst>
              <a:ext uri="{FF2B5EF4-FFF2-40B4-BE49-F238E27FC236}">
                <a16:creationId xmlns:a16="http://schemas.microsoft.com/office/drawing/2014/main" id="{786996E1-421C-9FF3-8A77-3EBE948B3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44" y="2164373"/>
            <a:ext cx="7670504" cy="43146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B27C07D-6FFD-1BEF-8F96-0A1A6512E18E}"/>
              </a:ext>
            </a:extLst>
          </p:cNvPr>
          <p:cNvSpPr/>
          <p:nvPr/>
        </p:nvSpPr>
        <p:spPr>
          <a:xfrm>
            <a:off x="5339644" y="2679032"/>
            <a:ext cx="756356" cy="1155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Um balde">
            <a:extLst>
              <a:ext uri="{FF2B5EF4-FFF2-40B4-BE49-F238E27FC236}">
                <a16:creationId xmlns:a16="http://schemas.microsoft.com/office/drawing/2014/main" id="{BCF1B0F1-3559-49A9-AC91-867BCEB9C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9644" y="3092116"/>
            <a:ext cx="673768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Placa Mãe">
            <a:extLst>
              <a:ext uri="{FF2B5EF4-FFF2-40B4-BE49-F238E27FC236}">
                <a16:creationId xmlns:a16="http://schemas.microsoft.com/office/drawing/2014/main" id="{7DB66C8E-24F1-43FB-45DC-6ECFB4DA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45634"/>
            <a:ext cx="3702134" cy="3350668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6BEAE-ECF0-41D8-E5E5-57E6B3D8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065" y="2324906"/>
            <a:ext cx="3403426" cy="1588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  <a:latin typeface="Georgia Pro Light" panose="02040302050405020303" pitchFamily="18" charset="0"/>
              </a:rPr>
              <a:t>Circuito</a:t>
            </a:r>
            <a:r>
              <a:rPr lang="en-US" sz="4000" dirty="0">
                <a:solidFill>
                  <a:schemeClr val="tx2"/>
                </a:solidFill>
                <a:latin typeface="Georgia Pro Light" panose="02040302050405020303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Georgia Pro Light" panose="02040302050405020303" pitchFamily="18" charset="0"/>
              </a:rPr>
              <a:t>elétrico</a:t>
            </a:r>
            <a:endParaRPr lang="en-US" sz="4000" dirty="0">
              <a:solidFill>
                <a:schemeClr val="tx2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2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ADB8DD3-8C39-6E20-20BD-5FEB5FA3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BD830389-E234-83D8-E2CA-53E9FF1703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8" b="13708"/>
          <a:stretch/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6161ED7-C9A9-1818-897E-A7B0048E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AEDD74-1857-F01B-698E-F8A564083B53}"/>
              </a:ext>
            </a:extLst>
          </p:cNvPr>
          <p:cNvSpPr/>
          <p:nvPr/>
        </p:nvSpPr>
        <p:spPr>
          <a:xfrm>
            <a:off x="430077" y="4420687"/>
            <a:ext cx="5663169" cy="227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AB6669-0577-BF7E-1C48-1BDF00A40317}"/>
              </a:ext>
            </a:extLst>
          </p:cNvPr>
          <p:cNvSpPr txBox="1"/>
          <p:nvPr/>
        </p:nvSpPr>
        <p:spPr>
          <a:xfrm>
            <a:off x="704575" y="4420690"/>
            <a:ext cx="51949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interruptor representa o sensor;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 pino GND está conectado ao polo negativo da Protoboard. El</a:t>
            </a: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também se conecta nos polos negativos dos LEDs e do sensor, juntamente com os seus resistores;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C93727-492F-EAD8-A318-28EE68FAE83C}"/>
              </a:ext>
            </a:extLst>
          </p:cNvPr>
          <p:cNvSpPr/>
          <p:nvPr/>
        </p:nvSpPr>
        <p:spPr>
          <a:xfrm>
            <a:off x="6093246" y="4420687"/>
            <a:ext cx="5763548" cy="2277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AA95A5-BA7B-6D61-2AF4-F61C7FA18A36}"/>
              </a:ext>
            </a:extLst>
          </p:cNvPr>
          <p:cNvSpPr txBox="1"/>
          <p:nvPr/>
        </p:nvSpPr>
        <p:spPr>
          <a:xfrm>
            <a:off x="6216628" y="4367646"/>
            <a:ext cx="562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Temos os pinos de entrada D1 e o pino D2 para os sensores;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Pinos de </a:t>
            </a: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saída D3, D4 e D5 para os LEDs.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BD2E94-E0B3-DB62-AD5C-B3B76CECA9D6}"/>
              </a:ext>
            </a:extLst>
          </p:cNvPr>
          <p:cNvSpPr/>
          <p:nvPr/>
        </p:nvSpPr>
        <p:spPr>
          <a:xfrm>
            <a:off x="1252603" y="1177447"/>
            <a:ext cx="1703539" cy="1453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A4A656-6657-6CF6-B867-F17629F031FB}"/>
              </a:ext>
            </a:extLst>
          </p:cNvPr>
          <p:cNvSpPr/>
          <p:nvPr/>
        </p:nvSpPr>
        <p:spPr>
          <a:xfrm>
            <a:off x="3302072" y="1177447"/>
            <a:ext cx="1703539" cy="1453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4B8CFB-AB48-0EC0-45A5-101CC06B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2066" y="1043530"/>
            <a:ext cx="1121930" cy="17208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8B57F8-D425-AD20-720F-302614FF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18853" y="1043529"/>
            <a:ext cx="1121930" cy="17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499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1" descr="Ilustração 3D de um cubo abstrato azul e dourado">
            <a:extLst>
              <a:ext uri="{FF2B5EF4-FFF2-40B4-BE49-F238E27FC236}">
                <a16:creationId xmlns:a16="http://schemas.microsoft.com/office/drawing/2014/main" id="{7B99FED9-2D17-8265-5772-564F9A57A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AD89CB8-7A26-1582-4ACC-1F71CD5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  <a:effectLst/>
                <a:latin typeface="Georgia Pro Light" panose="020403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STREAMING DE DADOS</a:t>
            </a:r>
            <a:br>
              <a:rPr lang="pt-BR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5" name="Espaço Reservado para Conteúdo 9">
            <a:extLst>
              <a:ext uri="{FF2B5EF4-FFF2-40B4-BE49-F238E27FC236}">
                <a16:creationId xmlns:a16="http://schemas.microsoft.com/office/drawing/2014/main" id="{8E785D80-5141-8DD8-C4D3-FAE68C0A8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5620"/>
              </p:ext>
            </p:extLst>
          </p:nvPr>
        </p:nvGraphicFramePr>
        <p:xfrm>
          <a:off x="965199" y="2132369"/>
          <a:ext cx="10261602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71CB0280-B8B9-26A2-EC0D-AA3A584E91B3}"/>
              </a:ext>
            </a:extLst>
          </p:cNvPr>
          <p:cNvSpPr/>
          <p:nvPr/>
        </p:nvSpPr>
        <p:spPr>
          <a:xfrm>
            <a:off x="4260630" y="2604766"/>
            <a:ext cx="118958" cy="198855"/>
          </a:xfrm>
          <a:custGeom>
            <a:avLst/>
            <a:gdLst>
              <a:gd name="connsiteX0" fmla="*/ 0 w 118958"/>
              <a:gd name="connsiteY0" fmla="*/ 198855 h 198855"/>
              <a:gd name="connsiteX1" fmla="*/ 44387 w 118958"/>
              <a:gd name="connsiteY1" fmla="*/ 198855 h 198855"/>
              <a:gd name="connsiteX2" fmla="*/ 118958 w 118958"/>
              <a:gd name="connsiteY2" fmla="*/ 99428 h 198855"/>
              <a:gd name="connsiteX3" fmla="*/ 44387 w 118958"/>
              <a:gd name="connsiteY3" fmla="*/ 0 h 198855"/>
              <a:gd name="connsiteX4" fmla="*/ 0 w 118958"/>
              <a:gd name="connsiteY4" fmla="*/ 0 h 198855"/>
              <a:gd name="connsiteX5" fmla="*/ 74571 w 118958"/>
              <a:gd name="connsiteY5" fmla="*/ 99428 h 198855"/>
              <a:gd name="connsiteX6" fmla="*/ 0 w 118958"/>
              <a:gd name="connsiteY6" fmla="*/ 198855 h 19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58" h="198855">
                <a:moveTo>
                  <a:pt x="0" y="198855"/>
                </a:moveTo>
                <a:lnTo>
                  <a:pt x="44387" y="198855"/>
                </a:lnTo>
                <a:lnTo>
                  <a:pt x="118958" y="99428"/>
                </a:lnTo>
                <a:lnTo>
                  <a:pt x="44387" y="0"/>
                </a:lnTo>
                <a:lnTo>
                  <a:pt x="0" y="0"/>
                </a:lnTo>
                <a:lnTo>
                  <a:pt x="74571" y="99428"/>
                </a:lnTo>
                <a:lnTo>
                  <a:pt x="0" y="19885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6BD4362-8CFC-EB96-E53B-9DC9E0F75C78}"/>
              </a:ext>
            </a:extLst>
          </p:cNvPr>
          <p:cNvSpPr/>
          <p:nvPr/>
        </p:nvSpPr>
        <p:spPr>
          <a:xfrm>
            <a:off x="5507549" y="2604765"/>
            <a:ext cx="118958" cy="198855"/>
          </a:xfrm>
          <a:custGeom>
            <a:avLst/>
            <a:gdLst>
              <a:gd name="connsiteX0" fmla="*/ 44387 w 118958"/>
              <a:gd name="connsiteY0" fmla="*/ 0 h 198855"/>
              <a:gd name="connsiteX1" fmla="*/ 0 w 118958"/>
              <a:gd name="connsiteY1" fmla="*/ 0 h 198855"/>
              <a:gd name="connsiteX2" fmla="*/ 74571 w 118958"/>
              <a:gd name="connsiteY2" fmla="*/ 99428 h 198855"/>
              <a:gd name="connsiteX3" fmla="*/ 0 w 118958"/>
              <a:gd name="connsiteY3" fmla="*/ 198855 h 198855"/>
              <a:gd name="connsiteX4" fmla="*/ 44387 w 118958"/>
              <a:gd name="connsiteY4" fmla="*/ 198855 h 198855"/>
              <a:gd name="connsiteX5" fmla="*/ 118958 w 118958"/>
              <a:gd name="connsiteY5" fmla="*/ 99428 h 198855"/>
              <a:gd name="connsiteX6" fmla="*/ 44387 w 118958"/>
              <a:gd name="connsiteY6" fmla="*/ 0 h 19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58" h="198855">
                <a:moveTo>
                  <a:pt x="44387" y="0"/>
                </a:moveTo>
                <a:lnTo>
                  <a:pt x="0" y="0"/>
                </a:lnTo>
                <a:lnTo>
                  <a:pt x="74571" y="99428"/>
                </a:lnTo>
                <a:lnTo>
                  <a:pt x="0" y="198855"/>
                </a:lnTo>
                <a:lnTo>
                  <a:pt x="44387" y="198855"/>
                </a:lnTo>
                <a:lnTo>
                  <a:pt x="118958" y="99428"/>
                </a:lnTo>
                <a:lnTo>
                  <a:pt x="44387" y="0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0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a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000000"/>
      </a:accent2>
      <a:accent3>
        <a:srgbClr val="000000"/>
      </a:accent3>
      <a:accent4>
        <a:srgbClr val="DDDDDD"/>
      </a:accent4>
      <a:accent5>
        <a:srgbClr val="F8F8F8"/>
      </a:accent5>
      <a:accent6>
        <a:srgbClr val="4D4D4D"/>
      </a:accent6>
      <a:hlink>
        <a:srgbClr val="5F5F5F"/>
      </a:hlink>
      <a:folHlink>
        <a:srgbClr val="DFDFDF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377</TotalTime>
  <Words>326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 Pro Light</vt:lpstr>
      <vt:lpstr>Gill Sans MT</vt:lpstr>
      <vt:lpstr>Symbol</vt:lpstr>
      <vt:lpstr>Times New Roman</vt:lpstr>
      <vt:lpstr>Wingdings 2</vt:lpstr>
      <vt:lpstr>Dividendo</vt:lpstr>
      <vt:lpstr>MONITORAMENTO DE VARIAÇÃO DE NÍVEL DE ÁGUA</vt:lpstr>
      <vt:lpstr>Finalidade</vt:lpstr>
      <vt:lpstr>Boias Horizontais  CS-C0058</vt:lpstr>
      <vt:lpstr>equipamentos necessários:</vt:lpstr>
      <vt:lpstr>FLUXOGRAMA DO CÓDIGO </vt:lpstr>
      <vt:lpstr>FUNCIONAMENTO DO SISTEMA </vt:lpstr>
      <vt:lpstr>Circuito elétrico</vt:lpstr>
      <vt:lpstr> </vt:lpstr>
      <vt:lpstr>STREAMING DE DADOS </vt:lpstr>
      <vt:lpstr>crud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DE VARIAÇÃO DE NÍVEL DE ÁGUA</dc:title>
  <dc:creator>MARIA MERCEDES DA SILVA RODRIGUES</dc:creator>
  <cp:lastModifiedBy>JOAO VICTOR FARIAS TEIXEIRA</cp:lastModifiedBy>
  <cp:revision>12</cp:revision>
  <dcterms:created xsi:type="dcterms:W3CDTF">2023-10-08T23:08:56Z</dcterms:created>
  <dcterms:modified xsi:type="dcterms:W3CDTF">2023-10-10T14:23:19Z</dcterms:modified>
</cp:coreProperties>
</file>