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4" r:id="rId15"/>
    <p:sldId id="273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/>
    <p:restoredTop sz="86385"/>
  </p:normalViewPr>
  <p:slideViewPr>
    <p:cSldViewPr snapToGrid="0">
      <p:cViewPr>
        <p:scale>
          <a:sx n="79" d="100"/>
          <a:sy n="79" d="100"/>
        </p:scale>
        <p:origin x="768" y="528"/>
      </p:cViewPr>
      <p:guideLst/>
    </p:cSldViewPr>
  </p:slideViewPr>
  <p:outlineViewPr>
    <p:cViewPr>
      <p:scale>
        <a:sx n="33" d="100"/>
        <a:sy n="33" d="100"/>
      </p:scale>
      <p:origin x="0" y="-13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CB07A-1773-9E48-94D3-436DA1E4FC41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F5A28-75CD-F343-AB1C-BDFB13041F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15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096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672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6962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7476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309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138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64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817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83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366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360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89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58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F5A28-75CD-F343-AB1C-BDFB13041F6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15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EAF62-F2A7-5FB9-BFCF-E97BF9447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F72E8-D318-5882-1E45-3691706C4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CBDA04-4915-71A2-258A-75706282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560470-11D6-EC1D-D38B-823B7FEB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803932-C328-FD86-7F8A-C4A6F231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93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E71C1-14C6-335D-7F9F-35726254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711F20-B85B-9037-438A-5C3687E88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FF9119-547A-DCD5-08C8-D172287B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37CB29-6646-ED37-C5B2-ACC29886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179B28-0E3C-7DA2-B74E-2F6871D5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01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203114-D4AE-A9DC-DA68-A50704C1F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7CF53EC-4210-BB1A-08C9-5AEBF270F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B1F2AE-987E-3858-D35E-47675ABB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86E21F-D47C-63F5-2E6F-3D136D8D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2F0144-29EE-33BD-04B6-AD5FEE79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750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021EF-C0F0-F4CC-D49E-33DE1BAF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3899B9-D8BF-4420-7DC8-F38D3BAF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74C87F-249C-522B-2B56-BEF46523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02A1D6-13D5-6868-7793-7964056A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60B1B7-16B0-1B3E-FBDE-C6F52606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43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6F2AE-CF00-03B4-3185-1255D874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E98D458-B5C4-8C39-7C30-1EC8DECC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2798B1-F797-380A-D270-FCC63D0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09219A-4551-99E5-D0C0-986126B9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D6AF20-054D-CDF9-520E-F8E8064A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8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F9409-50A9-8649-0F8F-449148A0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95E7E6-01F0-AFEA-45BF-EA0EA9061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7952E8-D823-5073-C345-373835BDD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3319C2-595E-6B64-ED7A-3A7404D8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B3DB23A-5804-7BD0-8F71-C2B97C63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8DAA14F-4668-EF03-B005-9DD276B6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91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25397-5839-684F-DA00-17377EEC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D0A1D2F-4ECA-13F6-7F06-4CC8FC67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B2B280-D07D-7A5C-483C-CB5B9E88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E6DCFA-7437-D72B-2CA4-80867BD41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1AAD851-C08A-E5B7-FCB1-53A8C1B8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854C6E7-9655-3D5A-1059-B3E1B483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8EABA00-9753-F4A3-EDA3-99EBBC4A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E8BA837-1FD5-63FE-50AF-B4F437F3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9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745FE-9106-2184-984A-1D8F7F6C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F99DA04-1D0F-CBA3-2858-D87CDF41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3A4BDA-4AA4-3FE4-0D44-F998161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EEB9FB-7629-75C1-B2E2-C160893C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763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02137EF-158B-8802-FF6F-49586568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06AA456-86D7-E8EA-3A9E-7E033F5D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D7C8C23-50AE-2DA2-10ED-E7BD2DCA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31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5C087-C9BD-4781-976F-2AD61A66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FD21C7-E556-306D-56A0-F22088A2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8255ABE-E295-E152-9568-0A8F04FC4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4EDCD60-6838-60C8-BA80-16620CF9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0D1D350-303F-ACEF-78F8-8649F96D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C8EA00-00F6-A799-1F5A-043F9EEF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211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C9D51-7938-A65B-515B-47DDF221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C574699-48CC-ADED-75E3-0C6646E8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B84ED4D-830C-1D2C-7746-66710EAC1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D1F7B1-C07F-3584-5984-7AC30448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93C2F73-9F88-9872-F62C-F4D4476A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E524262-E7E3-990B-99DE-F3D2A1D0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29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ADE826E-2500-9AB2-DF6E-4D1CF616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67F3E0-6552-33A6-5E07-2393323A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5D6A0D-028F-300C-843E-E0B516DBB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09C2-5FB6-7246-9DF9-C80A3331607C}" type="datetimeFigureOut">
              <a:rPr lang="pt-PT" smtClean="0"/>
              <a:t>26/03/23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30E102-66AE-E450-32B1-B35D92154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4536B0-AC5A-8A1E-85AA-B2A4EBFCF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818F-31F0-EC42-A212-E218DADDAC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389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B212E-9B2A-AD37-B9BD-B7A20CFBD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Texto para BD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7790DE-B40F-DA5D-ADAC-708A502A5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26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2B828-1056-1261-1211-880AA366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Plano de Execução do Projeto</a:t>
            </a:r>
            <a:br>
              <a:rPr lang="pt-PT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8B6D6B-794F-94A0-38A1-3BA6D92C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000" dirty="0"/>
              <a:t>Para planear o desenvolvimento da aplicação, foi criada o seguinte diagrama de </a:t>
            </a:r>
            <a:r>
              <a:rPr lang="pt-PT" sz="2000" dirty="0" err="1"/>
              <a:t>Gantt</a:t>
            </a:r>
            <a:r>
              <a:rPr lang="pt-PT" sz="2000" dirty="0"/>
              <a:t> para a execução do projeto. Este diagrama foi feito pelo estudantes juntamente com o João e o Rodrigo, com o intuito de estabelecer um plano que inclui as diferentes fases do projeto tendo em conta o cronograma de execução.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295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B60B3-3D6B-0E9C-866E-DE241D41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Método de levantamento e de análise de requisitos adotado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E4CD39-89AC-A38C-5BAC-5A1FC5B3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Para o levantamento de requisitos da associação, foram realizadas:</a:t>
            </a:r>
          </a:p>
          <a:p>
            <a:r>
              <a:rPr lang="pt-PT" dirty="0"/>
              <a:t>Reuniões com os dois membros responsáveis, de forma a identificar as diferentes operações que decorrem na associação.</a:t>
            </a:r>
          </a:p>
          <a:p>
            <a:r>
              <a:rPr lang="pt-PT" dirty="0"/>
              <a:t>Observação das metodologias dos funcionários com o objetivo de compreender os dados que sustentam a operação da associação.</a:t>
            </a:r>
          </a:p>
          <a:p>
            <a:pPr marL="0" indent="0">
              <a:buNone/>
            </a:pPr>
            <a:r>
              <a:rPr lang="pt-PT" dirty="0"/>
              <a:t>Uma vez que o levantamento baseou-se acima de tudo nos funcionários da associação, apenas foi identificada uma área à qual os estudantes deram o nome de “Funcionários”.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205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5BCEC-8BBD-34F2-5587-5E4A2FA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Documento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43741D-12B3-24B5-9949-2B6ED168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nosso modelo contém 5 entidades às quais demos o nome de “Animal”, “Adotante”, “Funcionário”, ”Donativo” e “Doador”.</a:t>
            </a:r>
          </a:p>
          <a:p>
            <a:r>
              <a:rPr lang="pt-PT" dirty="0"/>
              <a:t> Estrategicamente, para esta apresentação vamos apenas falar dos requisitos das entidades “Funcionário” e “Animal” 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469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8081B-7B01-A254-3D73-DBF05B5C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descrição da entidade Animal</a:t>
            </a:r>
          </a:p>
        </p:txBody>
      </p:sp>
    </p:spTree>
    <p:extLst>
      <p:ext uri="{BB962C8B-B14F-4D97-AF65-F5344CB8AC3E}">
        <p14:creationId xmlns:p14="http://schemas.microsoft.com/office/powerpoint/2010/main" val="39068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ADC56-6A59-6ED9-5044-17BFD1CC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Explicação do modelo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E858B1-40C8-AFF8-05E7-8F4B1A74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forma a que a leitura do modelo seja facilitada explicarei o mesmo com um breve resumo.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associação os bichinhos todos os animais resgatados, de um abandono ou tirados dos donos por maus-tratos, são guardados no sistema com vários atributos sendo possível que, quando não haja informação disponível para algum ponto, este permanecerá vazio até que seja possível preencher o mesmo, já explicado anteriormente.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animal terá a possibilidade de ser adotado por uma pessoa que ficará guardada automaticamente no sistema para futuras adoções, sendo que os atributos a que não seja possível obter informação, serão como 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caso dos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animais, preenchidos a vazios.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Estes funcionários poderão aceder aos donativos, 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registando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data de acesso aos mesmos, já explicada  anteriormente, que são feitos à associação bem como, informações de quem fez o donativo (nome, data, tipo...). 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fim, todos estes donativos servirão para os funcionários cuidar dos animais dentro da associação. </a:t>
            </a:r>
          </a:p>
        </p:txBody>
      </p:sp>
    </p:spTree>
    <p:extLst>
      <p:ext uri="{BB962C8B-B14F-4D97-AF65-F5344CB8AC3E}">
        <p14:creationId xmlns:p14="http://schemas.microsoft.com/office/powerpoint/2010/main" val="419626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AD56E-B62D-05EC-78BB-98F689AF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dirty="0"/>
              <a:t>Relacionamento da entidade Funcionário e Animal com a entidade Donativo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BAF93C-5449-1CB9-14E0-3D072F06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pt-PT" dirty="0"/>
              <a:t>Como forma de controlo de acessos aos donativos por parte dos funcionários, é guardada uma data de acesso aos mesmos para que, possíveis problemas não aconteçam como por exemplo, os furtos dentro da associação.</a:t>
            </a:r>
          </a:p>
          <a:p>
            <a:r>
              <a:rPr lang="pt-PT" dirty="0"/>
              <a:t>O relacionamento Funcionário – Donativo, é de (0,n) – (1,n),respetivamente, podendo nenhum ou vários funcionários aceder a um ou mais donativos. </a:t>
            </a:r>
          </a:p>
          <a:p>
            <a:r>
              <a:rPr lang="pt-PT" dirty="0"/>
              <a:t>Já o relacionamento Animal – Funcionário, é de (1,n) – (1,n), podendo um ou mais animais serem tratados por um ou mais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43350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99388-3519-205A-9275-0ED9ECA8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681D52-7AF4-EF18-9CD5-0C9B8C48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Abandonar ou maltratar um animal de estimação pode ser considerado cruel e desumano. Embora a negligência face aos cuidados dos animais apresenta sinais de diminuição em Portugal, foi estimado mais de 30 mil animais abandonados ou vitimas de maus tratos em 2020.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combater os maus tratos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aos animais, a associação "Os Bichinhos" trabalha incansavelmente para fornecer um lar temporário seguro e amoroso para os animais que se encontram em situação de risco. Foi fundada no ano de 2009, e está localizada em Braga na Rua dos Capelistas desde o ano de 2010 com </a:t>
            </a:r>
            <a:r>
              <a:rPr lang="pt-PT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missão de acolher e cuidar qualquer animal que precise de ajuda.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360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0CA5F-0C50-E407-E8A6-8D44D51B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85841E-3944-403A-9049-375F3F73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10" y="1502468"/>
            <a:ext cx="10515600" cy="4351338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pt-PT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associação depende do apoio financeiro e voluntário da comunidade para continuar a oferecer cuidados de qualidade para os animais.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Visto que os</a:t>
            </a:r>
            <a:r>
              <a:rPr lang="pt-PT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gastos dos animais são significativos a ajuda da comunidade é fundamental para garantir que estes recebam a atenção necessária enquanto esperam por uma família.</a:t>
            </a:r>
            <a:endParaRPr lang="pt-PT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pt-PT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Além dos voluntários, a associação conta com uma equipa de dois membros fixos, o Rodrigo e o João, que exercem a profissão de veterinário e de enfermeiro veterinário/secretário respetivamente. Tanto o Rodrigo e o João têm um emprego fora a associação dando cada um um total de oito a dez horas semanais à associação. A gestão do centro é feita pelo João que utiliza o programa “Excel” para guardar dados à cerca dos animais que se encontram no centro, como também dos interessados em adotar um animal de companhia.</a:t>
            </a:r>
            <a:endParaRPr lang="pt-PT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pt-PT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Dois colegas de casa, Jorge e Diogo, ambos estudantes de Engenharia Informática, decidiram adotar um gato da associação local de proteção animal. Quando chegaram ao centro, ficaram surpreendidos com a desorganização das fichas dos animais e dos respetivos novos donos. Movidos pela falta de apoio aos profissionais, os estudantes decidiram iniciar o desenvolvimento de um software especializado na área de gestão de centros de adoção com o objetivo de facilitar o trabalho dos voluntários. De forma a simplificar as tarefas dos trabalhadores, os estudantes </a:t>
            </a:r>
            <a:r>
              <a:rPr lang="pt-PT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idealizaram</a:t>
            </a:r>
            <a:r>
              <a:rPr lang="pt-PT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um programa com as seguintes capacidades de gestão:</a:t>
            </a:r>
            <a:endParaRPr lang="pt-PT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1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B35BA-77D3-1EA6-05E7-340268CE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372D0A-FF2C-D055-0A55-C24C2461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Chegadas e saídas de animais.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Gestão de doações.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Gestão de r</a:t>
            </a:r>
            <a:r>
              <a:rPr lang="pt-PT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ecursos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apoio às necessidades dos animais.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Informação dos novos donos.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Gestão de voluntários.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855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9AE3A-2247-D01C-84D0-F01E603D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248A8C-40CE-5D86-203E-65BF10AD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Ao longo de mais de uma década no ativo, a associação “Os Bichinhos” têm enfrentado vários desafios incluindo a gestão adequada dos animais, programas de adoção e a coordenação de voluntários. Por isso, a criação de uma base de dados pode ser uma solução eficaz. Foram então definidos os seguintes motivos para a utilização de uma base de dados: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Gestão de animais: Uma base de dados pode ajudar a gerir os animais, registando informações importantes como raça, registo médico.</a:t>
            </a:r>
            <a:endParaRPr lang="pt-P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Registo de voluntários: é importante manter um registo atualizado dos voluntários da associação, incluindo informações como o nome, horas de disponibilidade e tarefas que desempenham.</a:t>
            </a:r>
            <a:endParaRPr lang="pt-P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Saídas e entradas de animais: A base de dados pode ajudar a acompanhar o processo de adoção dos animais, registando informações sobre os novos donos, como o nome e morada.</a:t>
            </a:r>
            <a:endParaRPr lang="pt-P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Recolha de donativos: A base de dados pode ser usada para gerir as doações feitas à equipa, registando informações sobre as </a:t>
            </a:r>
            <a:r>
              <a:rPr lang="pt-PT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mesmas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como o nome do doador</a:t>
            </a:r>
            <a:r>
              <a:rPr lang="pt-PT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o valor da doação.</a:t>
            </a:r>
            <a:endParaRPr lang="pt-P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Monitorização de recursos/donativos: A base de dados pode ajudar a monitorizar as despesas da associação, registando informações sobre os produtos, como o tipo e a data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572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3B564-D5DC-5916-3239-E7BD200F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B46EA8-8D1F-15A5-84ED-07EFC346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Rodrigo e João, já familiarizados com todo este ramo de acolhimento animal, definiram alguns objetivos que </a:t>
            </a:r>
            <a:r>
              <a:rPr lang="pt-PT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gostavam de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ver cumpridos, com o auxílio do novo sistema de base de dados que será futuramente implementado: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Diminuir os gastos </a:t>
            </a:r>
            <a:r>
              <a:rPr lang="pt-PT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ineficientes de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recursos essenciais para os animais,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Definir horários para os voluntários,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o processo de adoção,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Tornar o serviço mais especializado para cada animal,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Tornar o acesso às informações dos animais mais rápido e eficaz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809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D0892-5967-4E4E-1454-FB432E02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Análise da viabilidade</a:t>
            </a:r>
            <a:endParaRPr lang="pt-PT" sz="7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1F5274-F1FF-D7E0-6D10-D3501897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Rodrigo e o João acreditam vivamente de que uma atualização para o digital é essencial para o desempenho da organização. Os dois colegas, juntamente com os estudantes, calculam que, o novo modelo, promoverá: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Melhor gestão de recursos, recuperando assim num intervalo de 3 meses um valor próximo de 20% das despesas do último ano, o que por si só, é suficiente para pagar o investimento feito pela associação.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Aceder instantaneamente à informação dos animais, adotantes, funcionários, doadores e donativos é vitalício para as diferentes funções que asseguram o bem-estar dos mesmos.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Agilizar o processo de adoção para os futuros donos dos animais de companhia, porque o procedimento seria mais rápido e conveniente para os utilizadores.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Determinar padrões nas necessidades dos animais, desta forma é possível realizar estimativas mais realistas do que estes realmente precisam.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Favorecer o trabalho voluntário através de um sistema de atribuição de turnos cómodos tendo em conta o tempo disponibilizado por cada voluntário.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87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E96BB-1AE1-DA18-0499-50C30C3E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e equipa de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E1FF84-E654-38F1-7A4B-47017733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recursos para o desenvolvimento do projeto são divididos em dois grupos: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Humanos</a:t>
            </a: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Membros da associação, voluntários e os estudantes convidados. 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Materiais</a:t>
            </a: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(1 servidor, 2 computadores dos funcionários).</a:t>
            </a: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(MySQL,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brModelo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Power BI).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651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FE7DE6-376E-71B1-685B-6F6E2B84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27" y="598709"/>
            <a:ext cx="4636625" cy="4351338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equipa de trabalho será constituída pelos seguintes elementos: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3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Pessoal interno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pt-PT" sz="3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- O veterinário Rodrigo, o enfermeiro veterinário João e os voluntários</a:t>
            </a:r>
            <a:endParaRPr lang="pt-PT" sz="3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3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Funcionamento da associação.</a:t>
            </a:r>
            <a:endParaRPr lang="pt-PT" sz="3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3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Tratamento dos animais.</a:t>
            </a:r>
            <a:endParaRPr lang="pt-PT" sz="3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3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Gestão de recursos.</a:t>
            </a:r>
            <a:endParaRPr lang="pt-PT" sz="3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3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Transferir os animais para os donos.</a:t>
            </a:r>
            <a:endParaRPr lang="pt-PT" sz="3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291CF4-5E73-D16D-D4E4-ACEFC93556B7}"/>
              </a:ext>
            </a:extLst>
          </p:cNvPr>
          <p:cNvSpPr txBox="1"/>
          <p:nvPr/>
        </p:nvSpPr>
        <p:spPr>
          <a:xfrm>
            <a:off x="5594431" y="1088020"/>
            <a:ext cx="619245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Pessoal externo</a:t>
            </a:r>
          </a:p>
          <a:p>
            <a:pPr lvl="0" algn="just">
              <a:lnSpc>
                <a:spcPct val="150000"/>
              </a:lnSpc>
            </a:pPr>
            <a:r>
              <a:rPr lang="pt-PT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- Os estudantes de engenharia informática Jorge e Diogo</a:t>
            </a:r>
            <a:endParaRPr lang="pt-PT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Levantamento dos requisitos.</a:t>
            </a:r>
            <a:endParaRPr lang="pt-PT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Modelação do sistema.</a:t>
            </a:r>
            <a:endParaRPr lang="pt-PT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Implementação do sistema físico.</a:t>
            </a:r>
            <a:endParaRPr lang="pt-PT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Implementação do sistema de recolha de dados.</a:t>
            </a:r>
            <a:endParaRPr lang="pt-PT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Implementação do sistema de painéis de análise. </a:t>
            </a:r>
            <a:endParaRPr lang="pt-PT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150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1542</Words>
  <Application>Microsoft Macintosh PowerPoint</Application>
  <PresentationFormat>Ecrã Panorâmico</PresentationFormat>
  <Paragraphs>96</Paragraphs>
  <Slides>15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Tema do Office</vt:lpstr>
      <vt:lpstr>Texto para BD </vt:lpstr>
      <vt:lpstr>Contextualização</vt:lpstr>
      <vt:lpstr>Fundamentação </vt:lpstr>
      <vt:lpstr>Fundamentação</vt:lpstr>
      <vt:lpstr>Motivação</vt:lpstr>
      <vt:lpstr>Objetivos</vt:lpstr>
      <vt:lpstr>Análise da viabilidade</vt:lpstr>
      <vt:lpstr>Recursos e equipa de trabalho</vt:lpstr>
      <vt:lpstr>Apresentação do PowerPoint</vt:lpstr>
      <vt:lpstr>Plano de Execução do Projeto </vt:lpstr>
      <vt:lpstr>Método de levantamento e de análise de requisitos adotado </vt:lpstr>
      <vt:lpstr>Documento de Requisitos</vt:lpstr>
      <vt:lpstr>Requisitos de descrição da entidade Animal</vt:lpstr>
      <vt:lpstr>Explicação do modelo</vt:lpstr>
      <vt:lpstr>Relacionamento da entidade Funcionário e Animal com a entidade Donativo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 para BD </dc:title>
  <dc:creator>Microsoft Office User</dc:creator>
  <cp:lastModifiedBy>João Luis Ferreira Magalhães</cp:lastModifiedBy>
  <cp:revision>13</cp:revision>
  <dcterms:created xsi:type="dcterms:W3CDTF">2023-03-22T13:14:03Z</dcterms:created>
  <dcterms:modified xsi:type="dcterms:W3CDTF">2023-03-27T09:08:20Z</dcterms:modified>
</cp:coreProperties>
</file>