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4" r:id="rId14"/>
    <p:sldId id="265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1"/>
    <p:restoredTop sz="94673"/>
  </p:normalViewPr>
  <p:slideViewPr>
    <p:cSldViewPr snapToGrid="0">
      <p:cViewPr varScale="1">
        <p:scale>
          <a:sx n="59" d="100"/>
          <a:sy n="59" d="100"/>
        </p:scale>
        <p:origin x="9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3CE44-1BB8-49AC-9287-6E6351E5AB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D416BA1-A2C7-4AE9-9A22-DAFD19F5F9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b="1" dirty="0">
              <a:latin typeface="Calibri" panose="020F0502020204030204" pitchFamily="34" charset="0"/>
              <a:cs typeface="Calibri" panose="020F0502020204030204" pitchFamily="34" charset="0"/>
            </a:rPr>
            <a:t>Destacam-se os seguintes desafios: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AA42E6-D637-4FB8-B7EB-A95FE52D7B43}" type="parTrans" cxnId="{EF0DE201-CA01-4C81-A88C-048631963B82}">
      <dgm:prSet/>
      <dgm:spPr/>
      <dgm:t>
        <a:bodyPr/>
        <a:lstStyle/>
        <a:p>
          <a:endParaRPr lang="en-US"/>
        </a:p>
      </dgm:t>
    </dgm:pt>
    <dgm:pt modelId="{3A17FE22-1507-411D-AC39-DB180E9E8262}" type="sibTrans" cxnId="{EF0DE201-CA01-4C81-A88C-048631963B82}">
      <dgm:prSet/>
      <dgm:spPr/>
      <dgm:t>
        <a:bodyPr/>
        <a:lstStyle/>
        <a:p>
          <a:endParaRPr lang="en-US"/>
        </a:p>
      </dgm:t>
    </dgm:pt>
    <dgm:pt modelId="{3F8AA165-C786-4EF8-8786-A32731D9C6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b="1" dirty="0">
              <a:latin typeface="Calibri" panose="020F0502020204030204" pitchFamily="34" charset="0"/>
              <a:cs typeface="Calibri" panose="020F0502020204030204" pitchFamily="34" charset="0"/>
            </a:rPr>
            <a:t>Escalabilidade e desempenho: </a:t>
          </a:r>
          <a:r>
            <a:rPr lang="pt-PT" dirty="0">
              <a:latin typeface="Calibri" panose="020F0502020204030204" pitchFamily="34" charset="0"/>
              <a:cs typeface="Calibri" panose="020F0502020204030204" pitchFamily="34" charset="0"/>
            </a:rPr>
            <a:t>O aumento constante de utilizadores e dados nas aplicações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485C7EF-7AFE-4B91-963E-30052D6772A2}" type="parTrans" cxnId="{DF84A37B-CA6C-4BB0-B386-F88959963AE9}">
      <dgm:prSet/>
      <dgm:spPr/>
      <dgm:t>
        <a:bodyPr/>
        <a:lstStyle/>
        <a:p>
          <a:endParaRPr lang="en-US"/>
        </a:p>
      </dgm:t>
    </dgm:pt>
    <dgm:pt modelId="{DCB1364C-5ADE-4CA5-9006-3DD7D9064DFB}" type="sibTrans" cxnId="{DF84A37B-CA6C-4BB0-B386-F88959963AE9}">
      <dgm:prSet/>
      <dgm:spPr/>
      <dgm:t>
        <a:bodyPr/>
        <a:lstStyle/>
        <a:p>
          <a:endParaRPr lang="en-US"/>
        </a:p>
      </dgm:t>
    </dgm:pt>
    <dgm:pt modelId="{38B72351-BE7C-44A2-9765-8C7A5EE8C0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b="1" dirty="0">
              <a:latin typeface="Calibri" panose="020F0502020204030204" pitchFamily="34" charset="0"/>
              <a:cs typeface="Calibri" panose="020F0502020204030204" pitchFamily="34" charset="0"/>
            </a:rPr>
            <a:t>Segurança</a:t>
          </a:r>
          <a:r>
            <a:rPr lang="pt-PT" b="1" dirty="0"/>
            <a:t> e privacidade dos dados</a:t>
          </a:r>
          <a:endParaRPr lang="en-US" dirty="0"/>
        </a:p>
      </dgm:t>
    </dgm:pt>
    <dgm:pt modelId="{904B90C3-504C-4D32-A23D-B627DAAC3311}" type="parTrans" cxnId="{B6828128-C318-4008-8FD1-81353821ADD4}">
      <dgm:prSet/>
      <dgm:spPr/>
      <dgm:t>
        <a:bodyPr/>
        <a:lstStyle/>
        <a:p>
          <a:endParaRPr lang="en-US"/>
        </a:p>
      </dgm:t>
    </dgm:pt>
    <dgm:pt modelId="{FCB26779-4346-49A7-8FCE-A8A85F3DB84A}" type="sibTrans" cxnId="{B6828128-C318-4008-8FD1-81353821ADD4}">
      <dgm:prSet/>
      <dgm:spPr/>
      <dgm:t>
        <a:bodyPr/>
        <a:lstStyle/>
        <a:p>
          <a:endParaRPr lang="en-US"/>
        </a:p>
      </dgm:t>
    </dgm:pt>
    <dgm:pt modelId="{F58F76C1-3BE4-4DC1-AB02-AA6F36773E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PT" b="1" dirty="0"/>
            <a:t>Interoperabilidade e integração: </a:t>
          </a:r>
          <a:r>
            <a:rPr lang="pt-PT" dirty="0"/>
            <a:t>consiste na </a:t>
          </a:r>
          <a:r>
            <a:rPr lang="pt-PT" dirty="0">
              <a:latin typeface="Calibri" panose="020F0502020204030204" pitchFamily="34" charset="0"/>
              <a:cs typeface="Calibri" panose="020F0502020204030204" pitchFamily="34" charset="0"/>
            </a:rPr>
            <a:t>integração</a:t>
          </a:r>
          <a:r>
            <a:rPr lang="pt-PT" dirty="0"/>
            <a:t> com outras plataformas e serviços</a:t>
          </a:r>
          <a:endParaRPr lang="en-US" dirty="0"/>
        </a:p>
      </dgm:t>
    </dgm:pt>
    <dgm:pt modelId="{DD64B6DF-A317-4998-A5BE-64416B3E53B9}" type="parTrans" cxnId="{1B9B7C05-BFEC-44AC-9339-78946D628E03}">
      <dgm:prSet/>
      <dgm:spPr/>
      <dgm:t>
        <a:bodyPr/>
        <a:lstStyle/>
        <a:p>
          <a:endParaRPr lang="en-US"/>
        </a:p>
      </dgm:t>
    </dgm:pt>
    <dgm:pt modelId="{FABFFD8B-96B7-46EB-9D3A-58778925F04C}" type="sibTrans" cxnId="{1B9B7C05-BFEC-44AC-9339-78946D628E03}">
      <dgm:prSet/>
      <dgm:spPr/>
      <dgm:t>
        <a:bodyPr/>
        <a:lstStyle/>
        <a:p>
          <a:endParaRPr lang="en-US"/>
        </a:p>
      </dgm:t>
    </dgm:pt>
    <dgm:pt modelId="{7FF58F39-58FA-40A7-B290-EB1E7928E3AF}" type="pres">
      <dgm:prSet presAssocID="{55B3CE44-1BB8-49AC-9287-6E6351E5AB3E}" presName="root" presStyleCnt="0">
        <dgm:presLayoutVars>
          <dgm:dir/>
          <dgm:resizeHandles val="exact"/>
        </dgm:presLayoutVars>
      </dgm:prSet>
      <dgm:spPr/>
    </dgm:pt>
    <dgm:pt modelId="{EE24CB56-0A7F-4845-BD7F-3D02BC0D2121}" type="pres">
      <dgm:prSet presAssocID="{BD416BA1-A2C7-4AE9-9A22-DAFD19F5F997}" presName="compNode" presStyleCnt="0"/>
      <dgm:spPr/>
    </dgm:pt>
    <dgm:pt modelId="{D95BE087-7A02-4941-94B3-C39DBAFB1B39}" type="pres">
      <dgm:prSet presAssocID="{BD416BA1-A2C7-4AE9-9A22-DAFD19F5F99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407F489-3696-43B6-945D-29F0EBE29BE0}" type="pres">
      <dgm:prSet presAssocID="{BD416BA1-A2C7-4AE9-9A22-DAFD19F5F9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a"/>
        </a:ext>
      </dgm:extLst>
    </dgm:pt>
    <dgm:pt modelId="{5B1CD915-DF21-473B-8B3C-77C574D7C705}" type="pres">
      <dgm:prSet presAssocID="{BD416BA1-A2C7-4AE9-9A22-DAFD19F5F997}" presName="spaceRect" presStyleCnt="0"/>
      <dgm:spPr/>
    </dgm:pt>
    <dgm:pt modelId="{FB2D5BDF-E6FC-4E5B-B22A-B1666D7A1C7B}" type="pres">
      <dgm:prSet presAssocID="{BD416BA1-A2C7-4AE9-9A22-DAFD19F5F997}" presName="textRect" presStyleLbl="revTx" presStyleIdx="0" presStyleCnt="4">
        <dgm:presLayoutVars>
          <dgm:chMax val="1"/>
          <dgm:chPref val="1"/>
        </dgm:presLayoutVars>
      </dgm:prSet>
      <dgm:spPr/>
    </dgm:pt>
    <dgm:pt modelId="{454B2646-8E54-4FE5-BA3E-9522AE91A5D4}" type="pres">
      <dgm:prSet presAssocID="{3A17FE22-1507-411D-AC39-DB180E9E8262}" presName="sibTrans" presStyleCnt="0"/>
      <dgm:spPr/>
    </dgm:pt>
    <dgm:pt modelId="{1BF47D40-4962-4517-8DA1-0EF7D0AD301C}" type="pres">
      <dgm:prSet presAssocID="{3F8AA165-C786-4EF8-8786-A32731D9C6F2}" presName="compNode" presStyleCnt="0"/>
      <dgm:spPr/>
    </dgm:pt>
    <dgm:pt modelId="{DD317545-632D-454D-AFE3-7AAEF1DF8263}" type="pres">
      <dgm:prSet presAssocID="{3F8AA165-C786-4EF8-8786-A32731D9C6F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F70CE52-5314-471E-A639-CD03A2927C02}" type="pres">
      <dgm:prSet presAssocID="{3F8AA165-C786-4EF8-8786-A32731D9C6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BF5AA10-2F01-41B9-9CFA-8F3160363D51}" type="pres">
      <dgm:prSet presAssocID="{3F8AA165-C786-4EF8-8786-A32731D9C6F2}" presName="spaceRect" presStyleCnt="0"/>
      <dgm:spPr/>
    </dgm:pt>
    <dgm:pt modelId="{36775388-3D59-4812-8664-DB3ECF758031}" type="pres">
      <dgm:prSet presAssocID="{3F8AA165-C786-4EF8-8786-A32731D9C6F2}" presName="textRect" presStyleLbl="revTx" presStyleIdx="1" presStyleCnt="4">
        <dgm:presLayoutVars>
          <dgm:chMax val="1"/>
          <dgm:chPref val="1"/>
        </dgm:presLayoutVars>
      </dgm:prSet>
      <dgm:spPr/>
    </dgm:pt>
    <dgm:pt modelId="{60E6B8E1-A397-4463-BFAC-C1E5C9E06948}" type="pres">
      <dgm:prSet presAssocID="{DCB1364C-5ADE-4CA5-9006-3DD7D9064DFB}" presName="sibTrans" presStyleCnt="0"/>
      <dgm:spPr/>
    </dgm:pt>
    <dgm:pt modelId="{64650641-4705-489C-A932-F2624D54F71D}" type="pres">
      <dgm:prSet presAssocID="{38B72351-BE7C-44A2-9765-8C7A5EE8C0FC}" presName="compNode" presStyleCnt="0"/>
      <dgm:spPr/>
    </dgm:pt>
    <dgm:pt modelId="{45C8F394-14A8-4095-A9D9-210706A006A5}" type="pres">
      <dgm:prSet presAssocID="{38B72351-BE7C-44A2-9765-8C7A5EE8C0FC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5BC123-D939-4993-8185-BC3786E8528E}" type="pres">
      <dgm:prSet presAssocID="{38B72351-BE7C-44A2-9765-8C7A5EE8C0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B9B27185-DCEB-48E0-B907-A131D5F2579B}" type="pres">
      <dgm:prSet presAssocID="{38B72351-BE7C-44A2-9765-8C7A5EE8C0FC}" presName="spaceRect" presStyleCnt="0"/>
      <dgm:spPr/>
    </dgm:pt>
    <dgm:pt modelId="{0312569E-0B68-4788-AC69-6132483E28B9}" type="pres">
      <dgm:prSet presAssocID="{38B72351-BE7C-44A2-9765-8C7A5EE8C0FC}" presName="textRect" presStyleLbl="revTx" presStyleIdx="2" presStyleCnt="4">
        <dgm:presLayoutVars>
          <dgm:chMax val="1"/>
          <dgm:chPref val="1"/>
        </dgm:presLayoutVars>
      </dgm:prSet>
      <dgm:spPr/>
    </dgm:pt>
    <dgm:pt modelId="{B1351BB8-5A64-422B-8585-7D4622615DF6}" type="pres">
      <dgm:prSet presAssocID="{FCB26779-4346-49A7-8FCE-A8A85F3DB84A}" presName="sibTrans" presStyleCnt="0"/>
      <dgm:spPr/>
    </dgm:pt>
    <dgm:pt modelId="{43B370AB-CB62-4D43-A3CC-BED08C82B999}" type="pres">
      <dgm:prSet presAssocID="{F58F76C1-3BE4-4DC1-AB02-AA6F36773E99}" presName="compNode" presStyleCnt="0"/>
      <dgm:spPr/>
    </dgm:pt>
    <dgm:pt modelId="{35202881-6317-424C-846A-31B046DE75EB}" type="pres">
      <dgm:prSet presAssocID="{F58F76C1-3BE4-4DC1-AB02-AA6F36773E9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8BBCF53-735C-4D57-A7B7-DD64B692FA7A}" type="pres">
      <dgm:prSet presAssocID="{F58F76C1-3BE4-4DC1-AB02-AA6F36773E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ligado"/>
        </a:ext>
      </dgm:extLst>
    </dgm:pt>
    <dgm:pt modelId="{4C62321D-5FBE-42DC-8863-DB38804EFBA9}" type="pres">
      <dgm:prSet presAssocID="{F58F76C1-3BE4-4DC1-AB02-AA6F36773E99}" presName="spaceRect" presStyleCnt="0"/>
      <dgm:spPr/>
    </dgm:pt>
    <dgm:pt modelId="{18FE489D-3D37-4FED-8C06-8E147A404E56}" type="pres">
      <dgm:prSet presAssocID="{F58F76C1-3BE4-4DC1-AB02-AA6F36773E9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0DE201-CA01-4C81-A88C-048631963B82}" srcId="{55B3CE44-1BB8-49AC-9287-6E6351E5AB3E}" destId="{BD416BA1-A2C7-4AE9-9A22-DAFD19F5F997}" srcOrd="0" destOrd="0" parTransId="{93AA42E6-D637-4FB8-B7EB-A95FE52D7B43}" sibTransId="{3A17FE22-1507-411D-AC39-DB180E9E8262}"/>
    <dgm:cxn modelId="{1B9B7C05-BFEC-44AC-9339-78946D628E03}" srcId="{55B3CE44-1BB8-49AC-9287-6E6351E5AB3E}" destId="{F58F76C1-3BE4-4DC1-AB02-AA6F36773E99}" srcOrd="3" destOrd="0" parTransId="{DD64B6DF-A317-4998-A5BE-64416B3E53B9}" sibTransId="{FABFFD8B-96B7-46EB-9D3A-58778925F04C}"/>
    <dgm:cxn modelId="{98252108-F140-4D60-8F1B-6D597EA39408}" type="presOf" srcId="{F58F76C1-3BE4-4DC1-AB02-AA6F36773E99}" destId="{18FE489D-3D37-4FED-8C06-8E147A404E56}" srcOrd="0" destOrd="0" presId="urn:microsoft.com/office/officeart/2018/5/layout/IconLeafLabelList"/>
    <dgm:cxn modelId="{B6828128-C318-4008-8FD1-81353821ADD4}" srcId="{55B3CE44-1BB8-49AC-9287-6E6351E5AB3E}" destId="{38B72351-BE7C-44A2-9765-8C7A5EE8C0FC}" srcOrd="2" destOrd="0" parTransId="{904B90C3-504C-4D32-A23D-B627DAAC3311}" sibTransId="{FCB26779-4346-49A7-8FCE-A8A85F3DB84A}"/>
    <dgm:cxn modelId="{3385C73B-9F00-4D99-A42D-2F5517AEF807}" type="presOf" srcId="{38B72351-BE7C-44A2-9765-8C7A5EE8C0FC}" destId="{0312569E-0B68-4788-AC69-6132483E28B9}" srcOrd="0" destOrd="0" presId="urn:microsoft.com/office/officeart/2018/5/layout/IconLeafLabelList"/>
    <dgm:cxn modelId="{9AC9764A-7539-4F1D-8A79-47B63889B5C6}" type="presOf" srcId="{3F8AA165-C786-4EF8-8786-A32731D9C6F2}" destId="{36775388-3D59-4812-8664-DB3ECF758031}" srcOrd="0" destOrd="0" presId="urn:microsoft.com/office/officeart/2018/5/layout/IconLeafLabelList"/>
    <dgm:cxn modelId="{8B86506C-600A-4B1C-BE4D-FF8F3E44F348}" type="presOf" srcId="{55B3CE44-1BB8-49AC-9287-6E6351E5AB3E}" destId="{7FF58F39-58FA-40A7-B290-EB1E7928E3AF}" srcOrd="0" destOrd="0" presId="urn:microsoft.com/office/officeart/2018/5/layout/IconLeafLabelList"/>
    <dgm:cxn modelId="{F8854270-FF60-4E46-BD6F-C0BF8AE82A83}" type="presOf" srcId="{BD416BA1-A2C7-4AE9-9A22-DAFD19F5F997}" destId="{FB2D5BDF-E6FC-4E5B-B22A-B1666D7A1C7B}" srcOrd="0" destOrd="0" presId="urn:microsoft.com/office/officeart/2018/5/layout/IconLeafLabelList"/>
    <dgm:cxn modelId="{DF84A37B-CA6C-4BB0-B386-F88959963AE9}" srcId="{55B3CE44-1BB8-49AC-9287-6E6351E5AB3E}" destId="{3F8AA165-C786-4EF8-8786-A32731D9C6F2}" srcOrd="1" destOrd="0" parTransId="{B485C7EF-7AFE-4B91-963E-30052D6772A2}" sibTransId="{DCB1364C-5ADE-4CA5-9006-3DD7D9064DFB}"/>
    <dgm:cxn modelId="{83C50CCF-2897-42C9-A369-233DD3F68F10}" type="presParOf" srcId="{7FF58F39-58FA-40A7-B290-EB1E7928E3AF}" destId="{EE24CB56-0A7F-4845-BD7F-3D02BC0D2121}" srcOrd="0" destOrd="0" presId="urn:microsoft.com/office/officeart/2018/5/layout/IconLeafLabelList"/>
    <dgm:cxn modelId="{F9447E26-D8C5-460D-8B78-3EA45AF10E3D}" type="presParOf" srcId="{EE24CB56-0A7F-4845-BD7F-3D02BC0D2121}" destId="{D95BE087-7A02-4941-94B3-C39DBAFB1B39}" srcOrd="0" destOrd="0" presId="urn:microsoft.com/office/officeart/2018/5/layout/IconLeafLabelList"/>
    <dgm:cxn modelId="{2F687B56-0DCA-4710-BC84-53BA210FAD30}" type="presParOf" srcId="{EE24CB56-0A7F-4845-BD7F-3D02BC0D2121}" destId="{4407F489-3696-43B6-945D-29F0EBE29BE0}" srcOrd="1" destOrd="0" presId="urn:microsoft.com/office/officeart/2018/5/layout/IconLeafLabelList"/>
    <dgm:cxn modelId="{60A1BDCA-7D2F-490D-BD9E-B95AB0919123}" type="presParOf" srcId="{EE24CB56-0A7F-4845-BD7F-3D02BC0D2121}" destId="{5B1CD915-DF21-473B-8B3C-77C574D7C705}" srcOrd="2" destOrd="0" presId="urn:microsoft.com/office/officeart/2018/5/layout/IconLeafLabelList"/>
    <dgm:cxn modelId="{0E26FCED-5476-4682-A0FA-557A5688B4AA}" type="presParOf" srcId="{EE24CB56-0A7F-4845-BD7F-3D02BC0D2121}" destId="{FB2D5BDF-E6FC-4E5B-B22A-B1666D7A1C7B}" srcOrd="3" destOrd="0" presId="urn:microsoft.com/office/officeart/2018/5/layout/IconLeafLabelList"/>
    <dgm:cxn modelId="{FE7CD8D8-4BD3-41BB-B0CF-0C20D44D9A58}" type="presParOf" srcId="{7FF58F39-58FA-40A7-B290-EB1E7928E3AF}" destId="{454B2646-8E54-4FE5-BA3E-9522AE91A5D4}" srcOrd="1" destOrd="0" presId="urn:microsoft.com/office/officeart/2018/5/layout/IconLeafLabelList"/>
    <dgm:cxn modelId="{F8E823AD-44C8-4E10-9C60-8C96593F04DC}" type="presParOf" srcId="{7FF58F39-58FA-40A7-B290-EB1E7928E3AF}" destId="{1BF47D40-4962-4517-8DA1-0EF7D0AD301C}" srcOrd="2" destOrd="0" presId="urn:microsoft.com/office/officeart/2018/5/layout/IconLeafLabelList"/>
    <dgm:cxn modelId="{A84D05EE-4093-4A6C-BEFA-0CB345591A8F}" type="presParOf" srcId="{1BF47D40-4962-4517-8DA1-0EF7D0AD301C}" destId="{DD317545-632D-454D-AFE3-7AAEF1DF8263}" srcOrd="0" destOrd="0" presId="urn:microsoft.com/office/officeart/2018/5/layout/IconLeafLabelList"/>
    <dgm:cxn modelId="{1BC1CD5E-DE10-40BB-9DDD-8E2CEB487D44}" type="presParOf" srcId="{1BF47D40-4962-4517-8DA1-0EF7D0AD301C}" destId="{BF70CE52-5314-471E-A639-CD03A2927C02}" srcOrd="1" destOrd="0" presId="urn:microsoft.com/office/officeart/2018/5/layout/IconLeafLabelList"/>
    <dgm:cxn modelId="{E9189FF6-50E0-4E33-92C6-172D872A35BC}" type="presParOf" srcId="{1BF47D40-4962-4517-8DA1-0EF7D0AD301C}" destId="{1BF5AA10-2F01-41B9-9CFA-8F3160363D51}" srcOrd="2" destOrd="0" presId="urn:microsoft.com/office/officeart/2018/5/layout/IconLeafLabelList"/>
    <dgm:cxn modelId="{F6C8288B-70D9-4A40-B3F5-AA4CB42BD92B}" type="presParOf" srcId="{1BF47D40-4962-4517-8DA1-0EF7D0AD301C}" destId="{36775388-3D59-4812-8664-DB3ECF758031}" srcOrd="3" destOrd="0" presId="urn:microsoft.com/office/officeart/2018/5/layout/IconLeafLabelList"/>
    <dgm:cxn modelId="{41CD6BA9-ABAA-4CB1-8D16-461955AF8514}" type="presParOf" srcId="{7FF58F39-58FA-40A7-B290-EB1E7928E3AF}" destId="{60E6B8E1-A397-4463-BFAC-C1E5C9E06948}" srcOrd="3" destOrd="0" presId="urn:microsoft.com/office/officeart/2018/5/layout/IconLeafLabelList"/>
    <dgm:cxn modelId="{E595DD9D-2A39-4607-86E1-1F3F5023CBC4}" type="presParOf" srcId="{7FF58F39-58FA-40A7-B290-EB1E7928E3AF}" destId="{64650641-4705-489C-A932-F2624D54F71D}" srcOrd="4" destOrd="0" presId="urn:microsoft.com/office/officeart/2018/5/layout/IconLeafLabelList"/>
    <dgm:cxn modelId="{B5205B4D-1CBB-4B16-925B-6E895BFBFAA9}" type="presParOf" srcId="{64650641-4705-489C-A932-F2624D54F71D}" destId="{45C8F394-14A8-4095-A9D9-210706A006A5}" srcOrd="0" destOrd="0" presId="urn:microsoft.com/office/officeart/2018/5/layout/IconLeafLabelList"/>
    <dgm:cxn modelId="{1155B99D-CCCE-420D-B9E4-A9CD0874FF31}" type="presParOf" srcId="{64650641-4705-489C-A932-F2624D54F71D}" destId="{355BC123-D939-4993-8185-BC3786E8528E}" srcOrd="1" destOrd="0" presId="urn:microsoft.com/office/officeart/2018/5/layout/IconLeafLabelList"/>
    <dgm:cxn modelId="{A9869E2C-41F3-4BDA-8457-E851BE748948}" type="presParOf" srcId="{64650641-4705-489C-A932-F2624D54F71D}" destId="{B9B27185-DCEB-48E0-B907-A131D5F2579B}" srcOrd="2" destOrd="0" presId="urn:microsoft.com/office/officeart/2018/5/layout/IconLeafLabelList"/>
    <dgm:cxn modelId="{D9160BA9-4EAF-4D97-9C91-CA6B387C0C78}" type="presParOf" srcId="{64650641-4705-489C-A932-F2624D54F71D}" destId="{0312569E-0B68-4788-AC69-6132483E28B9}" srcOrd="3" destOrd="0" presId="urn:microsoft.com/office/officeart/2018/5/layout/IconLeafLabelList"/>
    <dgm:cxn modelId="{71E3DB89-CC9F-4850-83EB-B0FC4B386579}" type="presParOf" srcId="{7FF58F39-58FA-40A7-B290-EB1E7928E3AF}" destId="{B1351BB8-5A64-422B-8585-7D4622615DF6}" srcOrd="5" destOrd="0" presId="urn:microsoft.com/office/officeart/2018/5/layout/IconLeafLabelList"/>
    <dgm:cxn modelId="{32A8202A-5A83-4A10-A7FD-00EE733EE42F}" type="presParOf" srcId="{7FF58F39-58FA-40A7-B290-EB1E7928E3AF}" destId="{43B370AB-CB62-4D43-A3CC-BED08C82B999}" srcOrd="6" destOrd="0" presId="urn:microsoft.com/office/officeart/2018/5/layout/IconLeafLabelList"/>
    <dgm:cxn modelId="{7559C638-E721-4BAE-B1D7-84295360FD76}" type="presParOf" srcId="{43B370AB-CB62-4D43-A3CC-BED08C82B999}" destId="{35202881-6317-424C-846A-31B046DE75EB}" srcOrd="0" destOrd="0" presId="urn:microsoft.com/office/officeart/2018/5/layout/IconLeafLabelList"/>
    <dgm:cxn modelId="{2A4104AB-FBAC-4749-87E1-67DFDB25B97B}" type="presParOf" srcId="{43B370AB-CB62-4D43-A3CC-BED08C82B999}" destId="{A8BBCF53-735C-4D57-A7B7-DD64B692FA7A}" srcOrd="1" destOrd="0" presId="urn:microsoft.com/office/officeart/2018/5/layout/IconLeafLabelList"/>
    <dgm:cxn modelId="{69D66036-2D49-435E-B08A-082F1A46D674}" type="presParOf" srcId="{43B370AB-CB62-4D43-A3CC-BED08C82B999}" destId="{4C62321D-5FBE-42DC-8863-DB38804EFBA9}" srcOrd="2" destOrd="0" presId="urn:microsoft.com/office/officeart/2018/5/layout/IconLeafLabelList"/>
    <dgm:cxn modelId="{62E23486-FEE1-4136-9B45-756D25CAEDDE}" type="presParOf" srcId="{43B370AB-CB62-4D43-A3CC-BED08C82B999}" destId="{18FE489D-3D37-4FED-8C06-8E147A404E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5DD856-AC8B-44CF-A76C-BD0A3A5F56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38F288-52F9-4B2A-87F1-DB5CA2556BEA}">
      <dgm:prSet/>
      <dgm:spPr/>
      <dgm:t>
        <a:bodyPr/>
        <a:lstStyle/>
        <a:p>
          <a:pPr>
            <a:defRPr cap="all"/>
          </a:pPr>
          <a:r>
            <a:rPr lang="pt-PT"/>
            <a:t>Reuniões</a:t>
          </a:r>
          <a:endParaRPr lang="en-US"/>
        </a:p>
      </dgm:t>
    </dgm:pt>
    <dgm:pt modelId="{1C0E7CD6-33F7-4497-B4EA-C272BEA20DD4}" type="parTrans" cxnId="{88C3E8CE-D84D-46A9-AAF1-C6D0FCCA47D8}">
      <dgm:prSet/>
      <dgm:spPr/>
      <dgm:t>
        <a:bodyPr/>
        <a:lstStyle/>
        <a:p>
          <a:endParaRPr lang="en-US"/>
        </a:p>
      </dgm:t>
    </dgm:pt>
    <dgm:pt modelId="{785DCB02-2857-4E9E-8801-ECA325DDA040}" type="sibTrans" cxnId="{88C3E8CE-D84D-46A9-AAF1-C6D0FCCA47D8}">
      <dgm:prSet/>
      <dgm:spPr/>
      <dgm:t>
        <a:bodyPr/>
        <a:lstStyle/>
        <a:p>
          <a:endParaRPr lang="en-US"/>
        </a:p>
      </dgm:t>
    </dgm:pt>
    <dgm:pt modelId="{6B2D51A1-5CC6-4EFA-AA84-5F6B3D1B40A5}">
      <dgm:prSet/>
      <dgm:spPr/>
      <dgm:t>
        <a:bodyPr/>
        <a:lstStyle/>
        <a:p>
          <a:pPr>
            <a:defRPr cap="all"/>
          </a:pPr>
          <a:r>
            <a:rPr lang="pt-PT"/>
            <a:t>Questionários</a:t>
          </a:r>
          <a:endParaRPr lang="en-US"/>
        </a:p>
      </dgm:t>
    </dgm:pt>
    <dgm:pt modelId="{5C67401A-6E4A-4B63-A831-22B1679A6671}" type="parTrans" cxnId="{4B4611FA-1E7E-4B22-9B70-C51622366FCB}">
      <dgm:prSet/>
      <dgm:spPr/>
      <dgm:t>
        <a:bodyPr/>
        <a:lstStyle/>
        <a:p>
          <a:endParaRPr lang="en-US"/>
        </a:p>
      </dgm:t>
    </dgm:pt>
    <dgm:pt modelId="{9B6A5AE8-0D25-4898-91BD-88D87CA64F67}" type="sibTrans" cxnId="{4B4611FA-1E7E-4B22-9B70-C51622366FCB}">
      <dgm:prSet/>
      <dgm:spPr/>
      <dgm:t>
        <a:bodyPr/>
        <a:lstStyle/>
        <a:p>
          <a:endParaRPr lang="en-US"/>
        </a:p>
      </dgm:t>
    </dgm:pt>
    <dgm:pt modelId="{D1257E58-E720-49A6-AA1D-BB8AA2194049}">
      <dgm:prSet/>
      <dgm:spPr/>
      <dgm:t>
        <a:bodyPr/>
        <a:lstStyle/>
        <a:p>
          <a:pPr>
            <a:defRPr cap="all"/>
          </a:pPr>
          <a:r>
            <a:rPr lang="pt-PT"/>
            <a:t>Sessões de Introspeção</a:t>
          </a:r>
          <a:endParaRPr lang="en-US"/>
        </a:p>
      </dgm:t>
    </dgm:pt>
    <dgm:pt modelId="{96DCBC5E-837E-4C6A-87BC-715C5FFA7B24}" type="parTrans" cxnId="{0F13D9C7-378C-4B01-8AE7-54E35832947F}">
      <dgm:prSet/>
      <dgm:spPr/>
      <dgm:t>
        <a:bodyPr/>
        <a:lstStyle/>
        <a:p>
          <a:endParaRPr lang="en-US"/>
        </a:p>
      </dgm:t>
    </dgm:pt>
    <dgm:pt modelId="{89D27A60-70AE-4663-969E-3D2B43364EB1}" type="sibTrans" cxnId="{0F13D9C7-378C-4B01-8AE7-54E35832947F}">
      <dgm:prSet/>
      <dgm:spPr/>
      <dgm:t>
        <a:bodyPr/>
        <a:lstStyle/>
        <a:p>
          <a:endParaRPr lang="en-US"/>
        </a:p>
      </dgm:t>
    </dgm:pt>
    <dgm:pt modelId="{37C7D31F-CA91-4622-B025-100328382FD1}">
      <dgm:prSet/>
      <dgm:spPr/>
      <dgm:t>
        <a:bodyPr/>
        <a:lstStyle/>
        <a:p>
          <a:pPr>
            <a:defRPr cap="all"/>
          </a:pPr>
          <a:r>
            <a:rPr lang="pt-PT"/>
            <a:t>Análise de plataformas estabelecidas no mercado</a:t>
          </a:r>
          <a:endParaRPr lang="en-US"/>
        </a:p>
      </dgm:t>
    </dgm:pt>
    <dgm:pt modelId="{FBB58136-E32D-4F0C-A03C-7F0DBE658FEE}" type="parTrans" cxnId="{AC81BD55-66A4-443C-B1B6-8F6608A396D4}">
      <dgm:prSet/>
      <dgm:spPr/>
      <dgm:t>
        <a:bodyPr/>
        <a:lstStyle/>
        <a:p>
          <a:endParaRPr lang="en-US"/>
        </a:p>
      </dgm:t>
    </dgm:pt>
    <dgm:pt modelId="{AAA2F05A-651B-4545-BF2E-EF8026FAEF51}" type="sibTrans" cxnId="{AC81BD55-66A4-443C-B1B6-8F6608A396D4}">
      <dgm:prSet/>
      <dgm:spPr/>
      <dgm:t>
        <a:bodyPr/>
        <a:lstStyle/>
        <a:p>
          <a:endParaRPr lang="en-US"/>
        </a:p>
      </dgm:t>
    </dgm:pt>
    <dgm:pt modelId="{D80D35DD-C78B-40A1-A656-103BEC02F139}" type="pres">
      <dgm:prSet presAssocID="{CB5DD856-AC8B-44CF-A76C-BD0A3A5F564D}" presName="root" presStyleCnt="0">
        <dgm:presLayoutVars>
          <dgm:dir/>
          <dgm:resizeHandles val="exact"/>
        </dgm:presLayoutVars>
      </dgm:prSet>
      <dgm:spPr/>
    </dgm:pt>
    <dgm:pt modelId="{81EABE5C-A5E5-4E45-8F7F-6CA30973616D}" type="pres">
      <dgm:prSet presAssocID="{6838F288-52F9-4B2A-87F1-DB5CA2556BEA}" presName="compNode" presStyleCnt="0"/>
      <dgm:spPr/>
    </dgm:pt>
    <dgm:pt modelId="{00F71A6A-E3DE-45C0-AE72-D8EB99AB9AF4}" type="pres">
      <dgm:prSet presAssocID="{6838F288-52F9-4B2A-87F1-DB5CA2556BEA}" presName="iconBgRect" presStyleLbl="bgShp" presStyleIdx="0" presStyleCnt="4"/>
      <dgm:spPr/>
    </dgm:pt>
    <dgm:pt modelId="{BAF10EB0-A4A6-4CD1-9FB5-6BBF4E175A53}" type="pres">
      <dgm:prSet presAssocID="{6838F288-52F9-4B2A-87F1-DB5CA2556B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070F84EB-DFCC-4B8F-B587-757194B316DB}" type="pres">
      <dgm:prSet presAssocID="{6838F288-52F9-4B2A-87F1-DB5CA2556BEA}" presName="spaceRect" presStyleCnt="0"/>
      <dgm:spPr/>
    </dgm:pt>
    <dgm:pt modelId="{C6549DBE-BED3-4908-8549-71E94FF8B12F}" type="pres">
      <dgm:prSet presAssocID="{6838F288-52F9-4B2A-87F1-DB5CA2556BEA}" presName="textRect" presStyleLbl="revTx" presStyleIdx="0" presStyleCnt="4">
        <dgm:presLayoutVars>
          <dgm:chMax val="1"/>
          <dgm:chPref val="1"/>
        </dgm:presLayoutVars>
      </dgm:prSet>
      <dgm:spPr/>
    </dgm:pt>
    <dgm:pt modelId="{61546344-8117-4374-973A-480DF4983B72}" type="pres">
      <dgm:prSet presAssocID="{785DCB02-2857-4E9E-8801-ECA325DDA040}" presName="sibTrans" presStyleCnt="0"/>
      <dgm:spPr/>
    </dgm:pt>
    <dgm:pt modelId="{6B64F6DE-DC18-4DA5-9E79-F32A013EA2AC}" type="pres">
      <dgm:prSet presAssocID="{6B2D51A1-5CC6-4EFA-AA84-5F6B3D1B40A5}" presName="compNode" presStyleCnt="0"/>
      <dgm:spPr/>
    </dgm:pt>
    <dgm:pt modelId="{6EC91654-181D-4603-BCC9-B31F4A8BA543}" type="pres">
      <dgm:prSet presAssocID="{6B2D51A1-5CC6-4EFA-AA84-5F6B3D1B40A5}" presName="iconBgRect" presStyleLbl="bgShp" presStyleIdx="1" presStyleCnt="4"/>
      <dgm:spPr/>
    </dgm:pt>
    <dgm:pt modelId="{BB60D320-02AF-4CB2-A32D-81D945512F87}" type="pres">
      <dgm:prSet presAssocID="{6B2D51A1-5CC6-4EFA-AA84-5F6B3D1B40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verificação"/>
        </a:ext>
      </dgm:extLst>
    </dgm:pt>
    <dgm:pt modelId="{BC30DD25-AA8D-444C-A80C-B8D13DA68993}" type="pres">
      <dgm:prSet presAssocID="{6B2D51A1-5CC6-4EFA-AA84-5F6B3D1B40A5}" presName="spaceRect" presStyleCnt="0"/>
      <dgm:spPr/>
    </dgm:pt>
    <dgm:pt modelId="{7B715DE0-6E87-4AE3-885E-4186A8AF4409}" type="pres">
      <dgm:prSet presAssocID="{6B2D51A1-5CC6-4EFA-AA84-5F6B3D1B40A5}" presName="textRect" presStyleLbl="revTx" presStyleIdx="1" presStyleCnt="4">
        <dgm:presLayoutVars>
          <dgm:chMax val="1"/>
          <dgm:chPref val="1"/>
        </dgm:presLayoutVars>
      </dgm:prSet>
      <dgm:spPr/>
    </dgm:pt>
    <dgm:pt modelId="{3B24C5D9-6805-4E5F-A001-DF99C2A9875D}" type="pres">
      <dgm:prSet presAssocID="{9B6A5AE8-0D25-4898-91BD-88D87CA64F67}" presName="sibTrans" presStyleCnt="0"/>
      <dgm:spPr/>
    </dgm:pt>
    <dgm:pt modelId="{409516A2-8213-45D1-9CF1-4F9F047613D4}" type="pres">
      <dgm:prSet presAssocID="{D1257E58-E720-49A6-AA1D-BB8AA2194049}" presName="compNode" presStyleCnt="0"/>
      <dgm:spPr/>
    </dgm:pt>
    <dgm:pt modelId="{3EEE4911-61C8-4604-8264-74D350361C48}" type="pres">
      <dgm:prSet presAssocID="{D1257E58-E720-49A6-AA1D-BB8AA2194049}" presName="iconBgRect" presStyleLbl="bgShp" presStyleIdx="2" presStyleCnt="4"/>
      <dgm:spPr/>
    </dgm:pt>
    <dgm:pt modelId="{0E3CA905-72AE-4463-9323-13DFC33A6915}" type="pres">
      <dgm:prSet presAssocID="{D1257E58-E720-49A6-AA1D-BB8AA21940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18A56502-9D03-46C3-ABFE-7C644386AB0C}" type="pres">
      <dgm:prSet presAssocID="{D1257E58-E720-49A6-AA1D-BB8AA2194049}" presName="spaceRect" presStyleCnt="0"/>
      <dgm:spPr/>
    </dgm:pt>
    <dgm:pt modelId="{44ECDDE1-008D-4C91-AD55-EC6EF5E78EF8}" type="pres">
      <dgm:prSet presAssocID="{D1257E58-E720-49A6-AA1D-BB8AA2194049}" presName="textRect" presStyleLbl="revTx" presStyleIdx="2" presStyleCnt="4">
        <dgm:presLayoutVars>
          <dgm:chMax val="1"/>
          <dgm:chPref val="1"/>
        </dgm:presLayoutVars>
      </dgm:prSet>
      <dgm:spPr/>
    </dgm:pt>
    <dgm:pt modelId="{64060AAD-F89D-4788-8E0D-90446A8BF60B}" type="pres">
      <dgm:prSet presAssocID="{89D27A60-70AE-4663-969E-3D2B43364EB1}" presName="sibTrans" presStyleCnt="0"/>
      <dgm:spPr/>
    </dgm:pt>
    <dgm:pt modelId="{C8CBB4C9-5DFE-42AB-90E0-CC4C3452A77F}" type="pres">
      <dgm:prSet presAssocID="{37C7D31F-CA91-4622-B025-100328382FD1}" presName="compNode" presStyleCnt="0"/>
      <dgm:spPr/>
    </dgm:pt>
    <dgm:pt modelId="{B1703132-E68D-4BA1-8B0D-37B4F8B334D2}" type="pres">
      <dgm:prSet presAssocID="{37C7D31F-CA91-4622-B025-100328382FD1}" presName="iconBgRect" presStyleLbl="bgShp" presStyleIdx="3" presStyleCnt="4"/>
      <dgm:spPr/>
    </dgm:pt>
    <dgm:pt modelId="{09C99BFC-2F47-448B-A225-EBBBADA39383}" type="pres">
      <dgm:prSet presAssocID="{37C7D31F-CA91-4622-B025-100328382F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9B82E04-D809-42D5-A2BF-196CE2FB9EB3}" type="pres">
      <dgm:prSet presAssocID="{37C7D31F-CA91-4622-B025-100328382FD1}" presName="spaceRect" presStyleCnt="0"/>
      <dgm:spPr/>
    </dgm:pt>
    <dgm:pt modelId="{3DE8B86D-B7F8-49B7-9F1F-6EE30CC4F9BB}" type="pres">
      <dgm:prSet presAssocID="{37C7D31F-CA91-4622-B025-100328382F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CD6D03-AB90-4558-BD62-923068B3312A}" type="presOf" srcId="{D1257E58-E720-49A6-AA1D-BB8AA2194049}" destId="{44ECDDE1-008D-4C91-AD55-EC6EF5E78EF8}" srcOrd="0" destOrd="0" presId="urn:microsoft.com/office/officeart/2018/5/layout/IconCircleLabelList"/>
    <dgm:cxn modelId="{4183693F-8894-491C-8CC7-10EF1F2442C8}" type="presOf" srcId="{CB5DD856-AC8B-44CF-A76C-BD0A3A5F564D}" destId="{D80D35DD-C78B-40A1-A656-103BEC02F139}" srcOrd="0" destOrd="0" presId="urn:microsoft.com/office/officeart/2018/5/layout/IconCircleLabelList"/>
    <dgm:cxn modelId="{AC81BD55-66A4-443C-B1B6-8F6608A396D4}" srcId="{CB5DD856-AC8B-44CF-A76C-BD0A3A5F564D}" destId="{37C7D31F-CA91-4622-B025-100328382FD1}" srcOrd="3" destOrd="0" parTransId="{FBB58136-E32D-4F0C-A03C-7F0DBE658FEE}" sibTransId="{AAA2F05A-651B-4545-BF2E-EF8026FAEF51}"/>
    <dgm:cxn modelId="{2DA15C56-842E-481F-8A2D-F090386F305C}" type="presOf" srcId="{6B2D51A1-5CC6-4EFA-AA84-5F6B3D1B40A5}" destId="{7B715DE0-6E87-4AE3-885E-4186A8AF4409}" srcOrd="0" destOrd="0" presId="urn:microsoft.com/office/officeart/2018/5/layout/IconCircleLabelList"/>
    <dgm:cxn modelId="{7E663F77-A1A9-478B-922E-94DEA914F831}" type="presOf" srcId="{37C7D31F-CA91-4622-B025-100328382FD1}" destId="{3DE8B86D-B7F8-49B7-9F1F-6EE30CC4F9BB}" srcOrd="0" destOrd="0" presId="urn:microsoft.com/office/officeart/2018/5/layout/IconCircleLabelList"/>
    <dgm:cxn modelId="{0F13D9C7-378C-4B01-8AE7-54E35832947F}" srcId="{CB5DD856-AC8B-44CF-A76C-BD0A3A5F564D}" destId="{D1257E58-E720-49A6-AA1D-BB8AA2194049}" srcOrd="2" destOrd="0" parTransId="{96DCBC5E-837E-4C6A-87BC-715C5FFA7B24}" sibTransId="{89D27A60-70AE-4663-969E-3D2B43364EB1}"/>
    <dgm:cxn modelId="{88C3E8CE-D84D-46A9-AAF1-C6D0FCCA47D8}" srcId="{CB5DD856-AC8B-44CF-A76C-BD0A3A5F564D}" destId="{6838F288-52F9-4B2A-87F1-DB5CA2556BEA}" srcOrd="0" destOrd="0" parTransId="{1C0E7CD6-33F7-4497-B4EA-C272BEA20DD4}" sibTransId="{785DCB02-2857-4E9E-8801-ECA325DDA040}"/>
    <dgm:cxn modelId="{DEF448EF-1312-4DDA-AA3C-87C421987409}" type="presOf" srcId="{6838F288-52F9-4B2A-87F1-DB5CA2556BEA}" destId="{C6549DBE-BED3-4908-8549-71E94FF8B12F}" srcOrd="0" destOrd="0" presId="urn:microsoft.com/office/officeart/2018/5/layout/IconCircleLabelList"/>
    <dgm:cxn modelId="{4B4611FA-1E7E-4B22-9B70-C51622366FCB}" srcId="{CB5DD856-AC8B-44CF-A76C-BD0A3A5F564D}" destId="{6B2D51A1-5CC6-4EFA-AA84-5F6B3D1B40A5}" srcOrd="1" destOrd="0" parTransId="{5C67401A-6E4A-4B63-A831-22B1679A6671}" sibTransId="{9B6A5AE8-0D25-4898-91BD-88D87CA64F67}"/>
    <dgm:cxn modelId="{5D37A2C9-DA11-490C-9684-5D4DF052C8A7}" type="presParOf" srcId="{D80D35DD-C78B-40A1-A656-103BEC02F139}" destId="{81EABE5C-A5E5-4E45-8F7F-6CA30973616D}" srcOrd="0" destOrd="0" presId="urn:microsoft.com/office/officeart/2018/5/layout/IconCircleLabelList"/>
    <dgm:cxn modelId="{03BE31C6-E2C3-47D4-9120-1FCA74860E4D}" type="presParOf" srcId="{81EABE5C-A5E5-4E45-8F7F-6CA30973616D}" destId="{00F71A6A-E3DE-45C0-AE72-D8EB99AB9AF4}" srcOrd="0" destOrd="0" presId="urn:microsoft.com/office/officeart/2018/5/layout/IconCircleLabelList"/>
    <dgm:cxn modelId="{8ACBB144-A1E2-475A-AC6A-49622479DD4E}" type="presParOf" srcId="{81EABE5C-A5E5-4E45-8F7F-6CA30973616D}" destId="{BAF10EB0-A4A6-4CD1-9FB5-6BBF4E175A53}" srcOrd="1" destOrd="0" presId="urn:microsoft.com/office/officeart/2018/5/layout/IconCircleLabelList"/>
    <dgm:cxn modelId="{FC5C18CF-60B3-456B-A1E3-254BD8995B45}" type="presParOf" srcId="{81EABE5C-A5E5-4E45-8F7F-6CA30973616D}" destId="{070F84EB-DFCC-4B8F-B587-757194B316DB}" srcOrd="2" destOrd="0" presId="urn:microsoft.com/office/officeart/2018/5/layout/IconCircleLabelList"/>
    <dgm:cxn modelId="{9764A326-F26F-487C-A7B4-934C9A654D0D}" type="presParOf" srcId="{81EABE5C-A5E5-4E45-8F7F-6CA30973616D}" destId="{C6549DBE-BED3-4908-8549-71E94FF8B12F}" srcOrd="3" destOrd="0" presId="urn:microsoft.com/office/officeart/2018/5/layout/IconCircleLabelList"/>
    <dgm:cxn modelId="{5D69B89A-F8BF-4368-94F8-C0A181E4633E}" type="presParOf" srcId="{D80D35DD-C78B-40A1-A656-103BEC02F139}" destId="{61546344-8117-4374-973A-480DF4983B72}" srcOrd="1" destOrd="0" presId="urn:microsoft.com/office/officeart/2018/5/layout/IconCircleLabelList"/>
    <dgm:cxn modelId="{C1028263-3A27-41A8-99B1-1DD19704EC30}" type="presParOf" srcId="{D80D35DD-C78B-40A1-A656-103BEC02F139}" destId="{6B64F6DE-DC18-4DA5-9E79-F32A013EA2AC}" srcOrd="2" destOrd="0" presId="urn:microsoft.com/office/officeart/2018/5/layout/IconCircleLabelList"/>
    <dgm:cxn modelId="{D85118FF-2E16-476D-B0EC-DD1BE037A1AA}" type="presParOf" srcId="{6B64F6DE-DC18-4DA5-9E79-F32A013EA2AC}" destId="{6EC91654-181D-4603-BCC9-B31F4A8BA543}" srcOrd="0" destOrd="0" presId="urn:microsoft.com/office/officeart/2018/5/layout/IconCircleLabelList"/>
    <dgm:cxn modelId="{7F506568-54AF-4091-8659-C5206FDED220}" type="presParOf" srcId="{6B64F6DE-DC18-4DA5-9E79-F32A013EA2AC}" destId="{BB60D320-02AF-4CB2-A32D-81D945512F87}" srcOrd="1" destOrd="0" presId="urn:microsoft.com/office/officeart/2018/5/layout/IconCircleLabelList"/>
    <dgm:cxn modelId="{6722D291-4626-4CDE-9F15-430AC6BC396A}" type="presParOf" srcId="{6B64F6DE-DC18-4DA5-9E79-F32A013EA2AC}" destId="{BC30DD25-AA8D-444C-A80C-B8D13DA68993}" srcOrd="2" destOrd="0" presId="urn:microsoft.com/office/officeart/2018/5/layout/IconCircleLabelList"/>
    <dgm:cxn modelId="{E5D57FA3-606B-4096-903B-74B657831580}" type="presParOf" srcId="{6B64F6DE-DC18-4DA5-9E79-F32A013EA2AC}" destId="{7B715DE0-6E87-4AE3-885E-4186A8AF4409}" srcOrd="3" destOrd="0" presId="urn:microsoft.com/office/officeart/2018/5/layout/IconCircleLabelList"/>
    <dgm:cxn modelId="{472526BB-5EE0-41E8-934A-99278B7E02CE}" type="presParOf" srcId="{D80D35DD-C78B-40A1-A656-103BEC02F139}" destId="{3B24C5D9-6805-4E5F-A001-DF99C2A9875D}" srcOrd="3" destOrd="0" presId="urn:microsoft.com/office/officeart/2018/5/layout/IconCircleLabelList"/>
    <dgm:cxn modelId="{832147DA-455F-48D7-8318-F1A2D97881FB}" type="presParOf" srcId="{D80D35DD-C78B-40A1-A656-103BEC02F139}" destId="{409516A2-8213-45D1-9CF1-4F9F047613D4}" srcOrd="4" destOrd="0" presId="urn:microsoft.com/office/officeart/2018/5/layout/IconCircleLabelList"/>
    <dgm:cxn modelId="{120D2955-80FF-435A-86E7-914A8ECD14B7}" type="presParOf" srcId="{409516A2-8213-45D1-9CF1-4F9F047613D4}" destId="{3EEE4911-61C8-4604-8264-74D350361C48}" srcOrd="0" destOrd="0" presId="urn:microsoft.com/office/officeart/2018/5/layout/IconCircleLabelList"/>
    <dgm:cxn modelId="{B10758A1-D438-474C-A523-962EAB799E48}" type="presParOf" srcId="{409516A2-8213-45D1-9CF1-4F9F047613D4}" destId="{0E3CA905-72AE-4463-9323-13DFC33A6915}" srcOrd="1" destOrd="0" presId="urn:microsoft.com/office/officeart/2018/5/layout/IconCircleLabelList"/>
    <dgm:cxn modelId="{C77CD17A-7E6E-4F8C-B63D-200EFA9DD6AA}" type="presParOf" srcId="{409516A2-8213-45D1-9CF1-4F9F047613D4}" destId="{18A56502-9D03-46C3-ABFE-7C644386AB0C}" srcOrd="2" destOrd="0" presId="urn:microsoft.com/office/officeart/2018/5/layout/IconCircleLabelList"/>
    <dgm:cxn modelId="{FA566B06-8719-4EA6-979D-B2B53B38D2E9}" type="presParOf" srcId="{409516A2-8213-45D1-9CF1-4F9F047613D4}" destId="{44ECDDE1-008D-4C91-AD55-EC6EF5E78EF8}" srcOrd="3" destOrd="0" presId="urn:microsoft.com/office/officeart/2018/5/layout/IconCircleLabelList"/>
    <dgm:cxn modelId="{140FE36F-2C98-4AF0-8448-1685851AEBD4}" type="presParOf" srcId="{D80D35DD-C78B-40A1-A656-103BEC02F139}" destId="{64060AAD-F89D-4788-8E0D-90446A8BF60B}" srcOrd="5" destOrd="0" presId="urn:microsoft.com/office/officeart/2018/5/layout/IconCircleLabelList"/>
    <dgm:cxn modelId="{1E4AA919-4054-4312-8EA8-D93F566D7507}" type="presParOf" srcId="{D80D35DD-C78B-40A1-A656-103BEC02F139}" destId="{C8CBB4C9-5DFE-42AB-90E0-CC4C3452A77F}" srcOrd="6" destOrd="0" presId="urn:microsoft.com/office/officeart/2018/5/layout/IconCircleLabelList"/>
    <dgm:cxn modelId="{FF17882A-67CE-4914-93FB-23898F0FB7F7}" type="presParOf" srcId="{C8CBB4C9-5DFE-42AB-90E0-CC4C3452A77F}" destId="{B1703132-E68D-4BA1-8B0D-37B4F8B334D2}" srcOrd="0" destOrd="0" presId="urn:microsoft.com/office/officeart/2018/5/layout/IconCircleLabelList"/>
    <dgm:cxn modelId="{6940A663-ED37-4DD6-B85B-0F717B0EFC25}" type="presParOf" srcId="{C8CBB4C9-5DFE-42AB-90E0-CC4C3452A77F}" destId="{09C99BFC-2F47-448B-A225-EBBBADA39383}" srcOrd="1" destOrd="0" presId="urn:microsoft.com/office/officeart/2018/5/layout/IconCircleLabelList"/>
    <dgm:cxn modelId="{BD7F2746-28C2-45D6-B0BC-9F37E4F340C0}" type="presParOf" srcId="{C8CBB4C9-5DFE-42AB-90E0-CC4C3452A77F}" destId="{39B82E04-D809-42D5-A2BF-196CE2FB9EB3}" srcOrd="2" destOrd="0" presId="urn:microsoft.com/office/officeart/2018/5/layout/IconCircleLabelList"/>
    <dgm:cxn modelId="{E3B3D763-3F9E-45E7-AD3D-0C79FC35D03A}" type="presParOf" srcId="{C8CBB4C9-5DFE-42AB-90E0-CC4C3452A77F}" destId="{3DE8B86D-B7F8-49B7-9F1F-6EE30CC4F9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5BE087-7A02-4941-94B3-C39DBAFB1B39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7F489-3696-43B6-945D-29F0EBE29BE0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2D5BDF-E6FC-4E5B-B22A-B1666D7A1C7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Destacam-se os seguintes desafios:</a:t>
          </a:r>
          <a:endParaRPr 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00682" y="2684598"/>
        <a:ext cx="2370489" cy="720000"/>
      </dsp:txXfrm>
    </dsp:sp>
    <dsp:sp modelId="{DD317545-632D-454D-AFE3-7AAEF1DF8263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0CE52-5314-471E-A639-CD03A2927C02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75388-3D59-4812-8664-DB3ECF75803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Escalabilidade e desempenho: </a:t>
          </a:r>
          <a:r>
            <a:rPr lang="pt-PT" sz="1100" kern="1200" dirty="0">
              <a:latin typeface="Calibri" panose="020F0502020204030204" pitchFamily="34" charset="0"/>
              <a:cs typeface="Calibri" panose="020F0502020204030204" pitchFamily="34" charset="0"/>
            </a:rPr>
            <a:t>O aumento constante de utilizadores e dados nas aplicações</a:t>
          </a:r>
          <a:endParaRPr lang="en-US" sz="1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86007" y="2684598"/>
        <a:ext cx="2370489" cy="720000"/>
      </dsp:txXfrm>
    </dsp:sp>
    <dsp:sp modelId="{45C8F394-14A8-4095-A9D9-210706A006A5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5BC123-D939-4993-8185-BC3786E8528E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2569E-0B68-4788-AC69-6132483E28B9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b="1" kern="1200" dirty="0">
              <a:latin typeface="Calibri" panose="020F0502020204030204" pitchFamily="34" charset="0"/>
              <a:cs typeface="Calibri" panose="020F0502020204030204" pitchFamily="34" charset="0"/>
            </a:rPr>
            <a:t>Segurança</a:t>
          </a:r>
          <a:r>
            <a:rPr lang="pt-PT" sz="1100" b="1" kern="1200" dirty="0"/>
            <a:t> e privacidade dos dados</a:t>
          </a:r>
          <a:endParaRPr lang="en-US" sz="1100" kern="1200" dirty="0"/>
        </a:p>
      </dsp:txBody>
      <dsp:txXfrm>
        <a:off x="5671332" y="2684598"/>
        <a:ext cx="2370489" cy="720000"/>
      </dsp:txXfrm>
    </dsp:sp>
    <dsp:sp modelId="{35202881-6317-424C-846A-31B046DE75EB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BCF53-735C-4D57-A7B7-DD64B692FA7A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E489D-3D37-4FED-8C06-8E147A404E56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100" b="1" kern="1200" dirty="0"/>
            <a:t>Interoperabilidade e integração: </a:t>
          </a:r>
          <a:r>
            <a:rPr lang="pt-PT" sz="1100" kern="1200" dirty="0"/>
            <a:t>consiste na </a:t>
          </a:r>
          <a:r>
            <a:rPr lang="pt-PT" sz="1100" kern="1200" dirty="0">
              <a:latin typeface="Calibri" panose="020F0502020204030204" pitchFamily="34" charset="0"/>
              <a:cs typeface="Calibri" panose="020F0502020204030204" pitchFamily="34" charset="0"/>
            </a:rPr>
            <a:t>integração</a:t>
          </a:r>
          <a:r>
            <a:rPr lang="pt-PT" sz="1100" kern="1200" dirty="0"/>
            <a:t> com outras plataformas e serviços</a:t>
          </a:r>
          <a:endParaRPr lang="en-US" sz="1100" kern="1200" dirty="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71A6A-E3DE-45C0-AE72-D8EB99AB9AF4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10EB0-A4A6-4CD1-9FB5-6BBF4E175A53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49DBE-BED3-4908-8549-71E94FF8B12F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Reuniões</a:t>
          </a:r>
          <a:endParaRPr lang="en-US" sz="1500" kern="1200"/>
        </a:p>
      </dsp:txBody>
      <dsp:txXfrm>
        <a:off x="100682" y="2684598"/>
        <a:ext cx="2370489" cy="720000"/>
      </dsp:txXfrm>
    </dsp:sp>
    <dsp:sp modelId="{6EC91654-181D-4603-BCC9-B31F4A8BA54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0D320-02AF-4CB2-A32D-81D945512F87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15DE0-6E87-4AE3-885E-4186A8AF4409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Questionários</a:t>
          </a:r>
          <a:endParaRPr lang="en-US" sz="1500" kern="1200"/>
        </a:p>
      </dsp:txBody>
      <dsp:txXfrm>
        <a:off x="2886007" y="2684598"/>
        <a:ext cx="2370489" cy="720000"/>
      </dsp:txXfrm>
    </dsp:sp>
    <dsp:sp modelId="{3EEE4911-61C8-4604-8264-74D350361C48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CA905-72AE-4463-9323-13DFC33A6915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CDDE1-008D-4C91-AD55-EC6EF5E78EF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Sessões de Introspeção</a:t>
          </a:r>
          <a:endParaRPr lang="en-US" sz="1500" kern="1200"/>
        </a:p>
      </dsp:txBody>
      <dsp:txXfrm>
        <a:off x="5671332" y="2684598"/>
        <a:ext cx="2370489" cy="720000"/>
      </dsp:txXfrm>
    </dsp:sp>
    <dsp:sp modelId="{B1703132-E68D-4BA1-8B0D-37B4F8B334D2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99BFC-2F47-448B-A225-EBBBADA3938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8B86D-B7F8-49B7-9F1F-6EE30CC4F9BB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500" kern="1200"/>
            <a:t>Análise de plataformas estabelecidas no mercado</a:t>
          </a:r>
          <a:endParaRPr lang="en-US" sz="1500" kern="1200"/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BA3B6-78D5-85E6-2EDD-64ACC603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15E647-AC62-B522-ED8F-64FB2201D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B8823F-4571-BCBB-19CD-3A2A5123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8426010-4242-0A2B-7CF6-1C61046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4D92FDA-EB8B-6E9F-A48D-048E92F3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007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96BBF-3912-B76E-201F-E82532C6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7CB64E-F4EA-4BF7-81DF-464CDBB79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52BF94-612F-F44E-7077-7642A7A6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62A900-57A7-1771-91E6-8066F3E1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AFFA48-FDBA-DEEB-CB50-3DA8ACCE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90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27CA02-00F5-EBA2-E660-1FC25666F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FF16E6A-FE3D-8AD9-B69D-D0125E787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DA50F5-BE37-3E6A-6D52-943579C9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EE3D1C9-1294-AE33-0173-0A96176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C1B841-ADA8-776B-3F48-623C3B84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34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A5065-E67E-07B6-AAC4-918A171A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C23058C-122B-4F66-0439-471F41ED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5071B0D-FA39-AFE8-CF8E-7C08728B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F0CC22-A0F0-7EA6-4A2C-5748F76D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E6DB41E-9FFA-FA28-4308-C03FF1D8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4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75ED2-84C6-08FD-D03F-3BE4FF94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AF256C4-A589-2F65-1B98-E91243D24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D9C7C38-B969-2A5C-DF4F-96818D8D0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B852F1-484D-0938-711A-DB3C5ED8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D77272-10E2-F732-CA86-71D48957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308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16F61-851E-8190-2C4B-C6209C66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36887B5-3D89-8C6E-6D54-D47F4711D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55A79FB-0F38-C408-AE43-E8A1C1103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F5800D-D0BD-D8F9-9995-46D50354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BD23975-8757-2179-EB4B-7926085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3D1074F-8ADE-3D37-1212-F72DEA8D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709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AB58C-8DB9-9181-D059-72589E11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C3948E-76DB-E067-4655-5E2FC564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2A7825E-E032-CB85-7FF5-5B9C49116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7CE879C-3200-BE5F-3953-9DC2B3FA2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90CBA2C-0B86-8184-818D-E7D5B6F5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347C23F-1F4B-C596-4DDD-1A3341B8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E242E40-F279-7EFB-81E1-A2371443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FC874AE-91CA-D32A-811B-500C1571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256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3F2B8-ACD7-C425-3203-3118CFB9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283C33E-CC28-8452-2E35-5638050E7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CD55AD4-2059-6BCF-8775-901D3533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01BAE63-53CF-1351-5E27-1B55885F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498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07E9488D-90B3-328C-59F2-1B5E3A0A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0E47000-EDAA-D183-EB65-382CD7BF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8DD91CE-BCBE-4F6D-106D-ED885AF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09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2376-1B3D-34A0-E75F-0AA3FD3B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76E61E7-4062-A017-11F7-880C72AEA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665BA2F-59BF-32C8-300D-3AD0D5848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E01EDA8-7B87-F8C9-D08F-446F435A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C339C02-AB62-4F27-E83D-1CA7B8DE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8B425B4-6511-4A96-7359-CB76390C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444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B8427-7616-622C-9B42-1D2ABA9E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A07E832-A3C7-0593-12FE-B1FB3D332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F86982F-782B-02F0-5D58-563FC6906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37E0050-0A49-64D9-F906-15CC6413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BD400E2-1397-8F0E-965A-4B07069F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8A6B55B-F6DC-FED5-C02F-05B1B1EE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947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B8B2037-498A-70DB-740A-86DF8A0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7D0FD9-C714-7A95-2CF6-95973689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2A0D61-9DF6-097B-7044-4E036994D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6A229-E0D1-9B48-AEC4-ADF84BD6E71B}" type="datetimeFigureOut">
              <a:rPr lang="pt-PT" smtClean="0"/>
              <a:t>25/10/2024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9BE1BE7-63EF-66C0-CDFF-E5577550A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DEBACF-1017-8FC3-69A0-1F2018E80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ACBC-6AA2-D749-BF10-9119594CD1D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19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68A533-3481-16D3-2810-EF8A0F1B1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Introdução</a:t>
            </a:r>
          </a:p>
        </p:txBody>
      </p:sp>
      <p:pic>
        <p:nvPicPr>
          <p:cNvPr id="7" name="Imagem 6" descr="Uma imagem com sorrir, Cara humana, pessoa, vestuário&#10;&#10;Descrição gerada automaticamente">
            <a:extLst>
              <a:ext uri="{FF2B5EF4-FFF2-40B4-BE49-F238E27FC236}">
                <a16:creationId xmlns:a16="http://schemas.microsoft.com/office/drawing/2014/main" id="{66CD6A13-EB28-2373-43B9-C105E7D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209"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64A190B4-60FA-04DB-0361-F45DFC649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João </a:t>
            </a:r>
            <a:r>
              <a:rPr lang="en-US" sz="1800" dirty="0" err="1"/>
              <a:t>Magalhães</a:t>
            </a:r>
            <a:r>
              <a:rPr lang="en-US" sz="1800" dirty="0"/>
              <a:t> PG55956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Rodrigo Gomes PG56004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Jorge Rodrigues PG55966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Tiago Granja PG56013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Marcelo Sousa PG57584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exto, símbolo, Tipo de letra, logótipo&#10;&#10;Descrição gerada automaticamente">
            <a:extLst>
              <a:ext uri="{FF2B5EF4-FFF2-40B4-BE49-F238E27FC236}">
                <a16:creationId xmlns:a16="http://schemas.microsoft.com/office/drawing/2014/main" id="{602BD5C9-D4C7-D878-4A53-62268C8B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352" y="71202"/>
            <a:ext cx="2133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25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379CE0-9C17-36A5-39C6-77048B7D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Âmbito do Produto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Posição de Conteúdo 4" descr="Uma imagem com texto, captura de ecrã, documento, recibo&#10;&#10;Descrição gerada automaticamente">
            <a:extLst>
              <a:ext uri="{FF2B5EF4-FFF2-40B4-BE49-F238E27FC236}">
                <a16:creationId xmlns:a16="http://schemas.microsoft.com/office/drawing/2014/main" id="{6D9452B5-A7B1-427D-08F3-9249B6EBA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566" y="265463"/>
            <a:ext cx="6068185" cy="632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3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6D80A9-8A37-155D-1C40-3DEE5958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sequência</a:t>
            </a:r>
          </a:p>
        </p:txBody>
      </p:sp>
      <p:pic>
        <p:nvPicPr>
          <p:cNvPr id="5" name="Marcador de Posição de Conteúdo 4" descr="Uma imagem com texto, Paralelo, número, documento&#10;&#10;Descrição gerada automaticamente">
            <a:extLst>
              <a:ext uri="{FF2B5EF4-FFF2-40B4-BE49-F238E27FC236}">
                <a16:creationId xmlns:a16="http://schemas.microsoft.com/office/drawing/2014/main" id="{8AD2D1C8-72EF-5990-A56E-E1C509643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0988" y="233818"/>
            <a:ext cx="6660971" cy="66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2F403C-6597-AF05-B5A7-333692A57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ffectLst/>
              </a:rPr>
              <a:t>Requisitos Funcionais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31E0731-74FE-665F-4B1E-D8A28A586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72" y="1863865"/>
            <a:ext cx="5226170" cy="2469365"/>
          </a:xfrm>
          <a:prstGeom prst="rect">
            <a:avLst/>
          </a:prstGeom>
        </p:spPr>
      </p:pic>
      <p:pic>
        <p:nvPicPr>
          <p:cNvPr id="7" name="Imagem 6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84D7A392-FB1D-E894-6547-57A827F8D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22" y="4330953"/>
            <a:ext cx="5339158" cy="2362576"/>
          </a:xfrm>
          <a:prstGeom prst="rect">
            <a:avLst/>
          </a:prstGeom>
        </p:spPr>
      </p:pic>
      <p:pic>
        <p:nvPicPr>
          <p:cNvPr id="9" name="Imagem 8" descr="Uma imagem com texto, Tipo de letra, número, captura de ecrã&#10;&#10;Descrição gerada automaticamente">
            <a:extLst>
              <a:ext uri="{FF2B5EF4-FFF2-40B4-BE49-F238E27FC236}">
                <a16:creationId xmlns:a16="http://schemas.microsoft.com/office/drawing/2014/main" id="{5FAA66AC-DD86-2C25-2186-367F83FA5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60" y="1861588"/>
            <a:ext cx="5339158" cy="24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1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63C51-DAD5-CADB-CB07-C3F38770D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ffectLst/>
              </a:rPr>
              <a:t>Requisitos</a:t>
            </a:r>
            <a:r>
              <a:rPr lang="en-US" sz="4000" dirty="0">
                <a:solidFill>
                  <a:srgbClr val="FFFFFF"/>
                </a:solidFill>
                <a:effectLst/>
              </a:rPr>
              <a:t> </a:t>
            </a:r>
            <a:r>
              <a:rPr lang="en-US" sz="4000" dirty="0" err="1">
                <a:solidFill>
                  <a:srgbClr val="FFFFFF"/>
                </a:solidFill>
                <a:effectLst/>
              </a:rPr>
              <a:t>não</a:t>
            </a:r>
            <a:r>
              <a:rPr lang="en-US" sz="4000" dirty="0">
                <a:solidFill>
                  <a:srgbClr val="FFFFFF"/>
                </a:solidFill>
                <a:effectLst/>
              </a:rPr>
              <a:t> </a:t>
            </a:r>
            <a:r>
              <a:rPr lang="en-US" sz="4000" dirty="0" err="1">
                <a:solidFill>
                  <a:srgbClr val="FFFFFF"/>
                </a:solidFill>
                <a:effectLst/>
              </a:rPr>
              <a:t>funcionais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Imagem 6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C46D17B9-A59F-AC99-F36F-EF17057C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583194"/>
            <a:ext cx="5131088" cy="3237001"/>
          </a:xfrm>
          <a:prstGeom prst="rect">
            <a:avLst/>
          </a:prstGeom>
        </p:spPr>
      </p:pic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5CCF85B-A38A-99B5-3334-1BC8511C8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613266"/>
            <a:ext cx="5131087" cy="320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6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42A071-0493-05FD-EA41-7A1D3E86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effectLst/>
              </a:rPr>
              <a:t>Requisitos</a:t>
            </a:r>
            <a:r>
              <a:rPr lang="en-US" sz="4000" dirty="0">
                <a:solidFill>
                  <a:srgbClr val="FFFFFF"/>
                </a:solidFill>
                <a:effectLst/>
              </a:rPr>
              <a:t> </a:t>
            </a:r>
            <a:r>
              <a:rPr lang="en-US" sz="4000" dirty="0" err="1">
                <a:solidFill>
                  <a:srgbClr val="FFFFFF"/>
                </a:solidFill>
                <a:effectLst/>
              </a:rPr>
              <a:t>não</a:t>
            </a:r>
            <a:r>
              <a:rPr lang="en-US" sz="4000" dirty="0">
                <a:solidFill>
                  <a:srgbClr val="FFFFFF"/>
                </a:solidFill>
                <a:effectLst/>
              </a:rPr>
              <a:t> </a:t>
            </a:r>
            <a:r>
              <a:rPr lang="en-US" sz="4000" dirty="0" err="1">
                <a:solidFill>
                  <a:srgbClr val="FFFFFF"/>
                </a:solidFill>
                <a:effectLst/>
              </a:rPr>
              <a:t>funcionais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7" name="Imagem 6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203429A-DD8B-4AD2-D55C-A353EA12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477" y="2649895"/>
            <a:ext cx="5128809" cy="3041778"/>
          </a:xfrm>
          <a:prstGeom prst="rect">
            <a:avLst/>
          </a:prstGeom>
        </p:spPr>
      </p:pic>
      <p:pic>
        <p:nvPicPr>
          <p:cNvPr id="5" name="Marcador de Posição de Conteúdo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A0AB5D0-D1AF-9885-BC7E-DEDE74AD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9714" y="2649895"/>
            <a:ext cx="5128809" cy="30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2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88D95E-B9E2-1C53-DBB4-7A08C134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  <a:effectLst/>
                <a:latin typeface="Helvetica" pitchFamily="2" charset="0"/>
              </a:rPr>
              <a:t>Levantamento de Requisitos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501CB967-05EA-F801-A06C-6CB011E91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5805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415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A37DCE-7233-07BB-B4EF-86C8EFF6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D9C353-78DB-9756-059F-FBD75A81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  <a:effectLst/>
                <a:latin typeface="Helvetica" pitchFamily="2" charset="0"/>
              </a:rPr>
              <a:t>Contexto e Desafios</a:t>
            </a:r>
            <a:endParaRPr lang="pt-PT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D5C989F9-1707-E505-4B74-0708F38C1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279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32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82AB3A-B1ED-1969-D6C8-266920D5B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3400">
                <a:solidFill>
                  <a:srgbClr val="FFFFFF"/>
                </a:solidFill>
                <a:effectLst/>
                <a:latin typeface="Helvetica" pitchFamily="2" charset="0"/>
              </a:rPr>
              <a:t>Objetivos</a:t>
            </a:r>
            <a:br>
              <a:rPr lang="pt-PT" sz="340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pt-PT" sz="3400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7F50E8-B570-206C-54AB-993E79279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Avançando para os objetivos, levantamos os seguintes:</a:t>
            </a:r>
          </a:p>
          <a:p>
            <a:pPr marL="0" indent="0">
              <a:buNone/>
            </a:pPr>
            <a:endParaRPr lang="pt-PT" sz="20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20000"/>
              </a:lnSpc>
            </a:pPr>
            <a:r>
              <a:rPr lang="pt-PT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Edição de imagens intuitiva</a:t>
            </a: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Criar e editar imagens de forma simples e fácil.</a:t>
            </a:r>
          </a:p>
          <a:p>
            <a:pPr>
              <a:lnSpc>
                <a:spcPct val="220000"/>
              </a:lnSpc>
            </a:pPr>
            <a:r>
              <a:rPr lang="pt-PT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Partilha eficiente</a:t>
            </a: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Partilhar as suas criações de forma rápida e segura em múltiplas plataformas de redes sociais.</a:t>
            </a:r>
          </a:p>
          <a:p>
            <a:pPr>
              <a:lnSpc>
                <a:spcPct val="220000"/>
              </a:lnSpc>
            </a:pPr>
            <a:r>
              <a:rPr lang="pt-PT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Armazenamento e acesso</a:t>
            </a: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Todas as imagens e álbuns serão armazenados de forma segura na nuvem</a:t>
            </a:r>
          </a:p>
          <a:p>
            <a:pPr>
              <a:lnSpc>
                <a:spcPct val="220000"/>
              </a:lnSpc>
            </a:pPr>
            <a:r>
              <a:rPr lang="pt-PT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Segurança e privacidade</a:t>
            </a: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pt-PT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PictuRAS</a:t>
            </a: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garantirá a segurança no tratamento de dados e imagens dos utilizadores.</a:t>
            </a:r>
          </a:p>
          <a:p>
            <a:pPr>
              <a:lnSpc>
                <a:spcPct val="220000"/>
              </a:lnSpc>
            </a:pPr>
            <a:r>
              <a:rPr lang="pt-PT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Sustentabilidade digital</a:t>
            </a: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pt-PT" sz="20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PictuRAS</a:t>
            </a:r>
            <a:r>
              <a:rPr lang="pt-PT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contribuirá para a redução do uso de recursos</a:t>
            </a:r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39626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161D54-916B-9D15-96A8-4B7B3823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pt-PT" sz="4000" dirty="0">
                <a:effectLst/>
                <a:latin typeface="Helvetica" pitchFamily="2" charset="0"/>
              </a:rPr>
              <a:t>Cliente, Consumidor e </a:t>
            </a:r>
            <a:r>
              <a:rPr lang="pt-PT" sz="4000" dirty="0" err="1">
                <a:effectLst/>
                <a:latin typeface="Helvetica" pitchFamily="2" charset="0"/>
              </a:rPr>
              <a:t>Stakeholders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2D6A17-6C93-7C16-F221-ED93B5399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6" y="2423821"/>
            <a:ext cx="10534649" cy="3751036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PT" sz="2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o sucesso do produto, é habitual especificar as diferentes partes que estarão envolvidas na sua concessão, mais concretamente: clientes, consumidores e </a:t>
            </a:r>
            <a:r>
              <a:rPr lang="pt-PT" sz="23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pt-PT" sz="2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PT" sz="23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PT" sz="2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Clientes</a:t>
            </a: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pt-PT" sz="23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mpresa </a:t>
            </a:r>
            <a:r>
              <a:rPr lang="pt-PT" sz="23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PictuRAS</a:t>
            </a: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pt-PT"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pt-PT" sz="2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Consumidores</a:t>
            </a: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PT" sz="23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úblico geral interessado. Podemos dividir este grupo nas seguintes faixas etárias.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Crianças (10-15 anos)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Pré-Adolescentes (15-18 anos)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Adolescentes e Adultos (18-45 anos)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Adultos mais velhos e seniores (45+ anos)</a:t>
            </a:r>
          </a:p>
          <a:p>
            <a:pPr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Stakeholders</a:t>
            </a: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Os principais interessados no sucesso da </a:t>
            </a:r>
            <a:r>
              <a:rPr lang="pt-PT" sz="23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PictuRAS</a:t>
            </a: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são: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Influencers</a:t>
            </a:r>
            <a:endParaRPr lang="pt-PT" sz="23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Anunciantes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pt-PT" sz="2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Empresa</a:t>
            </a:r>
            <a:endParaRPr lang="pt-PT" sz="1300" dirty="0"/>
          </a:p>
        </p:txBody>
      </p:sp>
      <p:pic>
        <p:nvPicPr>
          <p:cNvPr id="5" name="Imagem 4" descr="Uma imagem com silhueta, arte&#10;&#10;Descrição gerada automaticamente">
            <a:extLst>
              <a:ext uri="{FF2B5EF4-FFF2-40B4-BE49-F238E27FC236}">
                <a16:creationId xmlns:a16="http://schemas.microsoft.com/office/drawing/2014/main" id="{009C1499-914C-9DC8-B2BF-70F10E4DF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89" y="3621486"/>
            <a:ext cx="3765176" cy="234382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907AF1-8B32-2F62-289E-74658ADB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8" y="502021"/>
            <a:ext cx="5427525" cy="1667997"/>
          </a:xfrm>
        </p:spPr>
        <p:txBody>
          <a:bodyPr anchor="b">
            <a:normAutofit/>
          </a:bodyPr>
          <a:lstStyle/>
          <a:p>
            <a:r>
              <a:rPr lang="pt-PT" sz="4000">
                <a:effectLst/>
                <a:latin typeface="Helvetica" pitchFamily="2" charset="0"/>
              </a:rPr>
              <a:t>Utilizadores do Produto</a:t>
            </a:r>
            <a:endParaRPr lang="pt-PT" sz="400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6604E7-33C4-480E-7F86-19BABC91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8" y="2405467"/>
            <a:ext cx="8598152" cy="353508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Esta secção é destinada à apresentação dos utilizadores efetivos do produto, introduzindo as respetivas funções baseadas em perfis de utilização.</a:t>
            </a:r>
          </a:p>
          <a:p>
            <a:pPr>
              <a:lnSpc>
                <a:spcPct val="150000"/>
              </a:lnSpc>
            </a:pPr>
            <a:r>
              <a:rPr lang="pt-PT" sz="1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Utilizador Anónimo </a:t>
            </a:r>
            <a:r>
              <a:rPr lang="pt-PT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Ferramentas de edição básicas no entanto, condicionado. </a:t>
            </a:r>
          </a:p>
          <a:p>
            <a:pPr>
              <a:lnSpc>
                <a:spcPct val="150000"/>
              </a:lnSpc>
            </a:pPr>
            <a:r>
              <a:rPr lang="pt-PT" sz="1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Utilizador Registado </a:t>
            </a:r>
            <a:r>
              <a:rPr lang="pt-PT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Ferramentas de edição básicas, limitado por um número de operações diárias.</a:t>
            </a:r>
          </a:p>
          <a:p>
            <a:pPr>
              <a:lnSpc>
                <a:spcPct val="150000"/>
              </a:lnSpc>
            </a:pPr>
            <a:r>
              <a:rPr lang="pt-PT" sz="1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Utilizador Premium </a:t>
            </a:r>
            <a:r>
              <a:rPr lang="pt-PT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Ferramentas disponíveis sem constrangimentos.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3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Experiência Técnica e Tecnológica </a:t>
            </a:r>
            <a:r>
              <a:rPr lang="pt-PT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Diferente entre perfis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PT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Prioridades atribuídas aos utilizadores: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Utilizadores principais: Utilizador Registado e Utilizador Premium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sz="13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Utilizadores secundários: Utilizador Anónimo</a:t>
            </a:r>
          </a:p>
          <a:p>
            <a:endParaRPr lang="pt-PT" sz="1300" dirty="0"/>
          </a:p>
        </p:txBody>
      </p:sp>
      <p:pic>
        <p:nvPicPr>
          <p:cNvPr id="5" name="Imagem 4" descr="Uma imagem com clipart, silhueta, arte, ilustração&#10;&#10;Descrição gerada automaticamente">
            <a:extLst>
              <a:ext uri="{FF2B5EF4-FFF2-40B4-BE49-F238E27FC236}">
                <a16:creationId xmlns:a16="http://schemas.microsoft.com/office/drawing/2014/main" id="{0183BC84-9399-229B-087A-36AE26F27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02" b="2"/>
          <a:stretch/>
        </p:blipFill>
        <p:spPr>
          <a:xfrm>
            <a:off x="8426243" y="3070718"/>
            <a:ext cx="3329655" cy="3329655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30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57F954-B55E-E20C-ED61-CB47B35F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pt-PT" sz="4000" dirty="0" err="1">
                <a:effectLst/>
                <a:latin typeface="Helvetica" pitchFamily="2" charset="0"/>
              </a:rPr>
              <a:t>Restricões</a:t>
            </a:r>
            <a:r>
              <a:rPr lang="pt-PT" sz="4000" dirty="0">
                <a:effectLst/>
                <a:latin typeface="Helvetica" pitchFamily="2" charset="0"/>
              </a:rPr>
              <a:t> do Projeto</a:t>
            </a:r>
            <a:endParaRPr lang="pt-PT" sz="40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856F3EF-5586-6043-A65B-C81ED00E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3314372"/>
            <a:ext cx="9919206" cy="262660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Restrição </a:t>
            </a:r>
            <a:r>
              <a:rPr lang="pt-PT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  <a:endParaRPr lang="pt-PT" sz="20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Descrição: O presente documento terá de ser entregue, numa fase inicial, até dia 18 de outubro de 2024.</a:t>
            </a:r>
          </a:p>
          <a:p>
            <a:pPr marL="0" indent="0">
              <a:buNone/>
            </a:pPr>
            <a:r>
              <a:rPr lang="pt-PT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Restrições Orçamentais</a:t>
            </a:r>
          </a:p>
          <a:p>
            <a:r>
              <a:rPr lang="pt-PT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Descrição: O orçamento disponível para o desenvolvimento do projeto é de 80 000€ (oitenta mil euros), com um prazo de 4 meses para a sua conclusão.</a:t>
            </a:r>
          </a:p>
          <a:p>
            <a:endParaRPr lang="pt-PT" sz="2000" dirty="0"/>
          </a:p>
        </p:txBody>
      </p:sp>
      <p:pic>
        <p:nvPicPr>
          <p:cNvPr id="7" name="Imagem 6" descr="Uma imagem com texto, Tipo de letra, captura de ecrã, algebra&#10;&#10;Descrição gerada automaticamente">
            <a:extLst>
              <a:ext uri="{FF2B5EF4-FFF2-40B4-BE49-F238E27FC236}">
                <a16:creationId xmlns:a16="http://schemas.microsoft.com/office/drawing/2014/main" id="{D41AA313-7DA8-F861-8510-05BCE9934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598" y="831689"/>
            <a:ext cx="7245815" cy="262660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6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3533AA-91EC-2CB0-840A-F978CD47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PT" sz="4000">
                <a:solidFill>
                  <a:srgbClr val="FFFFFF"/>
                </a:solidFill>
                <a:effectLst/>
                <a:latin typeface="Helvetica" pitchFamily="2" charset="0"/>
              </a:rPr>
              <a:t>Taxinomia e definições</a:t>
            </a:r>
            <a:endParaRPr lang="pt-PT" sz="4000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1DBD5-7594-F9B7-75E5-8B53A917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facilitar o entendimento do problema e identificar as entidades relevantes ao sistema, desenvolvemos o seguinte modelo de domínio.</a:t>
            </a:r>
          </a:p>
          <a:p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Utilizador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Ator do sistema (ex.: anónimo, registado ou premium).</a:t>
            </a:r>
          </a:p>
          <a:p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Imagem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Representação visual carregada pelo utilizador, caracterizada por atributos como dimensões e formato.</a:t>
            </a:r>
          </a:p>
          <a:p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Galeria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Conjunto de imagens carregadas pelo utilizador.</a:t>
            </a:r>
          </a:p>
          <a:p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Ferramenta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Conjunto de parâmetros utilizados para alterar as características de uma imagem. </a:t>
            </a:r>
            <a:r>
              <a:rPr lang="pt-PT" sz="1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ipos de ferramentas:</a:t>
            </a:r>
          </a:p>
          <a:p>
            <a:pPr marL="457200" lvl="1" indent="0">
              <a:buNone/>
            </a:pP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Básica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Acessível a todos.</a:t>
            </a:r>
          </a:p>
          <a:p>
            <a:pPr marL="457200" lvl="1" indent="0">
              <a:buNone/>
            </a:pP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Avançada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Disponível exclusivamente para utilizadores premium..</a:t>
            </a:r>
          </a:p>
          <a:p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Parâmetro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Configuração ou ajuste específico de uma ferramenta de edição.</a:t>
            </a:r>
          </a:p>
          <a:p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Processamento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Ação de aplicar uma ou mais ferramentas de edição a uma imagem ou a um conjunto de imagens (processamento em lote).</a:t>
            </a:r>
          </a:p>
          <a:p>
            <a:r>
              <a:rPr lang="pt-PT" sz="1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Crédito</a:t>
            </a:r>
            <a:r>
              <a:rPr lang="pt-PT" sz="1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Sistema de contagem que controla o acesso às funcionalidades básicas para utilizadores registados. 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383367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5B1070-CA19-F14F-90CC-25A4619C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Modelo de domino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Marcador de Posição de Conteúdo 10" descr="Uma imagem com texto, diagrama, Esquema, captura de ecrã&#10;&#10;Descrição gerada automaticamente">
            <a:extLst>
              <a:ext uri="{FF2B5EF4-FFF2-40B4-BE49-F238E27FC236}">
                <a16:creationId xmlns:a16="http://schemas.microsoft.com/office/drawing/2014/main" id="{D2E59516-45B1-DE0E-A7AA-5FDB353E8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1317" y="467208"/>
            <a:ext cx="6907970" cy="592358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60A1846-1346-B167-E545-2457F24ED4F2}"/>
              </a:ext>
            </a:extLst>
          </p:cNvPr>
          <p:cNvSpPr/>
          <p:nvPr/>
        </p:nvSpPr>
        <p:spPr>
          <a:xfrm>
            <a:off x="4502428" y="629023"/>
            <a:ext cx="1879711" cy="216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55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74482-9D9F-CD86-D7B9-C94185DB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dos Casos de Uso</a:t>
            </a:r>
          </a:p>
        </p:txBody>
      </p:sp>
      <p:pic>
        <p:nvPicPr>
          <p:cNvPr id="5" name="Marcador de Posição de Conteúdo 4" descr="Uma imagem com texto, diagrama, captura de ecrã, Esquema&#10;&#10;Descrição gerada automaticamente">
            <a:extLst>
              <a:ext uri="{FF2B5EF4-FFF2-40B4-BE49-F238E27FC236}">
                <a16:creationId xmlns:a16="http://schemas.microsoft.com/office/drawing/2014/main" id="{44FA1054-7A17-CFE3-F3EF-56B8D8AC8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245" y="467208"/>
            <a:ext cx="709411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42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A6D2C9E21ECB64792957D7760AD6882" ma:contentTypeVersion="4" ma:contentTypeDescription="Criar um novo documento." ma:contentTypeScope="" ma:versionID="3c9a1bf334e7044f03d717e929cac333">
  <xsd:schema xmlns:xsd="http://www.w3.org/2001/XMLSchema" xmlns:xs="http://www.w3.org/2001/XMLSchema" xmlns:p="http://schemas.microsoft.com/office/2006/metadata/properties" xmlns:ns3="e4e0b8ae-114f-4d71-8084-e3c9fbc9342d" targetNamespace="http://schemas.microsoft.com/office/2006/metadata/properties" ma:root="true" ma:fieldsID="523db6059e417c3dc16cbe4ba96ef784" ns3:_="">
    <xsd:import namespace="e4e0b8ae-114f-4d71-8084-e3c9fbc934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0b8ae-114f-4d71-8084-e3c9fbc934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933365-2C60-4F0D-AC23-3C321B361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0b8ae-114f-4d71-8084-e3c9fbc93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24A07B-40A4-466B-91FF-2F9AF3F107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D1A31F-38E1-4728-98B6-0008F3EFBAA0}">
  <ds:schemaRefs>
    <ds:schemaRef ds:uri="http://www.w3.org/XML/1998/namespace"/>
    <ds:schemaRef ds:uri="http://schemas.microsoft.com/office/2006/documentManagement/types"/>
    <ds:schemaRef ds:uri="e4e0b8ae-114f-4d71-8084-e3c9fbc9342d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574</Words>
  <Application>Microsoft Office PowerPoint</Application>
  <PresentationFormat>Ecrã Panorâmico</PresentationFormat>
  <Paragraphs>69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Courier New</vt:lpstr>
      <vt:lpstr>Helvetica</vt:lpstr>
      <vt:lpstr>Tema do Office</vt:lpstr>
      <vt:lpstr>Introdução</vt:lpstr>
      <vt:lpstr>Contexto e Desafios</vt:lpstr>
      <vt:lpstr>Objetivos </vt:lpstr>
      <vt:lpstr>Cliente, Consumidor e Stakeholders</vt:lpstr>
      <vt:lpstr>Utilizadores do Produto</vt:lpstr>
      <vt:lpstr>Restricões do Projeto</vt:lpstr>
      <vt:lpstr>Taxinomia e definições</vt:lpstr>
      <vt:lpstr>Modelo de domino</vt:lpstr>
      <vt:lpstr>Diagrama dos Casos de Uso</vt:lpstr>
      <vt:lpstr>Âmbito do Produto</vt:lpstr>
      <vt:lpstr>Diagrama de sequência</vt:lpstr>
      <vt:lpstr>Requisitos Funcionais</vt:lpstr>
      <vt:lpstr>Requisitos não funcionais</vt:lpstr>
      <vt:lpstr>Requisitos não funcionais</vt:lpstr>
      <vt:lpstr>Levantamento de Requisitos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Luis Ferreira Magalhães</dc:creator>
  <cp:lastModifiedBy>Tiago Granja Rodrigues</cp:lastModifiedBy>
  <cp:revision>5</cp:revision>
  <dcterms:created xsi:type="dcterms:W3CDTF">2024-10-24T20:48:48Z</dcterms:created>
  <dcterms:modified xsi:type="dcterms:W3CDTF">2024-10-25T07:55:44Z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0x0101009A6D2C9E21ECB64792957D7760AD6882</vt:lpwstr>
  </property>
</Properties>
</file>