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DD70-8535-4C78-8092-9B70597F009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73B5-4D41-4EEF-A7C6-79C170102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3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DD70-8535-4C78-8092-9B70597F009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73B5-4D41-4EEF-A7C6-79C170102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53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DD70-8535-4C78-8092-9B70597F009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73B5-4D41-4EEF-A7C6-79C170102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474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DD70-8535-4C78-8092-9B70597F009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73B5-4D41-4EEF-A7C6-79C17010273D}" type="slidenum">
              <a:rPr lang="en-GB" smtClean="0"/>
              <a:t>‹nº›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622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DD70-8535-4C78-8092-9B70597F009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73B5-4D41-4EEF-A7C6-79C170102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882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DD70-8535-4C78-8092-9B70597F009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73B5-4D41-4EEF-A7C6-79C170102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372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DD70-8535-4C78-8092-9B70597F009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73B5-4D41-4EEF-A7C6-79C170102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23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DD70-8535-4C78-8092-9B70597F009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73B5-4D41-4EEF-A7C6-79C170102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92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DD70-8535-4C78-8092-9B70597F009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73B5-4D41-4EEF-A7C6-79C170102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84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DD70-8535-4C78-8092-9B70597F009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73B5-4D41-4EEF-A7C6-79C170102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44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DD70-8535-4C78-8092-9B70597F009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73B5-4D41-4EEF-A7C6-79C170102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58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DD70-8535-4C78-8092-9B70597F009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73B5-4D41-4EEF-A7C6-79C170102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03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DD70-8535-4C78-8092-9B70597F009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73B5-4D41-4EEF-A7C6-79C170102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38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DD70-8535-4C78-8092-9B70597F009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73B5-4D41-4EEF-A7C6-79C170102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97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DD70-8535-4C78-8092-9B70597F009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73B5-4D41-4EEF-A7C6-79C170102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2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DD70-8535-4C78-8092-9B70597F009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73B5-4D41-4EEF-A7C6-79C170102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56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DD70-8535-4C78-8092-9B70597F009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73B5-4D41-4EEF-A7C6-79C170102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80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EDDD70-8535-4C78-8092-9B70597F0094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273B5-4D41-4EEF-A7C6-79C17010273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830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3F1A6-EFD8-43A7-8C85-28D752798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0056" y="45424"/>
            <a:ext cx="2726833" cy="1053010"/>
          </a:xfrm>
        </p:spPr>
        <p:txBody>
          <a:bodyPr/>
          <a:lstStyle/>
          <a:p>
            <a:r>
              <a:rPr lang="en-GB" dirty="0"/>
              <a:t>04/06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534639-5CEE-4799-917C-D2BE265ACB99}"/>
              </a:ext>
            </a:extLst>
          </p:cNvPr>
          <p:cNvSpPr txBox="1"/>
          <p:nvPr/>
        </p:nvSpPr>
        <p:spPr>
          <a:xfrm>
            <a:off x="2130948" y="1484757"/>
            <a:ext cx="74265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Objectivos</a:t>
            </a:r>
            <a:r>
              <a:rPr lang="en-GB" dirty="0"/>
              <a:t> do Sprint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Acabar</a:t>
            </a:r>
            <a:r>
              <a:rPr lang="en-GB" dirty="0"/>
              <a:t> o </a:t>
            </a:r>
            <a:r>
              <a:rPr lang="en-GB" dirty="0" err="1"/>
              <a:t>algoritmo</a:t>
            </a:r>
            <a:r>
              <a:rPr lang="en-GB" dirty="0"/>
              <a:t> de labelling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Testar</a:t>
            </a:r>
            <a:r>
              <a:rPr lang="en-GB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Começar</a:t>
            </a:r>
            <a:r>
              <a:rPr lang="en-GB" dirty="0"/>
              <a:t> a </a:t>
            </a:r>
            <a:r>
              <a:rPr lang="en-GB" dirty="0" err="1"/>
              <a:t>reduzir</a:t>
            </a:r>
            <a:r>
              <a:rPr lang="en-GB" dirty="0"/>
              <a:t> a </a:t>
            </a:r>
            <a:r>
              <a:rPr lang="en-GB" dirty="0" err="1"/>
              <a:t>granularidade</a:t>
            </a:r>
            <a:r>
              <a:rPr lang="en-GB" dirty="0"/>
              <a:t> e </a:t>
            </a:r>
            <a:r>
              <a:rPr lang="en-GB" dirty="0" err="1"/>
              <a:t>ver</a:t>
            </a:r>
            <a:r>
              <a:rPr lang="en-GB" dirty="0"/>
              <a:t> </a:t>
            </a:r>
            <a:r>
              <a:rPr lang="en-GB" dirty="0" err="1"/>
              <a:t>diferenças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err="1"/>
              <a:t>Desafios</a:t>
            </a:r>
            <a:endParaRPr lang="en-GB" dirty="0"/>
          </a:p>
          <a:p>
            <a:r>
              <a:rPr lang="en-GB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Ver </a:t>
            </a:r>
            <a:r>
              <a:rPr lang="en-GB" dirty="0" err="1"/>
              <a:t>onde</a:t>
            </a:r>
            <a:r>
              <a:rPr lang="en-GB" dirty="0"/>
              <a:t> se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inserir</a:t>
            </a:r>
            <a:r>
              <a:rPr lang="en-GB" dirty="0"/>
              <a:t> </a:t>
            </a:r>
            <a:r>
              <a:rPr lang="en-GB" dirty="0" err="1"/>
              <a:t>alterações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Criar</a:t>
            </a:r>
            <a:r>
              <a:rPr lang="en-GB" dirty="0"/>
              <a:t> </a:t>
            </a:r>
            <a:r>
              <a:rPr lang="en-GB" dirty="0" err="1"/>
              <a:t>gerador</a:t>
            </a:r>
            <a:r>
              <a:rPr lang="en-GB" dirty="0"/>
              <a:t> </a:t>
            </a:r>
            <a:r>
              <a:rPr lang="en-GB" dirty="0" err="1"/>
              <a:t>aleatório</a:t>
            </a:r>
            <a:r>
              <a:rPr lang="en-GB" dirty="0"/>
              <a:t> de arcos </a:t>
            </a:r>
            <a:r>
              <a:rPr lang="en-GB" dirty="0" err="1"/>
              <a:t>nós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err="1"/>
              <a:t>Próximos</a:t>
            </a:r>
            <a:r>
              <a:rPr lang="en-GB" dirty="0"/>
              <a:t> </a:t>
            </a:r>
            <a:r>
              <a:rPr lang="en-GB" dirty="0" err="1"/>
              <a:t>passos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Começar</a:t>
            </a:r>
            <a:r>
              <a:rPr lang="en-GB" dirty="0"/>
              <a:t> a </a:t>
            </a:r>
            <a:r>
              <a:rPr lang="en-GB" dirty="0" err="1"/>
              <a:t>introduzir</a:t>
            </a:r>
            <a:r>
              <a:rPr lang="en-GB" dirty="0"/>
              <a:t> </a:t>
            </a:r>
            <a:r>
              <a:rPr lang="en-GB" dirty="0" err="1"/>
              <a:t>otimizações</a:t>
            </a:r>
            <a:r>
              <a:rPr lang="en-GB" dirty="0"/>
              <a:t> no Código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Tratamento</a:t>
            </a:r>
            <a:r>
              <a:rPr lang="en-GB" dirty="0"/>
              <a:t> de input de dados</a:t>
            </a:r>
          </a:p>
          <a:p>
            <a:endParaRPr lang="en-GB" dirty="0"/>
          </a:p>
          <a:p>
            <a:r>
              <a:rPr lang="en-GB" dirty="0"/>
              <a:t>Outros </a:t>
            </a:r>
            <a:r>
              <a:rPr lang="en-GB" dirty="0" err="1"/>
              <a:t>assuntos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Estandardização</a:t>
            </a:r>
            <a:r>
              <a:rPr lang="en-GB" dirty="0"/>
              <a:t> de input / output de dados</a:t>
            </a:r>
          </a:p>
        </p:txBody>
      </p:sp>
    </p:spTree>
    <p:extLst>
      <p:ext uri="{BB962C8B-B14F-4D97-AF65-F5344CB8AC3E}">
        <p14:creationId xmlns:p14="http://schemas.microsoft.com/office/powerpoint/2010/main" val="336217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54</Words>
  <Application>Microsoft Office PowerPoint</Application>
  <PresentationFormat>Ecrã Panorâmico</PresentationFormat>
  <Paragraphs>18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Ião</vt:lpstr>
      <vt:lpstr>04/06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04/06</dc:title>
  <dc:creator>João Francisco Pereira do Vale Tavares Portugal</dc:creator>
  <cp:lastModifiedBy>João Francisco Pereira do Vale Tavares Portugal</cp:lastModifiedBy>
  <cp:revision>5</cp:revision>
  <dcterms:created xsi:type="dcterms:W3CDTF">2020-06-04T16:20:35Z</dcterms:created>
  <dcterms:modified xsi:type="dcterms:W3CDTF">2020-06-04T16:40:59Z</dcterms:modified>
</cp:coreProperties>
</file>