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60"/>
  </p:notesMasterIdLst>
  <p:handoutMasterIdLst>
    <p:handoutMasterId r:id="rId161"/>
  </p:handoutMasterIdLst>
  <p:sldIdLst>
    <p:sldId id="256" r:id="rId2"/>
    <p:sldId id="803" r:id="rId3"/>
    <p:sldId id="937" r:id="rId4"/>
    <p:sldId id="590" r:id="rId5"/>
    <p:sldId id="785" r:id="rId6"/>
    <p:sldId id="752" r:id="rId7"/>
    <p:sldId id="788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938" r:id="rId18"/>
    <p:sldId id="799" r:id="rId19"/>
    <p:sldId id="800" r:id="rId20"/>
    <p:sldId id="801" r:id="rId21"/>
    <p:sldId id="802" r:id="rId22"/>
    <p:sldId id="939" r:id="rId23"/>
    <p:sldId id="786" r:id="rId24"/>
    <p:sldId id="807" r:id="rId25"/>
    <p:sldId id="809" r:id="rId26"/>
    <p:sldId id="806" r:id="rId27"/>
    <p:sldId id="810" r:id="rId28"/>
    <p:sldId id="811" r:id="rId29"/>
    <p:sldId id="812" r:id="rId30"/>
    <p:sldId id="813" r:id="rId31"/>
    <p:sldId id="814" r:id="rId32"/>
    <p:sldId id="815" r:id="rId33"/>
    <p:sldId id="940" r:id="rId34"/>
    <p:sldId id="816" r:id="rId35"/>
    <p:sldId id="817" r:id="rId36"/>
    <p:sldId id="818" r:id="rId37"/>
    <p:sldId id="819" r:id="rId38"/>
    <p:sldId id="820" r:id="rId39"/>
    <p:sldId id="822" r:id="rId40"/>
    <p:sldId id="821" r:id="rId41"/>
    <p:sldId id="823" r:id="rId42"/>
    <p:sldId id="824" r:id="rId43"/>
    <p:sldId id="825" r:id="rId44"/>
    <p:sldId id="826" r:id="rId45"/>
    <p:sldId id="827" r:id="rId46"/>
    <p:sldId id="828" r:id="rId47"/>
    <p:sldId id="829" r:id="rId48"/>
    <p:sldId id="830" r:id="rId49"/>
    <p:sldId id="831" r:id="rId50"/>
    <p:sldId id="832" r:id="rId51"/>
    <p:sldId id="833" r:id="rId52"/>
    <p:sldId id="834" r:id="rId53"/>
    <p:sldId id="835" r:id="rId54"/>
    <p:sldId id="837" r:id="rId55"/>
    <p:sldId id="839" r:id="rId56"/>
    <p:sldId id="838" r:id="rId57"/>
    <p:sldId id="841" r:id="rId58"/>
    <p:sldId id="840" r:id="rId59"/>
    <p:sldId id="842" r:id="rId60"/>
    <p:sldId id="843" r:id="rId61"/>
    <p:sldId id="844" r:id="rId62"/>
    <p:sldId id="845" r:id="rId63"/>
    <p:sldId id="846" r:id="rId64"/>
    <p:sldId id="847" r:id="rId65"/>
    <p:sldId id="849" r:id="rId66"/>
    <p:sldId id="848" r:id="rId67"/>
    <p:sldId id="850" r:id="rId68"/>
    <p:sldId id="851" r:id="rId69"/>
    <p:sldId id="852" r:id="rId70"/>
    <p:sldId id="853" r:id="rId71"/>
    <p:sldId id="854" r:id="rId72"/>
    <p:sldId id="941" r:id="rId73"/>
    <p:sldId id="855" r:id="rId74"/>
    <p:sldId id="856" r:id="rId75"/>
    <p:sldId id="857" r:id="rId76"/>
    <p:sldId id="858" r:id="rId77"/>
    <p:sldId id="859" r:id="rId78"/>
    <p:sldId id="860" r:id="rId79"/>
    <p:sldId id="861" r:id="rId80"/>
    <p:sldId id="862" r:id="rId81"/>
    <p:sldId id="864" r:id="rId82"/>
    <p:sldId id="865" r:id="rId83"/>
    <p:sldId id="866" r:id="rId84"/>
    <p:sldId id="867" r:id="rId85"/>
    <p:sldId id="868" r:id="rId86"/>
    <p:sldId id="869" r:id="rId87"/>
    <p:sldId id="870" r:id="rId88"/>
    <p:sldId id="871" r:id="rId89"/>
    <p:sldId id="872" r:id="rId90"/>
    <p:sldId id="873" r:id="rId91"/>
    <p:sldId id="874" r:id="rId92"/>
    <p:sldId id="875" r:id="rId93"/>
    <p:sldId id="876" r:id="rId94"/>
    <p:sldId id="877" r:id="rId95"/>
    <p:sldId id="878" r:id="rId96"/>
    <p:sldId id="879" r:id="rId97"/>
    <p:sldId id="880" r:id="rId98"/>
    <p:sldId id="881" r:id="rId99"/>
    <p:sldId id="882" r:id="rId100"/>
    <p:sldId id="883" r:id="rId101"/>
    <p:sldId id="884" r:id="rId102"/>
    <p:sldId id="885" r:id="rId103"/>
    <p:sldId id="886" r:id="rId104"/>
    <p:sldId id="887" r:id="rId105"/>
    <p:sldId id="888" r:id="rId106"/>
    <p:sldId id="889" r:id="rId107"/>
    <p:sldId id="890" r:id="rId108"/>
    <p:sldId id="942" r:id="rId109"/>
    <p:sldId id="891" r:id="rId110"/>
    <p:sldId id="892" r:id="rId111"/>
    <p:sldId id="893" r:id="rId112"/>
    <p:sldId id="894" r:id="rId113"/>
    <p:sldId id="895" r:id="rId114"/>
    <p:sldId id="896" r:id="rId115"/>
    <p:sldId id="897" r:id="rId116"/>
    <p:sldId id="898" r:id="rId117"/>
    <p:sldId id="899" r:id="rId118"/>
    <p:sldId id="900" r:id="rId119"/>
    <p:sldId id="901" r:id="rId120"/>
    <p:sldId id="902" r:id="rId121"/>
    <p:sldId id="903" r:id="rId122"/>
    <p:sldId id="904" r:id="rId123"/>
    <p:sldId id="905" r:id="rId124"/>
    <p:sldId id="906" r:id="rId125"/>
    <p:sldId id="907" r:id="rId126"/>
    <p:sldId id="908" r:id="rId127"/>
    <p:sldId id="909" r:id="rId128"/>
    <p:sldId id="910" r:id="rId129"/>
    <p:sldId id="911" r:id="rId130"/>
    <p:sldId id="912" r:id="rId131"/>
    <p:sldId id="913" r:id="rId132"/>
    <p:sldId id="914" r:id="rId133"/>
    <p:sldId id="915" r:id="rId134"/>
    <p:sldId id="916" r:id="rId135"/>
    <p:sldId id="917" r:id="rId136"/>
    <p:sldId id="918" r:id="rId137"/>
    <p:sldId id="943" r:id="rId138"/>
    <p:sldId id="919" r:id="rId139"/>
    <p:sldId id="920" r:id="rId140"/>
    <p:sldId id="921" r:id="rId141"/>
    <p:sldId id="922" r:id="rId142"/>
    <p:sldId id="923" r:id="rId143"/>
    <p:sldId id="924" r:id="rId144"/>
    <p:sldId id="925" r:id="rId145"/>
    <p:sldId id="926" r:id="rId146"/>
    <p:sldId id="927" r:id="rId147"/>
    <p:sldId id="928" r:id="rId148"/>
    <p:sldId id="929" r:id="rId149"/>
    <p:sldId id="930" r:id="rId150"/>
    <p:sldId id="931" r:id="rId151"/>
    <p:sldId id="932" r:id="rId152"/>
    <p:sldId id="933" r:id="rId153"/>
    <p:sldId id="934" r:id="rId154"/>
    <p:sldId id="935" r:id="rId155"/>
    <p:sldId id="944" r:id="rId156"/>
    <p:sldId id="836" r:id="rId157"/>
    <p:sldId id="863" r:id="rId158"/>
    <p:sldId id="936" r:id="rId1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A22FF"/>
    <a:srgbClr val="C00000"/>
    <a:srgbClr val="0000FF"/>
    <a:srgbClr val="00B050"/>
    <a:srgbClr val="F7F7F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5848" autoAdjust="0"/>
  </p:normalViewPr>
  <p:slideViewPr>
    <p:cSldViewPr>
      <p:cViewPr varScale="1">
        <p:scale>
          <a:sx n="156" d="100"/>
          <a:sy n="156" d="100"/>
        </p:scale>
        <p:origin x="14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handoutMaster" Target="handoutMasters/handoutMaster1.xml"/><Relationship Id="rId16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elipe Nicolaci Pimentel" userId="ad996c092fe38a6e" providerId="LiveId" clId="{7B450DF9-6A27-4B66-8033-35457DAD3695}"/>
    <pc:docChg chg="undo redo custSel addSld delSld modSld sldOrd modMainMaster">
      <pc:chgData name="João Felipe Nicolaci Pimentel" userId="ad996c092fe38a6e" providerId="LiveId" clId="{7B450DF9-6A27-4B66-8033-35457DAD3695}" dt="2018-10-01T07:38:18.891" v="21043" actId="313"/>
      <pc:docMkLst>
        <pc:docMk/>
      </pc:docMkLst>
      <pc:sldChg chg="addSp delSp modSp">
        <pc:chgData name="João Felipe Nicolaci Pimentel" userId="ad996c092fe38a6e" providerId="LiveId" clId="{7B450DF9-6A27-4B66-8033-35457DAD3695}" dt="2018-10-01T07:05:31.541" v="20521"/>
        <pc:sldMkLst>
          <pc:docMk/>
          <pc:sldMk cId="0" sldId="256"/>
        </pc:sldMkLst>
        <pc:spChg chg="add del mod">
          <ac:chgData name="João Felipe Nicolaci Pimentel" userId="ad996c092fe38a6e" providerId="LiveId" clId="{7B450DF9-6A27-4B66-8033-35457DAD3695}" dt="2018-09-30T21:21:43.901" v="3340" actId="478"/>
          <ac:spMkLst>
            <pc:docMk/>
            <pc:sldMk cId="0" sldId="256"/>
            <ac:spMk id="2" creationId="{2C30CBE0-892D-4F22-83D4-9B1DECB9C182}"/>
          </ac:spMkLst>
        </pc:spChg>
        <pc:spChg chg="mod">
          <ac:chgData name="João Felipe Nicolaci Pimentel" userId="ad996c092fe38a6e" providerId="LiveId" clId="{7B450DF9-6A27-4B66-8033-35457DAD3695}" dt="2018-09-30T19:46:56.581" v="73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21:38.311" v="3339" actId="20577"/>
          <ac:spMkLst>
            <pc:docMk/>
            <pc:sldMk cId="0" sldId="256"/>
            <ac:spMk id="5" creationId="{BC54B13E-C059-4577-BD6C-24B56504E1D1}"/>
          </ac:spMkLst>
        </pc:spChg>
        <pc:spChg chg="mod">
          <ac:chgData name="João Felipe Nicolaci Pimentel" userId="ad996c092fe38a6e" providerId="LiveId" clId="{7B450DF9-6A27-4B66-8033-35457DAD3695}" dt="2018-09-30T19:46:34.429" v="18" actId="20577"/>
          <ac:spMkLst>
            <pc:docMk/>
            <pc:sldMk cId="0" sldId="256"/>
            <ac:spMk id="4098" creationId="{00000000-0000-0000-0000-000000000000}"/>
          </ac:spMkLst>
        </pc:spChg>
        <pc:picChg chg="add">
          <ac:chgData name="João Felipe Nicolaci Pimentel" userId="ad996c092fe38a6e" providerId="LiveId" clId="{7B450DF9-6A27-4B66-8033-35457DAD3695}" dt="2018-10-01T07:05:31.541" v="20521"/>
          <ac:picMkLst>
            <pc:docMk/>
            <pc:sldMk cId="0" sldId="256"/>
            <ac:picMk id="6" creationId="{A6F3EAB7-3454-478C-A6F2-F32AEEC5F18D}"/>
          </ac:picMkLst>
        </pc:picChg>
      </pc:sldChg>
      <pc:sldChg chg="addSp delSp modSp">
        <pc:chgData name="João Felipe Nicolaci Pimentel" userId="ad996c092fe38a6e" providerId="LiveId" clId="{7B450DF9-6A27-4B66-8033-35457DAD3695}" dt="2018-09-30T20:20:31.316" v="579" actId="404"/>
        <pc:sldMkLst>
          <pc:docMk/>
          <pc:sldMk cId="768080059" sldId="590"/>
        </pc:sldMkLst>
        <pc:spChg chg="add del mod">
          <ac:chgData name="João Felipe Nicolaci Pimentel" userId="ad996c092fe38a6e" providerId="LiveId" clId="{7B450DF9-6A27-4B66-8033-35457DAD3695}" dt="2018-09-30T19:50:23.629" v="129" actId="478"/>
          <ac:spMkLst>
            <pc:docMk/>
            <pc:sldMk cId="768080059" sldId="590"/>
            <ac:spMk id="7" creationId="{E3CA2364-7660-4EE5-891F-F83B9F422FEB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8" creationId="{6487CA60-0496-49AA-97A1-9D29530F9632}"/>
          </ac:spMkLst>
        </pc:spChg>
        <pc:spChg chg="add mod">
          <ac:chgData name="João Felipe Nicolaci Pimentel" userId="ad996c092fe38a6e" providerId="LiveId" clId="{7B450DF9-6A27-4B66-8033-35457DAD3695}" dt="2018-09-30T20:20:25.668" v="578" actId="20577"/>
          <ac:spMkLst>
            <pc:docMk/>
            <pc:sldMk cId="768080059" sldId="59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19:48:37.102" v="113" actId="20577"/>
          <ac:spMkLst>
            <pc:docMk/>
            <pc:sldMk cId="768080059" sldId="590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19:50:21.210" v="128" actId="478"/>
          <ac:spMkLst>
            <pc:docMk/>
            <pc:sldMk cId="768080059" sldId="590"/>
            <ac:spMk id="11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12" creationId="{494662F7-226B-44BC-B884-9962BB42F18B}"/>
          </ac:spMkLst>
        </pc:spChg>
        <pc:spChg chg="add del mod">
          <ac:chgData name="João Felipe Nicolaci Pimentel" userId="ad996c092fe38a6e" providerId="LiveId" clId="{7B450DF9-6A27-4B66-8033-35457DAD3695}" dt="2018-09-30T20:03:34.252" v="296" actId="478"/>
          <ac:spMkLst>
            <pc:docMk/>
            <pc:sldMk cId="768080059" sldId="590"/>
            <ac:spMk id="13" creationId="{C9BAE501-0963-4CE6-84ED-27FB0C50AFDD}"/>
          </ac:spMkLst>
        </pc:spChg>
        <pc:spChg chg="add mod">
          <ac:chgData name="João Felipe Nicolaci Pimentel" userId="ad996c092fe38a6e" providerId="LiveId" clId="{7B450DF9-6A27-4B66-8033-35457DAD3695}" dt="2018-09-30T20:19:36.536" v="508" actId="1035"/>
          <ac:spMkLst>
            <pc:docMk/>
            <pc:sldMk cId="768080059" sldId="590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6" creationId="{9018C4A6-42D9-46AC-9E85-BBB5FC49DEE4}"/>
          </ac:spMkLst>
        </pc:spChg>
        <pc:spChg chg="add del">
          <ac:chgData name="João Felipe Nicolaci Pimentel" userId="ad996c092fe38a6e" providerId="LiveId" clId="{7B450DF9-6A27-4B66-8033-35457DAD3695}" dt="2018-09-30T20:10:01.420" v="385"/>
          <ac:spMkLst>
            <pc:docMk/>
            <pc:sldMk cId="768080059" sldId="590"/>
            <ac:spMk id="17" creationId="{D107146E-8AF6-450F-ACF2-A53BC23AF80E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8" creationId="{9E6C90A2-0F71-44D0-A3A2-B7FC13B13715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9" creationId="{A1E72ACC-705E-45AC-A9F4-10F175DBF6D4}"/>
          </ac:spMkLst>
        </pc:spChg>
        <pc:spChg chg="add mod">
          <ac:chgData name="João Felipe Nicolaci Pimentel" userId="ad996c092fe38a6e" providerId="LiveId" clId="{7B450DF9-6A27-4B66-8033-35457DAD3695}" dt="2018-09-30T20:13:06.475" v="430" actId="1035"/>
          <ac:spMkLst>
            <pc:docMk/>
            <pc:sldMk cId="768080059" sldId="590"/>
            <ac:spMk id="20" creationId="{6C1A04B3-7B6B-47FB-874B-25BBF1714D80}"/>
          </ac:spMkLst>
        </pc:spChg>
        <pc:spChg chg="add mod">
          <ac:chgData name="João Felipe Nicolaci Pimentel" userId="ad996c092fe38a6e" providerId="LiveId" clId="{7B450DF9-6A27-4B66-8033-35457DAD3695}" dt="2018-09-30T20:19:13.153" v="490" actId="20577"/>
          <ac:spMkLst>
            <pc:docMk/>
            <pc:sldMk cId="768080059" sldId="590"/>
            <ac:spMk id="21" creationId="{41CB401E-FA26-4E06-9B76-059168C460B0}"/>
          </ac:spMkLst>
        </pc:spChg>
        <pc:spChg chg="add mod">
          <ac:chgData name="João Felipe Nicolaci Pimentel" userId="ad996c092fe38a6e" providerId="LiveId" clId="{7B450DF9-6A27-4B66-8033-35457DAD3695}" dt="2018-09-30T20:20:31.316" v="579" actId="404"/>
          <ac:spMkLst>
            <pc:docMk/>
            <pc:sldMk cId="768080059" sldId="590"/>
            <ac:spMk id="22" creationId="{97897EF4-00EE-4BF0-80DF-FDCE017E580E}"/>
          </ac:spMkLst>
        </pc:spChg>
        <pc:spChg chg="add mod">
          <ac:chgData name="João Felipe Nicolaci Pimentel" userId="ad996c092fe38a6e" providerId="LiveId" clId="{7B450DF9-6A27-4B66-8033-35457DAD3695}" dt="2018-09-30T20:19:14.870" v="491" actId="20577"/>
          <ac:spMkLst>
            <pc:docMk/>
            <pc:sldMk cId="768080059" sldId="590"/>
            <ac:spMk id="23" creationId="{BDF9CBA9-5F4D-4E83-9F64-B8E8D01C8826}"/>
          </ac:spMkLst>
        </pc:spChg>
        <pc:spChg chg="add mod">
          <ac:chgData name="João Felipe Nicolaci Pimentel" userId="ad996c092fe38a6e" providerId="LiveId" clId="{7B450DF9-6A27-4B66-8033-35457DAD3695}" dt="2018-09-30T20:19:39.621" v="509" actId="1035"/>
          <ac:spMkLst>
            <pc:docMk/>
            <pc:sldMk cId="768080059" sldId="590"/>
            <ac:spMk id="24" creationId="{4A969440-FA98-4818-864D-13EE92ADCD1F}"/>
          </ac:spMkLst>
        </pc:spChg>
        <pc:graphicFrameChg chg="add del mod">
          <ac:chgData name="João Felipe Nicolaci Pimentel" userId="ad996c092fe38a6e" providerId="LiveId" clId="{7B450DF9-6A27-4B66-8033-35457DAD3695}" dt="2018-09-30T20:08:00.153" v="320" actId="478"/>
          <ac:graphicFrameMkLst>
            <pc:docMk/>
            <pc:sldMk cId="768080059" sldId="590"/>
            <ac:graphicFrameMk id="15" creationId="{DF47F358-F2C9-4E41-A87E-A05023AFF425}"/>
          </ac:graphicFrameMkLst>
        </pc:graphicFrameChg>
        <pc:picChg chg="del">
          <ac:chgData name="João Felipe Nicolaci Pimentel" userId="ad996c092fe38a6e" providerId="LiveId" clId="{7B450DF9-6A27-4B66-8033-35457DAD3695}" dt="2018-09-30T19:48:42.332" v="114" actId="478"/>
          <ac:picMkLst>
            <pc:docMk/>
            <pc:sldMk cId="768080059" sldId="590"/>
            <ac:picMk id="5" creationId="{00000000-0000-0000-0000-000000000000}"/>
          </ac:picMkLst>
        </pc:picChg>
      </pc:sldChg>
      <pc:sldChg chg="del">
        <pc:chgData name="João Felipe Nicolaci Pimentel" userId="ad996c092fe38a6e" providerId="LiveId" clId="{7B450DF9-6A27-4B66-8033-35457DAD3695}" dt="2018-10-01T07:00:45.538" v="20498" actId="2696"/>
        <pc:sldMkLst>
          <pc:docMk/>
          <pc:sldMk cId="4161779469" sldId="591"/>
        </pc:sldMkLst>
      </pc:sldChg>
      <pc:sldChg chg="del">
        <pc:chgData name="João Felipe Nicolaci Pimentel" userId="ad996c092fe38a6e" providerId="LiveId" clId="{7B450DF9-6A27-4B66-8033-35457DAD3695}" dt="2018-09-30T21:20:49.885" v="3326" actId="2696"/>
        <pc:sldMkLst>
          <pc:docMk/>
          <pc:sldMk cId="516221045" sldId="593"/>
        </pc:sldMkLst>
      </pc:sldChg>
      <pc:sldChg chg="del">
        <pc:chgData name="João Felipe Nicolaci Pimentel" userId="ad996c092fe38a6e" providerId="LiveId" clId="{7B450DF9-6A27-4B66-8033-35457DAD3695}" dt="2018-09-30T21:20:49.243" v="3293" actId="2696"/>
        <pc:sldMkLst>
          <pc:docMk/>
          <pc:sldMk cId="626766021" sldId="608"/>
        </pc:sldMkLst>
      </pc:sldChg>
      <pc:sldChg chg="del">
        <pc:chgData name="João Felipe Nicolaci Pimentel" userId="ad996c092fe38a6e" providerId="LiveId" clId="{7B450DF9-6A27-4B66-8033-35457DAD3695}" dt="2018-09-30T21:20:53.461" v="3328" actId="2696"/>
        <pc:sldMkLst>
          <pc:docMk/>
          <pc:sldMk cId="1454797705" sldId="624"/>
        </pc:sldMkLst>
      </pc:sldChg>
      <pc:sldChg chg="del">
        <pc:chgData name="João Felipe Nicolaci Pimentel" userId="ad996c092fe38a6e" providerId="LiveId" clId="{7B450DF9-6A27-4B66-8033-35457DAD3695}" dt="2018-09-30T21:20:48.839" v="3282" actId="2696"/>
        <pc:sldMkLst>
          <pc:docMk/>
          <pc:sldMk cId="1898280512" sldId="625"/>
        </pc:sldMkLst>
      </pc:sldChg>
      <pc:sldChg chg="del">
        <pc:chgData name="João Felipe Nicolaci Pimentel" userId="ad996c092fe38a6e" providerId="LiveId" clId="{7B450DF9-6A27-4B66-8033-35457DAD3695}" dt="2018-09-30T21:20:48.899" v="3284" actId="2696"/>
        <pc:sldMkLst>
          <pc:docMk/>
          <pc:sldMk cId="2426140529" sldId="629"/>
        </pc:sldMkLst>
      </pc:sldChg>
      <pc:sldChg chg="del">
        <pc:chgData name="João Felipe Nicolaci Pimentel" userId="ad996c092fe38a6e" providerId="LiveId" clId="{7B450DF9-6A27-4B66-8033-35457DAD3695}" dt="2018-09-30T21:20:48.857" v="3283" actId="2696"/>
        <pc:sldMkLst>
          <pc:docMk/>
          <pc:sldMk cId="3338798427" sldId="630"/>
        </pc:sldMkLst>
      </pc:sldChg>
      <pc:sldChg chg="del">
        <pc:chgData name="João Felipe Nicolaci Pimentel" userId="ad996c092fe38a6e" providerId="LiveId" clId="{7B450DF9-6A27-4B66-8033-35457DAD3695}" dt="2018-09-30T21:20:48.985" v="3288" actId="2696"/>
        <pc:sldMkLst>
          <pc:docMk/>
          <pc:sldMk cId="2219246557" sldId="632"/>
        </pc:sldMkLst>
      </pc:sldChg>
      <pc:sldChg chg="del">
        <pc:chgData name="João Felipe Nicolaci Pimentel" userId="ad996c092fe38a6e" providerId="LiveId" clId="{7B450DF9-6A27-4B66-8033-35457DAD3695}" dt="2018-09-30T21:20:49.104" v="3290" actId="2696"/>
        <pc:sldMkLst>
          <pc:docMk/>
          <pc:sldMk cId="633542051" sldId="634"/>
        </pc:sldMkLst>
      </pc:sldChg>
      <pc:sldChg chg="del">
        <pc:chgData name="João Felipe Nicolaci Pimentel" userId="ad996c092fe38a6e" providerId="LiveId" clId="{7B450DF9-6A27-4B66-8033-35457DAD3695}" dt="2018-09-30T21:20:49.162" v="3291" actId="2696"/>
        <pc:sldMkLst>
          <pc:docMk/>
          <pc:sldMk cId="542216947" sldId="637"/>
        </pc:sldMkLst>
      </pc:sldChg>
      <pc:sldChg chg="del">
        <pc:chgData name="João Felipe Nicolaci Pimentel" userId="ad996c092fe38a6e" providerId="LiveId" clId="{7B450DF9-6A27-4B66-8033-35457DAD3695}" dt="2018-09-30T21:20:49.176" v="3292" actId="2696"/>
        <pc:sldMkLst>
          <pc:docMk/>
          <pc:sldMk cId="1585774522" sldId="638"/>
        </pc:sldMkLst>
      </pc:sldChg>
      <pc:sldChg chg="del">
        <pc:chgData name="João Felipe Nicolaci Pimentel" userId="ad996c092fe38a6e" providerId="LiveId" clId="{7B450DF9-6A27-4B66-8033-35457DAD3695}" dt="2018-09-30T21:20:49.342" v="3294" actId="2696"/>
        <pc:sldMkLst>
          <pc:docMk/>
          <pc:sldMk cId="211955143" sldId="639"/>
        </pc:sldMkLst>
      </pc:sldChg>
      <pc:sldChg chg="del">
        <pc:chgData name="João Felipe Nicolaci Pimentel" userId="ad996c092fe38a6e" providerId="LiveId" clId="{7B450DF9-6A27-4B66-8033-35457DAD3695}" dt="2018-09-30T21:20:49.356" v="3295" actId="2696"/>
        <pc:sldMkLst>
          <pc:docMk/>
          <pc:sldMk cId="4076177815" sldId="658"/>
        </pc:sldMkLst>
      </pc:sldChg>
      <pc:sldChg chg="del">
        <pc:chgData name="João Felipe Nicolaci Pimentel" userId="ad996c092fe38a6e" providerId="LiveId" clId="{7B450DF9-6A27-4B66-8033-35457DAD3695}" dt="2018-09-30T21:20:49.041" v="3289" actId="2696"/>
        <pc:sldMkLst>
          <pc:docMk/>
          <pc:sldMk cId="542203027" sldId="680"/>
        </pc:sldMkLst>
      </pc:sldChg>
      <pc:sldChg chg="del">
        <pc:chgData name="João Felipe Nicolaci Pimentel" userId="ad996c092fe38a6e" providerId="LiveId" clId="{7B450DF9-6A27-4B66-8033-35457DAD3695}" dt="2018-09-30T21:20:49.862" v="3324" actId="2696"/>
        <pc:sldMkLst>
          <pc:docMk/>
          <pc:sldMk cId="3514211315" sldId="681"/>
        </pc:sldMkLst>
      </pc:sldChg>
      <pc:sldChg chg="del">
        <pc:chgData name="João Felipe Nicolaci Pimentel" userId="ad996c092fe38a6e" providerId="LiveId" clId="{7B450DF9-6A27-4B66-8033-35457DAD3695}" dt="2018-09-30T21:20:49.395" v="3297" actId="2696"/>
        <pc:sldMkLst>
          <pc:docMk/>
          <pc:sldMk cId="3216275302" sldId="684"/>
        </pc:sldMkLst>
      </pc:sldChg>
      <pc:sldChg chg="del">
        <pc:chgData name="João Felipe Nicolaci Pimentel" userId="ad996c092fe38a6e" providerId="LiveId" clId="{7B450DF9-6A27-4B66-8033-35457DAD3695}" dt="2018-09-30T21:20:49.594" v="3307" actId="2696"/>
        <pc:sldMkLst>
          <pc:docMk/>
          <pc:sldMk cId="1252570525" sldId="691"/>
        </pc:sldMkLst>
      </pc:sldChg>
      <pc:sldChg chg="del">
        <pc:chgData name="João Felipe Nicolaci Pimentel" userId="ad996c092fe38a6e" providerId="LiveId" clId="{7B450DF9-6A27-4B66-8033-35457DAD3695}" dt="2018-09-30T21:20:49.660" v="3311" actId="2696"/>
        <pc:sldMkLst>
          <pc:docMk/>
          <pc:sldMk cId="443643886" sldId="697"/>
        </pc:sldMkLst>
      </pc:sldChg>
      <pc:sldChg chg="del">
        <pc:chgData name="João Felipe Nicolaci Pimentel" userId="ad996c092fe38a6e" providerId="LiveId" clId="{7B450DF9-6A27-4B66-8033-35457DAD3695}" dt="2018-09-30T21:20:49.672" v="3312" actId="2696"/>
        <pc:sldMkLst>
          <pc:docMk/>
          <pc:sldMk cId="411146027" sldId="698"/>
        </pc:sldMkLst>
      </pc:sldChg>
      <pc:sldChg chg="del">
        <pc:chgData name="João Felipe Nicolaci Pimentel" userId="ad996c092fe38a6e" providerId="LiveId" clId="{7B450DF9-6A27-4B66-8033-35457DAD3695}" dt="2018-09-30T21:20:49.728" v="3316" actId="2696"/>
        <pc:sldMkLst>
          <pc:docMk/>
          <pc:sldMk cId="2267569777" sldId="710"/>
        </pc:sldMkLst>
      </pc:sldChg>
      <pc:sldChg chg="del">
        <pc:chgData name="João Felipe Nicolaci Pimentel" userId="ad996c092fe38a6e" providerId="LiveId" clId="{7B450DF9-6A27-4B66-8033-35457DAD3695}" dt="2018-09-30T21:20:49.755" v="3318" actId="2696"/>
        <pc:sldMkLst>
          <pc:docMk/>
          <pc:sldMk cId="1421273424" sldId="712"/>
        </pc:sldMkLst>
      </pc:sldChg>
      <pc:sldChg chg="del">
        <pc:chgData name="João Felipe Nicolaci Pimentel" userId="ad996c092fe38a6e" providerId="LiveId" clId="{7B450DF9-6A27-4B66-8033-35457DAD3695}" dt="2018-09-30T21:20:49.380" v="3296" actId="2696"/>
        <pc:sldMkLst>
          <pc:docMk/>
          <pc:sldMk cId="2630473642" sldId="726"/>
        </pc:sldMkLst>
      </pc:sldChg>
      <pc:sldChg chg="del">
        <pc:chgData name="João Felipe Nicolaci Pimentel" userId="ad996c092fe38a6e" providerId="LiveId" clId="{7B450DF9-6A27-4B66-8033-35457DAD3695}" dt="2018-09-30T21:20:49.568" v="3306" actId="2696"/>
        <pc:sldMkLst>
          <pc:docMk/>
          <pc:sldMk cId="2910300385" sldId="727"/>
        </pc:sldMkLst>
      </pc:sldChg>
      <pc:sldChg chg="del">
        <pc:chgData name="João Felipe Nicolaci Pimentel" userId="ad996c092fe38a6e" providerId="LiveId" clId="{7B450DF9-6A27-4B66-8033-35457DAD3695}" dt="2018-09-30T21:20:49.622" v="3309" actId="2696"/>
        <pc:sldMkLst>
          <pc:docMk/>
          <pc:sldMk cId="1039368349" sldId="729"/>
        </pc:sldMkLst>
      </pc:sldChg>
      <pc:sldChg chg="del">
        <pc:chgData name="João Felipe Nicolaci Pimentel" userId="ad996c092fe38a6e" providerId="LiveId" clId="{7B450DF9-6A27-4B66-8033-35457DAD3695}" dt="2018-09-30T21:20:49.687" v="3313" actId="2696"/>
        <pc:sldMkLst>
          <pc:docMk/>
          <pc:sldMk cId="811045770" sldId="747"/>
        </pc:sldMkLst>
      </pc:sldChg>
      <pc:sldChg chg="del">
        <pc:chgData name="João Felipe Nicolaci Pimentel" userId="ad996c092fe38a6e" providerId="LiveId" clId="{7B450DF9-6A27-4B66-8033-35457DAD3695}" dt="2018-09-30T21:20:49.894" v="3327" actId="2696"/>
        <pc:sldMkLst>
          <pc:docMk/>
          <pc:sldMk cId="3489444759" sldId="748"/>
        </pc:sldMkLst>
      </pc:sldChg>
      <pc:sldChg chg="del">
        <pc:chgData name="João Felipe Nicolaci Pimentel" userId="ad996c092fe38a6e" providerId="LiveId" clId="{7B450DF9-6A27-4B66-8033-35457DAD3695}" dt="2018-09-30T21:20:48.915" v="3285" actId="2696"/>
        <pc:sldMkLst>
          <pc:docMk/>
          <pc:sldMk cId="1592519279" sldId="751"/>
        </pc:sldMkLst>
      </pc:sldChg>
      <pc:sldChg chg="addSp delSp modSp">
        <pc:chgData name="João Felipe Nicolaci Pimentel" userId="ad996c092fe38a6e" providerId="LiveId" clId="{7B450DF9-6A27-4B66-8033-35457DAD3695}" dt="2018-09-30T20:24:02.345" v="738" actId="1076"/>
        <pc:sldMkLst>
          <pc:docMk/>
          <pc:sldMk cId="2389996229" sldId="752"/>
        </pc:sldMkLst>
        <pc:spChg chg="mod">
          <ac:chgData name="João Felipe Nicolaci Pimentel" userId="ad996c092fe38a6e" providerId="LiveId" clId="{7B450DF9-6A27-4B66-8033-35457DAD3695}" dt="2018-09-30T20:21:23.827" v="589" actId="20577"/>
          <ac:spMkLst>
            <pc:docMk/>
            <pc:sldMk cId="2389996229" sldId="752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09-30T20:21:51.795" v="675" actId="20577"/>
          <ac:spMkLst>
            <pc:docMk/>
            <pc:sldMk cId="2389996229" sldId="752"/>
            <ac:spMk id="8" creationId="{8E139F66-E82F-7748-BED7-A8188DDF9D8C}"/>
          </ac:spMkLst>
        </pc:spChg>
        <pc:grpChg chg="add del mod">
          <ac:chgData name="João Felipe Nicolaci Pimentel" userId="ad996c092fe38a6e" providerId="LiveId" clId="{7B450DF9-6A27-4B66-8033-35457DAD3695}" dt="2018-09-30T20:23:54.650" v="735" actId="478"/>
          <ac:grpSpMkLst>
            <pc:docMk/>
            <pc:sldMk cId="2389996229" sldId="752"/>
            <ac:grpSpMk id="21" creationId="{A4C4FBD0-D892-4747-9948-A28E15295C83}"/>
          </ac:grpSpMkLst>
        </pc:grpChg>
        <pc:picChg chg="add del mod">
          <ac:chgData name="João Felipe Nicolaci Pimentel" userId="ad996c092fe38a6e" providerId="LiveId" clId="{7B450DF9-6A27-4B66-8033-35457DAD3695}" dt="2018-09-30T20:22:13.274" v="680" actId="478"/>
          <ac:picMkLst>
            <pc:docMk/>
            <pc:sldMk cId="2389996229" sldId="752"/>
            <ac:picMk id="4" creationId="{5E480F12-1222-4DB9-991C-8B11BFDEA8F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0" creationId="{16F0B28A-25AC-461E-97D0-C1597A252D14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2" creationId="{E124DBFF-5752-45B9-9977-599F3D5EBCD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4" creationId="{131E5E7A-8987-415D-AD22-CB54DE6A1B16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6" creationId="{683C0836-5B90-4314-ACED-7A2102E388B9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8" creationId="{141EDF22-8DA5-4EA9-A34C-161C8D4374A1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20" creationId="{4E5B168D-1661-4378-86E3-0933E0935493}"/>
          </ac:picMkLst>
        </pc:picChg>
        <pc:picChg chg="add mod">
          <ac:chgData name="João Felipe Nicolaci Pimentel" userId="ad996c092fe38a6e" providerId="LiveId" clId="{7B450DF9-6A27-4B66-8033-35457DAD3695}" dt="2018-09-30T20:24:02.345" v="738" actId="1076"/>
          <ac:picMkLst>
            <pc:docMk/>
            <pc:sldMk cId="2389996229" sldId="752"/>
            <ac:picMk id="23" creationId="{905CEF73-842D-49C5-8B35-47F11F9B8D4B}"/>
          </ac:picMkLst>
        </pc:picChg>
      </pc:sldChg>
      <pc:sldChg chg="del">
        <pc:chgData name="João Felipe Nicolaci Pimentel" userId="ad996c092fe38a6e" providerId="LiveId" clId="{7B450DF9-6A27-4B66-8033-35457DAD3695}" dt="2018-09-30T21:20:48.799" v="3279" actId="2696"/>
        <pc:sldMkLst>
          <pc:docMk/>
          <pc:sldMk cId="244007199" sldId="753"/>
        </pc:sldMkLst>
      </pc:sldChg>
      <pc:sldChg chg="del">
        <pc:chgData name="João Felipe Nicolaci Pimentel" userId="ad996c092fe38a6e" providerId="LiveId" clId="{7B450DF9-6A27-4B66-8033-35457DAD3695}" dt="2018-09-30T21:20:48.813" v="3280" actId="2696"/>
        <pc:sldMkLst>
          <pc:docMk/>
          <pc:sldMk cId="3106014475" sldId="754"/>
        </pc:sldMkLst>
      </pc:sldChg>
      <pc:sldChg chg="del">
        <pc:chgData name="João Felipe Nicolaci Pimentel" userId="ad996c092fe38a6e" providerId="LiveId" clId="{7B450DF9-6A27-4B66-8033-35457DAD3695}" dt="2018-09-30T21:20:48.826" v="3281" actId="2696"/>
        <pc:sldMkLst>
          <pc:docMk/>
          <pc:sldMk cId="3100247390" sldId="755"/>
        </pc:sldMkLst>
      </pc:sldChg>
      <pc:sldChg chg="del">
        <pc:chgData name="João Felipe Nicolaci Pimentel" userId="ad996c092fe38a6e" providerId="LiveId" clId="{7B450DF9-6A27-4B66-8033-35457DAD3695}" dt="2018-09-30T21:20:48.930" v="3286" actId="2696"/>
        <pc:sldMkLst>
          <pc:docMk/>
          <pc:sldMk cId="2968602879" sldId="756"/>
        </pc:sldMkLst>
      </pc:sldChg>
      <pc:sldChg chg="del">
        <pc:chgData name="João Felipe Nicolaci Pimentel" userId="ad996c092fe38a6e" providerId="LiveId" clId="{7B450DF9-6A27-4B66-8033-35457DAD3695}" dt="2018-09-30T21:20:49.416" v="3298" actId="2696"/>
        <pc:sldMkLst>
          <pc:docMk/>
          <pc:sldMk cId="2359314153" sldId="757"/>
        </pc:sldMkLst>
      </pc:sldChg>
      <pc:sldChg chg="del">
        <pc:chgData name="João Felipe Nicolaci Pimentel" userId="ad996c092fe38a6e" providerId="LiveId" clId="{7B450DF9-6A27-4B66-8033-35457DAD3695}" dt="2018-09-30T21:20:49.739" v="3317" actId="2696"/>
        <pc:sldMkLst>
          <pc:docMk/>
          <pc:sldMk cId="3918559430" sldId="758"/>
        </pc:sldMkLst>
      </pc:sldChg>
      <pc:sldChg chg="del">
        <pc:chgData name="João Felipe Nicolaci Pimentel" userId="ad996c092fe38a6e" providerId="LiveId" clId="{7B450DF9-6A27-4B66-8033-35457DAD3695}" dt="2018-09-30T21:20:49.716" v="3315" actId="2696"/>
        <pc:sldMkLst>
          <pc:docMk/>
          <pc:sldMk cId="2660645862" sldId="759"/>
        </pc:sldMkLst>
      </pc:sldChg>
      <pc:sldChg chg="del">
        <pc:chgData name="João Felipe Nicolaci Pimentel" userId="ad996c092fe38a6e" providerId="LiveId" clId="{7B450DF9-6A27-4B66-8033-35457DAD3695}" dt="2018-09-30T21:20:49.848" v="3323" actId="2696"/>
        <pc:sldMkLst>
          <pc:docMk/>
          <pc:sldMk cId="3514860451" sldId="760"/>
        </pc:sldMkLst>
      </pc:sldChg>
      <pc:sldChg chg="del">
        <pc:chgData name="João Felipe Nicolaci Pimentel" userId="ad996c092fe38a6e" providerId="LiveId" clId="{7B450DF9-6A27-4B66-8033-35457DAD3695}" dt="2018-09-30T21:20:49.433" v="3299" actId="2696"/>
        <pc:sldMkLst>
          <pc:docMk/>
          <pc:sldMk cId="3471213916" sldId="761"/>
        </pc:sldMkLst>
      </pc:sldChg>
      <pc:sldChg chg="del">
        <pc:chgData name="João Felipe Nicolaci Pimentel" userId="ad996c092fe38a6e" providerId="LiveId" clId="{7B450DF9-6A27-4B66-8033-35457DAD3695}" dt="2018-09-30T21:20:49.607" v="3308" actId="2696"/>
        <pc:sldMkLst>
          <pc:docMk/>
          <pc:sldMk cId="1844701309" sldId="762"/>
        </pc:sldMkLst>
      </pc:sldChg>
      <pc:sldChg chg="del">
        <pc:chgData name="João Felipe Nicolaci Pimentel" userId="ad996c092fe38a6e" providerId="LiveId" clId="{7B450DF9-6A27-4B66-8033-35457DAD3695}" dt="2018-09-30T21:20:48.945" v="3287" actId="2696"/>
        <pc:sldMkLst>
          <pc:docMk/>
          <pc:sldMk cId="2828126202" sldId="763"/>
        </pc:sldMkLst>
      </pc:sldChg>
      <pc:sldChg chg="del">
        <pc:chgData name="João Felipe Nicolaci Pimentel" userId="ad996c092fe38a6e" providerId="LiveId" clId="{7B450DF9-6A27-4B66-8033-35457DAD3695}" dt="2018-09-30T21:20:49.877" v="3325" actId="2696"/>
        <pc:sldMkLst>
          <pc:docMk/>
          <pc:sldMk cId="1800333680" sldId="764"/>
        </pc:sldMkLst>
      </pc:sldChg>
      <pc:sldChg chg="del">
        <pc:chgData name="João Felipe Nicolaci Pimentel" userId="ad996c092fe38a6e" providerId="LiveId" clId="{7B450DF9-6A27-4B66-8033-35457DAD3695}" dt="2018-09-30T21:20:49.524" v="3303" actId="2696"/>
        <pc:sldMkLst>
          <pc:docMk/>
          <pc:sldMk cId="2422494477" sldId="766"/>
        </pc:sldMkLst>
      </pc:sldChg>
      <pc:sldChg chg="del">
        <pc:chgData name="João Felipe Nicolaci Pimentel" userId="ad996c092fe38a6e" providerId="LiveId" clId="{7B450DF9-6A27-4B66-8033-35457DAD3695}" dt="2018-09-30T21:20:49.840" v="3322" actId="2696"/>
        <pc:sldMkLst>
          <pc:docMk/>
          <pc:sldMk cId="4161734287" sldId="767"/>
        </pc:sldMkLst>
      </pc:sldChg>
      <pc:sldChg chg="del">
        <pc:chgData name="João Felipe Nicolaci Pimentel" userId="ad996c092fe38a6e" providerId="LiveId" clId="{7B450DF9-6A27-4B66-8033-35457DAD3695}" dt="2018-09-30T21:20:49.789" v="3320" actId="2696"/>
        <pc:sldMkLst>
          <pc:docMk/>
          <pc:sldMk cId="4059558970" sldId="768"/>
        </pc:sldMkLst>
      </pc:sldChg>
      <pc:sldChg chg="del">
        <pc:chgData name="João Felipe Nicolaci Pimentel" userId="ad996c092fe38a6e" providerId="LiveId" clId="{7B450DF9-6A27-4B66-8033-35457DAD3695}" dt="2018-09-30T21:20:49.546" v="3305" actId="2696"/>
        <pc:sldMkLst>
          <pc:docMk/>
          <pc:sldMk cId="431327552" sldId="769"/>
        </pc:sldMkLst>
      </pc:sldChg>
      <pc:sldChg chg="del">
        <pc:chgData name="João Felipe Nicolaci Pimentel" userId="ad996c092fe38a6e" providerId="LiveId" clId="{7B450DF9-6A27-4B66-8033-35457DAD3695}" dt="2018-09-30T21:20:49.477" v="3301" actId="2696"/>
        <pc:sldMkLst>
          <pc:docMk/>
          <pc:sldMk cId="1005508325" sldId="772"/>
        </pc:sldMkLst>
      </pc:sldChg>
      <pc:sldChg chg="del">
        <pc:chgData name="João Felipe Nicolaci Pimentel" userId="ad996c092fe38a6e" providerId="LiveId" clId="{7B450DF9-6A27-4B66-8033-35457DAD3695}" dt="2018-09-30T21:20:49.774" v="3319" actId="2696"/>
        <pc:sldMkLst>
          <pc:docMk/>
          <pc:sldMk cId="3064229112" sldId="778"/>
        </pc:sldMkLst>
      </pc:sldChg>
      <pc:sldChg chg="del">
        <pc:chgData name="João Felipe Nicolaci Pimentel" userId="ad996c092fe38a6e" providerId="LiveId" clId="{7B450DF9-6A27-4B66-8033-35457DAD3695}" dt="2018-09-30T21:20:49.815" v="3321" actId="2696"/>
        <pc:sldMkLst>
          <pc:docMk/>
          <pc:sldMk cId="1319366021" sldId="779"/>
        </pc:sldMkLst>
      </pc:sldChg>
      <pc:sldChg chg="del">
        <pc:chgData name="João Felipe Nicolaci Pimentel" userId="ad996c092fe38a6e" providerId="LiveId" clId="{7B450DF9-6A27-4B66-8033-35457DAD3695}" dt="2018-09-30T21:20:49.696" v="3314" actId="2696"/>
        <pc:sldMkLst>
          <pc:docMk/>
          <pc:sldMk cId="976983946" sldId="780"/>
        </pc:sldMkLst>
      </pc:sldChg>
      <pc:sldChg chg="del">
        <pc:chgData name="João Felipe Nicolaci Pimentel" userId="ad996c092fe38a6e" providerId="LiveId" clId="{7B450DF9-6A27-4B66-8033-35457DAD3695}" dt="2018-09-30T21:20:49.631" v="3310" actId="2696"/>
        <pc:sldMkLst>
          <pc:docMk/>
          <pc:sldMk cId="1558083929" sldId="781"/>
        </pc:sldMkLst>
      </pc:sldChg>
      <pc:sldChg chg="del">
        <pc:chgData name="João Felipe Nicolaci Pimentel" userId="ad996c092fe38a6e" providerId="LiveId" clId="{7B450DF9-6A27-4B66-8033-35457DAD3695}" dt="2018-09-30T21:20:49.534" v="3304" actId="2696"/>
        <pc:sldMkLst>
          <pc:docMk/>
          <pc:sldMk cId="1210113978" sldId="782"/>
        </pc:sldMkLst>
      </pc:sldChg>
      <pc:sldChg chg="del">
        <pc:chgData name="João Felipe Nicolaci Pimentel" userId="ad996c092fe38a6e" providerId="LiveId" clId="{7B450DF9-6A27-4B66-8033-35457DAD3695}" dt="2018-09-30T21:20:49.506" v="3302" actId="2696"/>
        <pc:sldMkLst>
          <pc:docMk/>
          <pc:sldMk cId="3417561527" sldId="783"/>
        </pc:sldMkLst>
      </pc:sldChg>
      <pc:sldChg chg="del">
        <pc:chgData name="João Felipe Nicolaci Pimentel" userId="ad996c092fe38a6e" providerId="LiveId" clId="{7B450DF9-6A27-4B66-8033-35457DAD3695}" dt="2018-09-30T21:20:49.460" v="3300" actId="2696"/>
        <pc:sldMkLst>
          <pc:docMk/>
          <pc:sldMk cId="1643775227" sldId="784"/>
        </pc:sldMkLst>
      </pc:sldChg>
      <pc:sldChg chg="addSp delSp modSp add">
        <pc:chgData name="João Felipe Nicolaci Pimentel" userId="ad996c092fe38a6e" providerId="LiveId" clId="{7B450DF9-6A27-4B66-8033-35457DAD3695}" dt="2018-09-30T20:20:07.707" v="570" actId="1036"/>
        <pc:sldMkLst>
          <pc:docMk/>
          <pc:sldMk cId="2686062541" sldId="785"/>
        </pc:sldMkLst>
        <pc:spChg chg="del">
          <ac:chgData name="João Felipe Nicolaci Pimentel" userId="ad996c092fe38a6e" providerId="LiveId" clId="{7B450DF9-6A27-4B66-8033-35457DAD3695}" dt="2018-09-30T20:20:00.625" v="519" actId="478"/>
          <ac:spMkLst>
            <pc:docMk/>
            <pc:sldMk cId="2686062541" sldId="785"/>
            <ac:spMk id="8" creationId="{6487CA60-0496-49AA-97A1-9D29530F9632}"/>
          </ac:spMkLst>
        </pc:spChg>
        <pc:spChg chg="mod">
          <ac:chgData name="João Felipe Nicolaci Pimentel" userId="ad996c092fe38a6e" providerId="LiveId" clId="{7B450DF9-6A27-4B66-8033-35457DAD3695}" dt="2018-09-30T20:19:43.900" v="510" actId="404"/>
          <ac:spMkLst>
            <pc:docMk/>
            <pc:sldMk cId="2686062541" sldId="785"/>
            <ac:spMk id="9" creationId="{485DE209-3D4D-4625-99AB-3B19910CDAAC}"/>
          </ac:spMkLst>
        </pc:spChg>
        <pc:spChg chg="add">
          <ac:chgData name="João Felipe Nicolaci Pimentel" userId="ad996c092fe38a6e" providerId="LiveId" clId="{7B450DF9-6A27-4B66-8033-35457DAD3695}" dt="2018-09-30T20:19:57.681" v="518"/>
          <ac:spMkLst>
            <pc:docMk/>
            <pc:sldMk cId="2686062541" sldId="785"/>
            <ac:spMk id="11" creationId="{7F101217-58B0-4317-B42D-E7B5D76D25BF}"/>
          </ac:spMkLst>
        </pc:spChg>
        <pc:spChg chg="del mod">
          <ac:chgData name="João Felipe Nicolaci Pimentel" userId="ad996c092fe38a6e" providerId="LiveId" clId="{7B450DF9-6A27-4B66-8033-35457DAD3695}" dt="2018-09-30T20:20:02.620" v="520" actId="478"/>
          <ac:spMkLst>
            <pc:docMk/>
            <pc:sldMk cId="2686062541" sldId="785"/>
            <ac:spMk id="12" creationId="{494662F7-226B-44BC-B884-9962BB42F18B}"/>
          </ac:spMkLst>
        </pc:spChg>
        <pc:spChg chg="add mod">
          <ac:chgData name="João Felipe Nicolaci Pimentel" userId="ad996c092fe38a6e" providerId="LiveId" clId="{7B450DF9-6A27-4B66-8033-35457DAD3695}" dt="2018-09-30T20:20:07.707" v="570" actId="1036"/>
          <ac:spMkLst>
            <pc:docMk/>
            <pc:sldMk cId="2686062541" sldId="785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19:50.034" v="516" actId="1036"/>
          <ac:spMkLst>
            <pc:docMk/>
            <pc:sldMk cId="2686062541" sldId="78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09-30T20:52:14.145" v="1785" actId="20577"/>
        <pc:sldMkLst>
          <pc:docMk/>
          <pc:sldMk cId="2303197069" sldId="786"/>
        </pc:sldMkLst>
        <pc:spChg chg="mod">
          <ac:chgData name="João Felipe Nicolaci Pimentel" userId="ad996c092fe38a6e" providerId="LiveId" clId="{7B450DF9-6A27-4B66-8033-35457DAD3695}" dt="2018-09-30T20:49:52.553" v="1545" actId="20577"/>
          <ac:spMkLst>
            <pc:docMk/>
            <pc:sldMk cId="2303197069" sldId="786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09-30T20:52:14.145" v="1785" actId="20577"/>
          <ac:spMkLst>
            <pc:docMk/>
            <pc:sldMk cId="2303197069" sldId="786"/>
            <ac:spMk id="8" creationId="{8E139F66-E82F-7748-BED7-A8188DDF9D8C}"/>
          </ac:spMkLst>
        </pc:spChg>
      </pc:sldChg>
      <pc:sldChg chg="add del">
        <pc:chgData name="João Felipe Nicolaci Pimentel" userId="ad996c092fe38a6e" providerId="LiveId" clId="{7B450DF9-6A27-4B66-8033-35457DAD3695}" dt="2018-09-30T20:25:51.626" v="765" actId="2696"/>
        <pc:sldMkLst>
          <pc:docMk/>
          <pc:sldMk cId="172725364" sldId="787"/>
        </pc:sldMkLst>
      </pc:sldChg>
      <pc:sldChg chg="addSp modSp add">
        <pc:chgData name="João Felipe Nicolaci Pimentel" userId="ad996c092fe38a6e" providerId="LiveId" clId="{7B450DF9-6A27-4B66-8033-35457DAD3695}" dt="2018-09-30T20:24:48.501" v="748" actId="1076"/>
        <pc:sldMkLst>
          <pc:docMk/>
          <pc:sldMk cId="3472952530" sldId="788"/>
        </pc:sldMkLst>
        <pc:spChg chg="add mod">
          <ac:chgData name="João Felipe Nicolaci Pimentel" userId="ad996c092fe38a6e" providerId="LiveId" clId="{7B450DF9-6A27-4B66-8033-35457DAD3695}" dt="2018-09-30T20:24:48.501" v="748" actId="1076"/>
          <ac:spMkLst>
            <pc:docMk/>
            <pc:sldMk cId="3472952530" sldId="788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4:22.393" v="740" actId="14826"/>
          <ac:picMkLst>
            <pc:docMk/>
            <pc:sldMk cId="3472952530" sldId="788"/>
            <ac:picMk id="23" creationId="{905CEF73-842D-49C5-8B35-47F11F9B8D4B}"/>
          </ac:picMkLst>
        </pc:picChg>
      </pc:sldChg>
      <pc:sldChg chg="add del">
        <pc:chgData name="João Felipe Nicolaci Pimentel" userId="ad996c092fe38a6e" providerId="LiveId" clId="{7B450DF9-6A27-4B66-8033-35457DAD3695}" dt="2018-09-30T20:24:53.852" v="750" actId="2696"/>
        <pc:sldMkLst>
          <pc:docMk/>
          <pc:sldMk cId="1881312350" sldId="789"/>
        </pc:sldMkLst>
      </pc:sldChg>
      <pc:sldChg chg="modSp add">
        <pc:chgData name="João Felipe Nicolaci Pimentel" userId="ad996c092fe38a6e" providerId="LiveId" clId="{7B450DF9-6A27-4B66-8033-35457DAD3695}" dt="2018-09-30T20:25:02.276" v="752" actId="14826"/>
        <pc:sldMkLst>
          <pc:docMk/>
          <pc:sldMk cId="4275908165" sldId="790"/>
        </pc:sldMkLst>
        <pc:spChg chg="mod">
          <ac:chgData name="João Felipe Nicolaci Pimentel" userId="ad996c092fe38a6e" providerId="LiveId" clId="{7B450DF9-6A27-4B66-8033-35457DAD3695}" dt="2018-09-30T20:24:58.558" v="751" actId="20577"/>
          <ac:spMkLst>
            <pc:docMk/>
            <pc:sldMk cId="4275908165" sldId="790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02.276" v="752" actId="14826"/>
          <ac:picMkLst>
            <pc:docMk/>
            <pc:sldMk cId="4275908165" sldId="790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11.067" v="755" actId="14826"/>
        <pc:sldMkLst>
          <pc:docMk/>
          <pc:sldMk cId="1897440534" sldId="791"/>
        </pc:sldMkLst>
        <pc:spChg chg="mod">
          <ac:chgData name="João Felipe Nicolaci Pimentel" userId="ad996c092fe38a6e" providerId="LiveId" clId="{7B450DF9-6A27-4B66-8033-35457DAD3695}" dt="2018-09-30T20:25:06.998" v="754" actId="20577"/>
          <ac:spMkLst>
            <pc:docMk/>
            <pc:sldMk cId="1897440534" sldId="791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11.067" v="755" actId="14826"/>
          <ac:picMkLst>
            <pc:docMk/>
            <pc:sldMk cId="1897440534" sldId="791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24.718" v="758" actId="14826"/>
        <pc:sldMkLst>
          <pc:docMk/>
          <pc:sldMk cId="4243985229" sldId="792"/>
        </pc:sldMkLst>
        <pc:spChg chg="mod">
          <ac:chgData name="João Felipe Nicolaci Pimentel" userId="ad996c092fe38a6e" providerId="LiveId" clId="{7B450DF9-6A27-4B66-8033-35457DAD3695}" dt="2018-09-30T20:25:16.651" v="757" actId="20577"/>
          <ac:spMkLst>
            <pc:docMk/>
            <pc:sldMk cId="4243985229" sldId="792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24.718" v="758" actId="14826"/>
          <ac:picMkLst>
            <pc:docMk/>
            <pc:sldMk cId="4243985229" sldId="792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38.328" v="761" actId="14826"/>
        <pc:sldMkLst>
          <pc:docMk/>
          <pc:sldMk cId="1460150662" sldId="793"/>
        </pc:sldMkLst>
        <pc:spChg chg="mod">
          <ac:chgData name="João Felipe Nicolaci Pimentel" userId="ad996c092fe38a6e" providerId="LiveId" clId="{7B450DF9-6A27-4B66-8033-35457DAD3695}" dt="2018-09-30T20:25:31.475" v="760" actId="20577"/>
          <ac:spMkLst>
            <pc:docMk/>
            <pc:sldMk cId="1460150662" sldId="793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38.328" v="761" actId="14826"/>
          <ac:picMkLst>
            <pc:docMk/>
            <pc:sldMk cId="1460150662" sldId="793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49.492" v="764" actId="14826"/>
        <pc:sldMkLst>
          <pc:docMk/>
          <pc:sldMk cId="3280848798" sldId="794"/>
        </pc:sldMkLst>
        <pc:spChg chg="mod">
          <ac:chgData name="João Felipe Nicolaci Pimentel" userId="ad996c092fe38a6e" providerId="LiveId" clId="{7B450DF9-6A27-4B66-8033-35457DAD3695}" dt="2018-09-30T20:25:44.124" v="763" actId="20577"/>
          <ac:spMkLst>
            <pc:docMk/>
            <pc:sldMk cId="3280848798" sldId="794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49.492" v="764" actId="14826"/>
          <ac:picMkLst>
            <pc:docMk/>
            <pc:sldMk cId="3280848798" sldId="794"/>
            <ac:picMk id="23" creationId="{905CEF73-842D-49C5-8B35-47F11F9B8D4B}"/>
          </ac:picMkLst>
        </pc:picChg>
      </pc:sldChg>
      <pc:sldChg chg="delSp modSp add ord">
        <pc:chgData name="João Felipe Nicolaci Pimentel" userId="ad996c092fe38a6e" providerId="LiveId" clId="{7B450DF9-6A27-4B66-8033-35457DAD3695}" dt="2018-09-30T20:29:10.520" v="835" actId="207"/>
        <pc:sldMkLst>
          <pc:docMk/>
          <pc:sldMk cId="1231073399" sldId="795"/>
        </pc:sldMkLst>
        <pc:spChg chg="mod">
          <ac:chgData name="João Felipe Nicolaci Pimentel" userId="ad996c092fe38a6e" providerId="LiveId" clId="{7B450DF9-6A27-4B66-8033-35457DAD3695}" dt="2018-09-30T20:29:10.520" v="835" actId="207"/>
          <ac:spMkLst>
            <pc:docMk/>
            <pc:sldMk cId="1231073399" sldId="79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6:57.130" v="794" actId="20577"/>
          <ac:spMkLst>
            <pc:docMk/>
            <pc:sldMk cId="1231073399" sldId="79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27:21.378" v="797" actId="478"/>
          <ac:spMkLst>
            <pc:docMk/>
            <pc:sldMk cId="1231073399" sldId="795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27:24.801" v="798" actId="478"/>
          <ac:spMkLst>
            <pc:docMk/>
            <pc:sldMk cId="1231073399" sldId="79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09-30T20:32:54.951" v="888" actId="207"/>
        <pc:sldMkLst>
          <pc:docMk/>
          <pc:sldMk cId="3466815026" sldId="796"/>
        </pc:sldMkLst>
        <pc:spChg chg="mod">
          <ac:chgData name="João Felipe Nicolaci Pimentel" userId="ad996c092fe38a6e" providerId="LiveId" clId="{7B450DF9-6A27-4B66-8033-35457DAD3695}" dt="2018-09-30T20:32:54.951" v="888" actId="207"/>
          <ac:spMkLst>
            <pc:docMk/>
            <pc:sldMk cId="3466815026" sldId="7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9:28.286" v="837" actId="20577"/>
          <ac:spMkLst>
            <pc:docMk/>
            <pc:sldMk cId="3466815026" sldId="79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29:30.510" v="838" actId="20577"/>
          <ac:spMkLst>
            <pc:docMk/>
            <pc:sldMk cId="3466815026" sldId="796"/>
            <ac:spMk id="11" creationId="{7F101217-58B0-4317-B42D-E7B5D76D25BF}"/>
          </ac:spMkLst>
        </pc:spChg>
      </pc:sldChg>
      <pc:sldChg chg="modSp add">
        <pc:chgData name="João Felipe Nicolaci Pimentel" userId="ad996c092fe38a6e" providerId="LiveId" clId="{7B450DF9-6A27-4B66-8033-35457DAD3695}" dt="2018-09-30T20:36:59.157" v="1002" actId="20577"/>
        <pc:sldMkLst>
          <pc:docMk/>
          <pc:sldMk cId="4268579388" sldId="797"/>
        </pc:sldMkLst>
        <pc:spChg chg="mod">
          <ac:chgData name="João Felipe Nicolaci Pimentel" userId="ad996c092fe38a6e" providerId="LiveId" clId="{7B450DF9-6A27-4B66-8033-35457DAD3695}" dt="2018-09-30T20:35:33.176" v="938" actId="207"/>
          <ac:spMkLst>
            <pc:docMk/>
            <pc:sldMk cId="4268579388" sldId="79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3:00.333" v="890" actId="20577"/>
          <ac:spMkLst>
            <pc:docMk/>
            <pc:sldMk cId="4268579388" sldId="797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6:59.157" v="1002" actId="20577"/>
          <ac:spMkLst>
            <pc:docMk/>
            <pc:sldMk cId="4268579388" sldId="797"/>
            <ac:spMk id="11" creationId="{7F101217-58B0-4317-B42D-E7B5D76D25BF}"/>
          </ac:spMkLst>
        </pc:spChg>
      </pc:sldChg>
      <pc:sldChg chg="modSp add ord">
        <pc:chgData name="João Felipe Nicolaci Pimentel" userId="ad996c092fe38a6e" providerId="LiveId" clId="{7B450DF9-6A27-4B66-8033-35457DAD3695}" dt="2018-09-30T20:37:02.933" v="1004" actId="20577"/>
        <pc:sldMkLst>
          <pc:docMk/>
          <pc:sldMk cId="3507998506" sldId="798"/>
        </pc:sldMkLst>
        <pc:spChg chg="mod">
          <ac:chgData name="João Felipe Nicolaci Pimentel" userId="ad996c092fe38a6e" providerId="LiveId" clId="{7B450DF9-6A27-4B66-8033-35457DAD3695}" dt="2018-09-30T20:36:49.096" v="1001" actId="207"/>
          <ac:spMkLst>
            <pc:docMk/>
            <pc:sldMk cId="3507998506" sldId="7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5:58.062" v="942" actId="20577"/>
          <ac:spMkLst>
            <pc:docMk/>
            <pc:sldMk cId="3507998506" sldId="79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7:01.741" v="1003" actId="20577"/>
          <ac:spMkLst>
            <pc:docMk/>
            <pc:sldMk cId="3507998506" sldId="798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09-30T20:37:02.933" v="1004" actId="20577"/>
          <ac:spMkLst>
            <pc:docMk/>
            <pc:sldMk cId="3507998506" sldId="798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36:18.409" v="999" actId="1035"/>
          <ac:spMkLst>
            <pc:docMk/>
            <pc:sldMk cId="3507998506" sldId="798"/>
            <ac:spMk id="14" creationId="{B4405E18-8B4F-4708-A7FB-B4696947A0C4}"/>
          </ac:spMkLst>
        </pc:spChg>
      </pc:sldChg>
      <pc:sldChg chg="delSp modSp add">
        <pc:chgData name="João Felipe Nicolaci Pimentel" userId="ad996c092fe38a6e" providerId="LiveId" clId="{7B450DF9-6A27-4B66-8033-35457DAD3695}" dt="2018-09-30T20:38:08.953" v="1017" actId="478"/>
        <pc:sldMkLst>
          <pc:docMk/>
          <pc:sldMk cId="4237203475" sldId="799"/>
        </pc:sldMkLst>
        <pc:spChg chg="del">
          <ac:chgData name="João Felipe Nicolaci Pimentel" userId="ad996c092fe38a6e" providerId="LiveId" clId="{7B450DF9-6A27-4B66-8033-35457DAD3695}" dt="2018-09-30T20:38:03.569" v="1014" actId="478"/>
          <ac:spMkLst>
            <pc:docMk/>
            <pc:sldMk cId="4237203475" sldId="79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7:59.594" v="1013" actId="20577"/>
          <ac:spMkLst>
            <pc:docMk/>
            <pc:sldMk cId="4237203475" sldId="79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38:04.352" v="1015" actId="478"/>
          <ac:spMkLst>
            <pc:docMk/>
            <pc:sldMk cId="4237203475" sldId="799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0:38:08.953" v="1017" actId="478"/>
          <ac:spMkLst>
            <pc:docMk/>
            <pc:sldMk cId="4237203475" sldId="799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38:07.993" v="1016" actId="478"/>
          <ac:spMkLst>
            <pc:docMk/>
            <pc:sldMk cId="4237203475" sldId="799"/>
            <ac:spMk id="14" creationId="{B4405E18-8B4F-4708-A7FB-B4696947A0C4}"/>
          </ac:spMkLst>
        </pc:spChg>
      </pc:sldChg>
      <pc:sldChg chg="addSp modSp add">
        <pc:chgData name="João Felipe Nicolaci Pimentel" userId="ad996c092fe38a6e" providerId="LiveId" clId="{7B450DF9-6A27-4B66-8033-35457DAD3695}" dt="2018-09-30T20:41:21.134" v="1104" actId="12788"/>
        <pc:sldMkLst>
          <pc:docMk/>
          <pc:sldMk cId="2902689113" sldId="800"/>
        </pc:sldMkLst>
        <pc:spChg chg="add mod">
          <ac:chgData name="João Felipe Nicolaci Pimentel" userId="ad996c092fe38a6e" providerId="LiveId" clId="{7B450DF9-6A27-4B66-8033-35457DAD3695}" dt="2018-09-30T20:38:37.705" v="1096" actId="20577"/>
          <ac:spMkLst>
            <pc:docMk/>
            <pc:sldMk cId="2902689113" sldId="800"/>
            <ac:spMk id="5" creationId="{961A6FA2-B15F-44F6-975E-A6AC6236EFDC}"/>
          </ac:spMkLst>
        </pc:spChg>
        <pc:picChg chg="add mod">
          <ac:chgData name="João Felipe Nicolaci Pimentel" userId="ad996c092fe38a6e" providerId="LiveId" clId="{7B450DF9-6A27-4B66-8033-35457DAD3695}" dt="2018-09-30T20:41:21.134" v="1104" actId="12788"/>
          <ac:picMkLst>
            <pc:docMk/>
            <pc:sldMk cId="2902689113" sldId="800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09-30T20:42:56.641" v="1237" actId="1076"/>
        <pc:sldMkLst>
          <pc:docMk/>
          <pc:sldMk cId="714611394" sldId="801"/>
        </pc:sldMkLst>
        <pc:spChg chg="mod">
          <ac:chgData name="João Felipe Nicolaci Pimentel" userId="ad996c092fe38a6e" providerId="LiveId" clId="{7B450DF9-6A27-4B66-8033-35457DAD3695}" dt="2018-09-30T20:42:51.226" v="1235" actId="20577"/>
          <ac:spMkLst>
            <pc:docMk/>
            <pc:sldMk cId="714611394" sldId="801"/>
            <ac:spMk id="5" creationId="{961A6FA2-B15F-44F6-975E-A6AC6236EFDC}"/>
          </ac:spMkLst>
        </pc:spChg>
        <pc:picChg chg="add del mod">
          <ac:chgData name="João Felipe Nicolaci Pimentel" userId="ad996c092fe38a6e" providerId="LiveId" clId="{7B450DF9-6A27-4B66-8033-35457DAD3695}" dt="2018-09-30T20:42:56.641" v="1237" actId="1076"/>
          <ac:picMkLst>
            <pc:docMk/>
            <pc:sldMk cId="714611394" sldId="801"/>
            <ac:picMk id="6" creationId="{9ABB5A9E-6A4A-42A3-9551-A21E9198A690}"/>
          </ac:picMkLst>
        </pc:picChg>
      </pc:sldChg>
      <pc:sldChg chg="add del">
        <pc:chgData name="João Felipe Nicolaci Pimentel" userId="ad996c092fe38a6e" providerId="LiveId" clId="{7B450DF9-6A27-4B66-8033-35457DAD3695}" dt="2018-09-30T20:43:21.655" v="1239" actId="2696"/>
        <pc:sldMkLst>
          <pc:docMk/>
          <pc:sldMk cId="2768145935" sldId="802"/>
        </pc:sldMkLst>
      </pc:sldChg>
      <pc:sldChg chg="delSp modSp add ord">
        <pc:chgData name="João Felipe Nicolaci Pimentel" userId="ad996c092fe38a6e" providerId="LiveId" clId="{7B450DF9-6A27-4B66-8033-35457DAD3695}" dt="2018-09-30T21:35:16.910" v="3797" actId="20577"/>
        <pc:sldMkLst>
          <pc:docMk/>
          <pc:sldMk cId="4001455622" sldId="802"/>
        </pc:sldMkLst>
        <pc:spChg chg="mod">
          <ac:chgData name="João Felipe Nicolaci Pimentel" userId="ad996c092fe38a6e" providerId="LiveId" clId="{7B450DF9-6A27-4B66-8033-35457DAD3695}" dt="2018-09-30T21:35:16.910" v="3797" actId="20577"/>
          <ac:spMkLst>
            <pc:docMk/>
            <pc:sldMk cId="4001455622" sldId="802"/>
            <ac:spMk id="5" creationId="{961A6FA2-B15F-44F6-975E-A6AC6236EFDC}"/>
          </ac:spMkLst>
        </pc:spChg>
        <pc:picChg chg="del">
          <ac:chgData name="João Felipe Nicolaci Pimentel" userId="ad996c092fe38a6e" providerId="LiveId" clId="{7B450DF9-6A27-4B66-8033-35457DAD3695}" dt="2018-09-30T20:43:44.401" v="1284" actId="478"/>
          <ac:picMkLst>
            <pc:docMk/>
            <pc:sldMk cId="4001455622" sldId="802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10-01T07:07:44.959" v="20523"/>
        <pc:sldMkLst>
          <pc:docMk/>
          <pc:sldMk cId="2057203445" sldId="803"/>
        </pc:sldMkLst>
        <pc:spChg chg="mod">
          <ac:chgData name="João Felipe Nicolaci Pimentel" userId="ad996c092fe38a6e" providerId="LiveId" clId="{7B450DF9-6A27-4B66-8033-35457DAD3695}" dt="2018-09-30T22:48:31.301" v="7217" actId="313"/>
          <ac:spMkLst>
            <pc:docMk/>
            <pc:sldMk cId="2057203445" sldId="803"/>
            <ac:spMk id="2" creationId="{5A69D4BA-B8DF-464C-99A0-EEE0B07C5517}"/>
          </ac:spMkLst>
        </pc:spChg>
        <pc:spChg chg="mod">
          <ac:chgData name="João Felipe Nicolaci Pimentel" userId="ad996c092fe38a6e" providerId="LiveId" clId="{7B450DF9-6A27-4B66-8033-35457DAD3695}" dt="2018-10-01T06:45:43.890" v="19688" actId="20577"/>
          <ac:spMkLst>
            <pc:docMk/>
            <pc:sldMk cId="2057203445" sldId="803"/>
            <ac:spMk id="3" creationId="{A7962063-78C1-4714-8F18-BCC7CB6E3725}"/>
          </ac:spMkLst>
        </pc:spChg>
        <pc:picChg chg="add del">
          <ac:chgData name="João Felipe Nicolaci Pimentel" userId="ad996c092fe38a6e" providerId="LiveId" clId="{7B450DF9-6A27-4B66-8033-35457DAD3695}" dt="2018-10-01T07:07:44.959" v="20523"/>
          <ac:picMkLst>
            <pc:docMk/>
            <pc:sldMk cId="2057203445" sldId="803"/>
            <ac:picMk id="7" creationId="{C495C223-DEEF-4CCD-BE6D-8CDC29C50D09}"/>
          </ac:picMkLst>
        </pc:picChg>
      </pc:sldChg>
      <pc:sldChg chg="add del">
        <pc:chgData name="João Felipe Nicolaci Pimentel" userId="ad996c092fe38a6e" providerId="LiveId" clId="{7B450DF9-6A27-4B66-8033-35457DAD3695}" dt="2018-09-30T21:20:48.786" v="3278" actId="2696"/>
        <pc:sldMkLst>
          <pc:docMk/>
          <pc:sldMk cId="3497583537" sldId="804"/>
        </pc:sldMkLst>
      </pc:sldChg>
      <pc:sldChg chg="modSp add del">
        <pc:chgData name="João Felipe Nicolaci Pimentel" userId="ad996c092fe38a6e" providerId="LiveId" clId="{7B450DF9-6A27-4B66-8033-35457DAD3695}" dt="2018-09-30T20:54:29.647" v="1940" actId="2696"/>
        <pc:sldMkLst>
          <pc:docMk/>
          <pc:sldMk cId="1147447091" sldId="805"/>
        </pc:sldMkLst>
        <pc:spChg chg="mod">
          <ac:chgData name="João Felipe Nicolaci Pimentel" userId="ad996c092fe38a6e" providerId="LiveId" clId="{7B450DF9-6A27-4B66-8033-35457DAD3695}" dt="2018-09-30T20:52:35.489" v="1799" actId="20577"/>
          <ac:spMkLst>
            <pc:docMk/>
            <pc:sldMk cId="1147447091" sldId="805"/>
            <ac:spMk id="2" creationId="{14E0790A-A0ED-6E4F-B53C-6CA9C327F47E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1:26:10.598" v="3561" actId="20577"/>
        <pc:sldMkLst>
          <pc:docMk/>
          <pc:sldMk cId="2637139909" sldId="806"/>
        </pc:sldMkLst>
        <pc:spChg chg="add mod">
          <ac:chgData name="João Felipe Nicolaci Pimentel" userId="ad996c092fe38a6e" providerId="LiveId" clId="{7B450DF9-6A27-4B66-8033-35457DAD3695}" dt="2018-09-30T21:26:10.598" v="3561" actId="20577"/>
          <ac:spMkLst>
            <pc:docMk/>
            <pc:sldMk cId="2637139909" sldId="806"/>
            <ac:spMk id="5" creationId="{0BDD6723-E900-4B80-9D6D-FAE6FBC17EBF}"/>
          </ac:spMkLst>
        </pc:spChg>
        <pc:spChg chg="add del">
          <ac:chgData name="João Felipe Nicolaci Pimentel" userId="ad996c092fe38a6e" providerId="LiveId" clId="{7B450DF9-6A27-4B66-8033-35457DAD3695}" dt="2018-09-30T20:55:50.662" v="1993"/>
          <ac:spMkLst>
            <pc:docMk/>
            <pc:sldMk cId="2637139909" sldId="806"/>
            <ac:spMk id="6" creationId="{54B3F430-B0D6-4191-9FC7-047FFE46DC8B}"/>
          </ac:spMkLst>
        </pc:spChg>
        <pc:spChg chg="add del">
          <ac:chgData name="João Felipe Nicolaci Pimentel" userId="ad996c092fe38a6e" providerId="LiveId" clId="{7B450DF9-6A27-4B66-8033-35457DAD3695}" dt="2018-09-30T20:55:50.662" v="1993"/>
          <ac:spMkLst>
            <pc:docMk/>
            <pc:sldMk cId="2637139909" sldId="806"/>
            <ac:spMk id="7" creationId="{2BF1E7BD-BF99-44C2-BF56-537C1AA8E0AC}"/>
          </ac:spMkLst>
        </pc:spChg>
        <pc:spChg chg="add del">
          <ac:chgData name="João Felipe Nicolaci Pimentel" userId="ad996c092fe38a6e" providerId="LiveId" clId="{7B450DF9-6A27-4B66-8033-35457DAD3695}" dt="2018-09-30T20:55:55.376" v="1997"/>
          <ac:spMkLst>
            <pc:docMk/>
            <pc:sldMk cId="2637139909" sldId="806"/>
            <ac:spMk id="8" creationId="{51B66444-6ADF-4944-905A-6C1BF9F50582}"/>
          </ac:spMkLst>
        </pc:spChg>
        <pc:spChg chg="add del mod">
          <ac:chgData name="João Felipe Nicolaci Pimentel" userId="ad996c092fe38a6e" providerId="LiveId" clId="{7B450DF9-6A27-4B66-8033-35457DAD3695}" dt="2018-09-30T21:07:30.474" v="2673" actId="207"/>
          <ac:spMkLst>
            <pc:docMk/>
            <pc:sldMk cId="2637139909" sldId="80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53:08.561" v="1818" actId="20577"/>
          <ac:spMkLst>
            <pc:docMk/>
            <pc:sldMk cId="2637139909" sldId="806"/>
            <ac:spMk id="10" creationId="{00000000-0000-0000-0000-000000000000}"/>
          </ac:spMkLst>
        </pc:spChg>
        <pc:spChg chg="add del mod">
          <ac:chgData name="João Felipe Nicolaci Pimentel" userId="ad996c092fe38a6e" providerId="LiveId" clId="{7B450DF9-6A27-4B66-8033-35457DAD3695}" dt="2018-09-30T21:04:13.551" v="2448" actId="478"/>
          <ac:spMkLst>
            <pc:docMk/>
            <pc:sldMk cId="2637139909" sldId="806"/>
            <ac:spMk id="11" creationId="{7F101217-58B0-4317-B42D-E7B5D76D25BF}"/>
          </ac:spMkLst>
        </pc:spChg>
        <pc:spChg chg="add del">
          <ac:chgData name="João Felipe Nicolaci Pimentel" userId="ad996c092fe38a6e" providerId="LiveId" clId="{7B450DF9-6A27-4B66-8033-35457DAD3695}" dt="2018-09-30T20:55:55.376" v="1997"/>
          <ac:spMkLst>
            <pc:docMk/>
            <pc:sldMk cId="2637139909" sldId="806"/>
            <ac:spMk id="12" creationId="{D26E478E-DD8E-4418-87DD-167200755354}"/>
          </ac:spMkLst>
        </pc:spChg>
        <pc:spChg chg="add del mod">
          <ac:chgData name="João Felipe Nicolaci Pimentel" userId="ad996c092fe38a6e" providerId="LiveId" clId="{7B450DF9-6A27-4B66-8033-35457DAD3695}" dt="2018-09-30T21:04:14.319" v="2449" actId="478"/>
          <ac:spMkLst>
            <pc:docMk/>
            <pc:sldMk cId="2637139909" sldId="806"/>
            <ac:spMk id="13" creationId="{198FD0D1-4610-4AA6-B207-0B655460E992}"/>
          </ac:spMkLst>
        </pc:spChg>
        <pc:spChg chg="add del mod">
          <ac:chgData name="João Felipe Nicolaci Pimentel" userId="ad996c092fe38a6e" providerId="LiveId" clId="{7B450DF9-6A27-4B66-8033-35457DAD3695}" dt="2018-09-30T21:04:15.159" v="2450" actId="478"/>
          <ac:spMkLst>
            <pc:docMk/>
            <pc:sldMk cId="2637139909" sldId="806"/>
            <ac:spMk id="14" creationId="{B4405E18-8B4F-4708-A7FB-B4696947A0C4}"/>
          </ac:spMkLst>
        </pc:spChg>
        <pc:spChg chg="add del">
          <ac:chgData name="João Felipe Nicolaci Pimentel" userId="ad996c092fe38a6e" providerId="LiveId" clId="{7B450DF9-6A27-4B66-8033-35457DAD3695}" dt="2018-09-30T20:56:02.673" v="2003"/>
          <ac:spMkLst>
            <pc:docMk/>
            <pc:sldMk cId="2637139909" sldId="806"/>
            <ac:spMk id="15" creationId="{936CDC2C-A24C-48DE-81B3-0CE4A1016392}"/>
          </ac:spMkLst>
        </pc:spChg>
        <pc:spChg chg="add mod">
          <ac:chgData name="João Felipe Nicolaci Pimentel" userId="ad996c092fe38a6e" providerId="LiveId" clId="{7B450DF9-6A27-4B66-8033-35457DAD3695}" dt="2018-09-30T21:04:21.759" v="2488" actId="1036"/>
          <ac:spMkLst>
            <pc:docMk/>
            <pc:sldMk cId="2637139909" sldId="806"/>
            <ac:spMk id="16" creationId="{99502BDC-A5F2-48B4-BB57-5DDFF2098FC4}"/>
          </ac:spMkLst>
        </pc:spChg>
        <pc:spChg chg="add mod">
          <ac:chgData name="João Felipe Nicolaci Pimentel" userId="ad996c092fe38a6e" providerId="LiveId" clId="{7B450DF9-6A27-4B66-8033-35457DAD3695}" dt="2018-09-30T21:09:07.347" v="2729" actId="20577"/>
          <ac:spMkLst>
            <pc:docMk/>
            <pc:sldMk cId="2637139909" sldId="806"/>
            <ac:spMk id="17" creationId="{0AA435C3-CA09-43CF-AFB6-8E90C00D99ED}"/>
          </ac:spMkLst>
        </pc:spChg>
        <pc:spChg chg="add mod">
          <ac:chgData name="João Felipe Nicolaci Pimentel" userId="ad996c092fe38a6e" providerId="LiveId" clId="{7B450DF9-6A27-4B66-8033-35457DAD3695}" dt="2018-09-30T21:04:21.759" v="2488" actId="1036"/>
          <ac:spMkLst>
            <pc:docMk/>
            <pc:sldMk cId="2637139909" sldId="806"/>
            <ac:spMk id="18" creationId="{E98E3CBE-4FC3-421A-B337-634217B1011C}"/>
          </ac:spMkLst>
        </pc:spChg>
        <pc:spChg chg="add mod">
          <ac:chgData name="João Felipe Nicolaci Pimentel" userId="ad996c092fe38a6e" providerId="LiveId" clId="{7B450DF9-6A27-4B66-8033-35457DAD3695}" dt="2018-09-30T21:05:20.120" v="2594" actId="20577"/>
          <ac:spMkLst>
            <pc:docMk/>
            <pc:sldMk cId="2637139909" sldId="806"/>
            <ac:spMk id="19" creationId="{F156D0FD-ACE0-4B24-B440-C7A516CFBA9E}"/>
          </ac:spMkLst>
        </pc:spChg>
        <pc:spChg chg="add mod">
          <ac:chgData name="João Felipe Nicolaci Pimentel" userId="ad996c092fe38a6e" providerId="LiveId" clId="{7B450DF9-6A27-4B66-8033-35457DAD3695}" dt="2018-09-30T21:09:10.015" v="2730" actId="20577"/>
          <ac:spMkLst>
            <pc:docMk/>
            <pc:sldMk cId="2637139909" sldId="806"/>
            <ac:spMk id="20" creationId="{A34D7C3E-27C5-4B5C-9503-9B4466FC5F22}"/>
          </ac:spMkLst>
        </pc:spChg>
        <pc:spChg chg="add mod">
          <ac:chgData name="João Felipe Nicolaci Pimentel" userId="ad996c092fe38a6e" providerId="LiveId" clId="{7B450DF9-6A27-4B66-8033-35457DAD3695}" dt="2018-09-30T21:05:55.237" v="2630" actId="207"/>
          <ac:spMkLst>
            <pc:docMk/>
            <pc:sldMk cId="2637139909" sldId="806"/>
            <ac:spMk id="21" creationId="{3230C6E8-BC3D-45D2-B7F4-0AB38775A358}"/>
          </ac:spMkLst>
        </pc:spChg>
      </pc:sldChg>
      <pc:sldChg chg="add">
        <pc:chgData name="João Felipe Nicolaci Pimentel" userId="ad996c092fe38a6e" providerId="LiveId" clId="{7B450DF9-6A27-4B66-8033-35457DAD3695}" dt="2018-09-30T20:58:41.860" v="2238"/>
        <pc:sldMkLst>
          <pc:docMk/>
          <pc:sldMk cId="3376205393" sldId="807"/>
        </pc:sldMkLst>
      </pc:sldChg>
      <pc:sldChg chg="modSp add del">
        <pc:chgData name="João Felipe Nicolaci Pimentel" userId="ad996c092fe38a6e" providerId="LiveId" clId="{7B450DF9-6A27-4B66-8033-35457DAD3695}" dt="2018-09-30T21:09:49.633" v="2737" actId="2696"/>
        <pc:sldMkLst>
          <pc:docMk/>
          <pc:sldMk cId="719013838" sldId="808"/>
        </pc:sldMkLst>
        <pc:spChg chg="mod">
          <ac:chgData name="João Felipe Nicolaci Pimentel" userId="ad996c092fe38a6e" providerId="LiveId" clId="{7B450DF9-6A27-4B66-8033-35457DAD3695}" dt="2018-09-30T21:08:48.019" v="2728" actId="20577"/>
          <ac:spMkLst>
            <pc:docMk/>
            <pc:sldMk cId="719013838" sldId="808"/>
            <ac:spMk id="17" creationId="{0AA435C3-CA09-43CF-AFB6-8E90C00D99ED}"/>
          </ac:spMkLst>
        </pc:spChg>
      </pc:sldChg>
      <pc:sldChg chg="delSp modSp add ord">
        <pc:chgData name="João Felipe Nicolaci Pimentel" userId="ad996c092fe38a6e" providerId="LiveId" clId="{7B450DF9-6A27-4B66-8033-35457DAD3695}" dt="2018-09-30T21:26:19.182" v="3563" actId="20577"/>
        <pc:sldMkLst>
          <pc:docMk/>
          <pc:sldMk cId="2909507750" sldId="809"/>
        </pc:sldMkLst>
        <pc:spChg chg="mod">
          <ac:chgData name="João Felipe Nicolaci Pimentel" userId="ad996c092fe38a6e" providerId="LiveId" clId="{7B450DF9-6A27-4B66-8033-35457DAD3695}" dt="2018-09-30T21:26:19.182" v="3563" actId="20577"/>
          <ac:spMkLst>
            <pc:docMk/>
            <pc:sldMk cId="2909507750" sldId="809"/>
            <ac:spMk id="5" creationId="{0BDD6723-E900-4B80-9D6D-FAE6FBC17EBF}"/>
          </ac:spMkLst>
        </pc:spChg>
        <pc:spChg chg="del mod">
          <ac:chgData name="João Felipe Nicolaci Pimentel" userId="ad996c092fe38a6e" providerId="LiveId" clId="{7B450DF9-6A27-4B66-8033-35457DAD3695}" dt="2018-09-30T21:09:30.527" v="2734" actId="478"/>
          <ac:spMkLst>
            <pc:docMk/>
            <pc:sldMk cId="2909507750" sldId="809"/>
            <ac:spMk id="16" creationId="{99502BDC-A5F2-48B4-BB57-5DDFF2098FC4}"/>
          </ac:spMkLst>
        </pc:spChg>
        <pc:spChg chg="del">
          <ac:chgData name="João Felipe Nicolaci Pimentel" userId="ad996c092fe38a6e" providerId="LiveId" clId="{7B450DF9-6A27-4B66-8033-35457DAD3695}" dt="2018-09-30T21:09:29.863" v="2733" actId="478"/>
          <ac:spMkLst>
            <pc:docMk/>
            <pc:sldMk cId="2909507750" sldId="809"/>
            <ac:spMk id="17" creationId="{0AA435C3-CA09-43CF-AFB6-8E90C00D99ED}"/>
          </ac:spMkLst>
        </pc:spChg>
        <pc:spChg chg="del">
          <ac:chgData name="João Felipe Nicolaci Pimentel" userId="ad996c092fe38a6e" providerId="LiveId" clId="{7B450DF9-6A27-4B66-8033-35457DAD3695}" dt="2018-09-30T21:09:33.855" v="2736" actId="478"/>
          <ac:spMkLst>
            <pc:docMk/>
            <pc:sldMk cId="2909507750" sldId="809"/>
            <ac:spMk id="18" creationId="{E98E3CBE-4FC3-421A-B337-634217B1011C}"/>
          </ac:spMkLst>
        </pc:spChg>
      </pc:sldChg>
      <pc:sldChg chg="addSp modSp add ord">
        <pc:chgData name="João Felipe Nicolaci Pimentel" userId="ad996c092fe38a6e" providerId="LiveId" clId="{7B450DF9-6A27-4B66-8033-35457DAD3695}" dt="2018-09-30T21:26:05.534" v="3559" actId="20577"/>
        <pc:sldMkLst>
          <pc:docMk/>
          <pc:sldMk cId="1046532619" sldId="810"/>
        </pc:sldMkLst>
        <pc:spChg chg="mod">
          <ac:chgData name="João Felipe Nicolaci Pimentel" userId="ad996c092fe38a6e" providerId="LiveId" clId="{7B450DF9-6A27-4B66-8033-35457DAD3695}" dt="2018-09-30T21:26:05.534" v="3559" actId="20577"/>
          <ac:spMkLst>
            <pc:docMk/>
            <pc:sldMk cId="1046532619" sldId="81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08:20.896" v="2708" actId="207"/>
          <ac:spMkLst>
            <pc:docMk/>
            <pc:sldMk cId="1046532619" sldId="81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06:32.130" v="2641" actId="20577"/>
          <ac:spMkLst>
            <pc:docMk/>
            <pc:sldMk cId="1046532619" sldId="8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08:40.688" v="2726" actId="20577"/>
          <ac:spMkLst>
            <pc:docMk/>
            <pc:sldMk cId="1046532619" sldId="810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09-30T21:08:29.650" v="2717" actId="6549"/>
          <ac:spMkLst>
            <pc:docMk/>
            <pc:sldMk cId="1046532619" sldId="810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08:43.299" v="2727" actId="20577"/>
          <ac:spMkLst>
            <pc:docMk/>
            <pc:sldMk cId="1046532619" sldId="810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1:08:25.823" v="2716" actId="1035"/>
          <ac:spMkLst>
            <pc:docMk/>
            <pc:sldMk cId="1046532619" sldId="810"/>
            <ac:spMk id="14" creationId="{B4405E18-8B4F-4708-A7FB-B4696947A0C4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1:26:01.613" v="3558" actId="20577"/>
        <pc:sldMkLst>
          <pc:docMk/>
          <pc:sldMk cId="549843388" sldId="811"/>
        </pc:sldMkLst>
        <pc:spChg chg="mod">
          <ac:chgData name="João Felipe Nicolaci Pimentel" userId="ad996c092fe38a6e" providerId="LiveId" clId="{7B450DF9-6A27-4B66-8033-35457DAD3695}" dt="2018-09-30T21:26:01.613" v="3558" actId="20577"/>
          <ac:spMkLst>
            <pc:docMk/>
            <pc:sldMk cId="549843388" sldId="81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4:17.210" v="3035" actId="553"/>
          <ac:spMkLst>
            <pc:docMk/>
            <pc:sldMk cId="549843388" sldId="81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11:25.134" v="2746" actId="20577"/>
          <ac:spMkLst>
            <pc:docMk/>
            <pc:sldMk cId="549843388" sldId="811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12:45.582" v="2912" actId="478"/>
          <ac:spMkLst>
            <pc:docMk/>
            <pc:sldMk cId="549843388" sldId="811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18:10.910" v="3251" actId="478"/>
          <ac:spMkLst>
            <pc:docMk/>
            <pc:sldMk cId="549843388" sldId="811"/>
            <ac:spMk id="12" creationId="{7CD79375-96B0-4151-9E50-BC04E015FCFA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1:15:00.111" v="3126" actId="20577"/>
          <ac:spMkLst>
            <pc:docMk/>
            <pc:sldMk cId="549843388" sldId="811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1:18:06.025" v="3250" actId="20577"/>
        <pc:sldMkLst>
          <pc:docMk/>
          <pc:sldMk cId="2606562017" sldId="812"/>
        </pc:sldMkLst>
        <pc:spChg chg="mod">
          <ac:chgData name="João Felipe Nicolaci Pimentel" userId="ad996c092fe38a6e" providerId="LiveId" clId="{7B450DF9-6A27-4B66-8033-35457DAD3695}" dt="2018-09-30T21:17:17.102" v="3235" actId="403"/>
          <ac:spMkLst>
            <pc:docMk/>
            <pc:sldMk cId="2606562017" sldId="8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7:08.710" v="3234" actId="1035"/>
          <ac:spMkLst>
            <pc:docMk/>
            <pc:sldMk cId="2606562017" sldId="812"/>
            <ac:spMk id="9" creationId="{485DE209-3D4D-4625-99AB-3B19910CDAAC}"/>
          </ac:spMkLst>
        </pc:spChg>
        <pc:spChg chg="add del mod">
          <ac:chgData name="João Felipe Nicolaci Pimentel" userId="ad996c092fe38a6e" providerId="LiveId" clId="{7B450DF9-6A27-4B66-8033-35457DAD3695}" dt="2018-09-30T21:15:42.702" v="3158" actId="478"/>
          <ac:spMkLst>
            <pc:docMk/>
            <pc:sldMk cId="2606562017" sldId="812"/>
            <ac:spMk id="11" creationId="{CD774EDC-CC3B-4A31-9D4F-87C3BA50A5DF}"/>
          </ac:spMkLst>
        </pc:spChg>
        <pc:spChg chg="mod">
          <ac:chgData name="João Felipe Nicolaci Pimentel" userId="ad996c092fe38a6e" providerId="LiveId" clId="{7B450DF9-6A27-4B66-8033-35457DAD3695}" dt="2018-09-30T21:18:06.025" v="3250" actId="20577"/>
          <ac:spMkLst>
            <pc:docMk/>
            <pc:sldMk cId="2606562017" sldId="812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1:25:56.758" v="3557" actId="20577"/>
        <pc:sldMkLst>
          <pc:docMk/>
          <pc:sldMk cId="987318640" sldId="813"/>
        </pc:sldMkLst>
        <pc:spChg chg="mod">
          <ac:chgData name="João Felipe Nicolaci Pimentel" userId="ad996c092fe38a6e" providerId="LiveId" clId="{7B450DF9-6A27-4B66-8033-35457DAD3695}" dt="2018-09-30T21:25:56.758" v="3557" actId="20577"/>
          <ac:spMkLst>
            <pc:docMk/>
            <pc:sldMk cId="987318640" sldId="813"/>
            <ac:spMk id="5" creationId="{0BDD6723-E900-4B80-9D6D-FAE6FBC17EBF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9" creationId="{485DE209-3D4D-4625-99AB-3B19910CDAAC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4" creationId="{B4405E18-8B4F-4708-A7FB-B4696947A0C4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5" creationId="{8C8A6925-B7A6-4482-B0CA-C2FC24BD05B3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6" creationId="{B9D4CE15-123B-4A4C-9F8C-92FCF8A41D95}"/>
          </ac:spMkLst>
        </pc:spChg>
        <pc:spChg chg="add mod">
          <ac:chgData name="João Felipe Nicolaci Pimentel" userId="ad996c092fe38a6e" providerId="LiveId" clId="{7B450DF9-6A27-4B66-8033-35457DAD3695}" dt="2018-09-30T21:23:12.854" v="3385" actId="1036"/>
          <ac:spMkLst>
            <pc:docMk/>
            <pc:sldMk cId="987318640" sldId="813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09-30T21:23:12.854" v="3385" actId="1036"/>
          <ac:spMkLst>
            <pc:docMk/>
            <pc:sldMk cId="987318640" sldId="813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09-30T21:25:41.845" v="3545" actId="1036"/>
          <ac:spMkLst>
            <pc:docMk/>
            <pc:sldMk cId="987318640" sldId="813"/>
            <ac:spMk id="19" creationId="{22EAED4A-1B83-4F07-AB5B-C98C855C9F2D}"/>
          </ac:spMkLst>
        </pc:spChg>
        <pc:spChg chg="add mod">
          <ac:chgData name="João Felipe Nicolaci Pimentel" userId="ad996c092fe38a6e" providerId="LiveId" clId="{7B450DF9-6A27-4B66-8033-35457DAD3695}" dt="2018-09-30T21:25:41.845" v="3545" actId="1036"/>
          <ac:spMkLst>
            <pc:docMk/>
            <pc:sldMk cId="987318640" sldId="813"/>
            <ac:spMk id="20" creationId="{C9D8B62D-50C4-4A51-9040-9F5DE8C0964C}"/>
          </ac:spMkLst>
        </pc:spChg>
        <pc:spChg chg="add mod">
          <ac:chgData name="João Felipe Nicolaci Pimentel" userId="ad996c092fe38a6e" providerId="LiveId" clId="{7B450DF9-6A27-4B66-8033-35457DAD3695}" dt="2018-09-30T21:25:09.933" v="3491" actId="1035"/>
          <ac:spMkLst>
            <pc:docMk/>
            <pc:sldMk cId="987318640" sldId="813"/>
            <ac:spMk id="21" creationId="{891B3C27-700D-4E47-8439-6EF905C08DBB}"/>
          </ac:spMkLst>
        </pc:spChg>
        <pc:spChg chg="add mod">
          <ac:chgData name="João Felipe Nicolaci Pimentel" userId="ad996c092fe38a6e" providerId="LiveId" clId="{7B450DF9-6A27-4B66-8033-35457DAD3695}" dt="2018-09-30T21:25:41.845" v="3545" actId="1036"/>
          <ac:spMkLst>
            <pc:docMk/>
            <pc:sldMk cId="987318640" sldId="813"/>
            <ac:spMk id="22" creationId="{95343EDC-C187-40DF-A26F-5FB976F40331}"/>
          </ac:spMkLst>
        </pc:spChg>
      </pc:sldChg>
      <pc:sldChg chg="addSp modSp add ord">
        <pc:chgData name="João Felipe Nicolaci Pimentel" userId="ad996c092fe38a6e" providerId="LiveId" clId="{7B450DF9-6A27-4B66-8033-35457DAD3695}" dt="2018-09-30T21:34:44.321" v="3796"/>
        <pc:sldMkLst>
          <pc:docMk/>
          <pc:sldMk cId="1987061310" sldId="814"/>
        </pc:sldMkLst>
        <pc:spChg chg="mod">
          <ac:chgData name="João Felipe Nicolaci Pimentel" userId="ad996c092fe38a6e" providerId="LiveId" clId="{7B450DF9-6A27-4B66-8033-35457DAD3695}" dt="2018-09-30T21:34:40.575" v="3795" actId="313"/>
          <ac:spMkLst>
            <pc:docMk/>
            <pc:sldMk cId="1987061310" sldId="81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32:38.874" v="3619" actId="207"/>
          <ac:spMkLst>
            <pc:docMk/>
            <pc:sldMk cId="1987061310" sldId="8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32:13.596" v="3580" actId="20577"/>
          <ac:spMkLst>
            <pc:docMk/>
            <pc:sldMk cId="1987061310" sldId="814"/>
            <ac:spMk id="10" creationId="{00000000-0000-0000-0000-000000000000}"/>
          </ac:spMkLst>
        </pc:spChg>
        <pc:spChg chg="add">
          <ac:chgData name="João Felipe Nicolaci Pimentel" userId="ad996c092fe38a6e" providerId="LiveId" clId="{7B450DF9-6A27-4B66-8033-35457DAD3695}" dt="2018-09-30T21:34:44.321" v="3796"/>
          <ac:spMkLst>
            <pc:docMk/>
            <pc:sldMk cId="1987061310" sldId="814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33:59.797" v="3729" actId="1036"/>
          <ac:spMkLst>
            <pc:docMk/>
            <pc:sldMk cId="1987061310" sldId="814"/>
            <ac:spMk id="15" creationId="{776DB851-B72D-4A32-8861-2B4E5E134886}"/>
          </ac:spMkLst>
        </pc:spChg>
      </pc:sldChg>
      <pc:sldChg chg="addSp modSp add ord">
        <pc:chgData name="João Felipe Nicolaci Pimentel" userId="ad996c092fe38a6e" providerId="LiveId" clId="{7B450DF9-6A27-4B66-8033-35457DAD3695}" dt="2018-09-30T21:38:40.918" v="4056"/>
        <pc:sldMkLst>
          <pc:docMk/>
          <pc:sldMk cId="4236378263" sldId="815"/>
        </pc:sldMkLst>
        <pc:spChg chg="mod">
          <ac:chgData name="João Felipe Nicolaci Pimentel" userId="ad996c092fe38a6e" providerId="LiveId" clId="{7B450DF9-6A27-4B66-8033-35457DAD3695}" dt="2018-09-30T21:35:51.677" v="3824" actId="20577"/>
          <ac:spMkLst>
            <pc:docMk/>
            <pc:sldMk cId="4236378263" sldId="81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1:36:55.205" v="4014" actId="20577"/>
          <ac:spMkLst>
            <pc:docMk/>
            <pc:sldMk cId="4236378263" sldId="815"/>
            <ac:spMk id="3" creationId="{5D620B8E-9500-4EA9-AC4E-AA9E6B6295BE}"/>
          </ac:spMkLst>
        </pc:spChg>
        <pc:spChg chg="add mod">
          <ac:chgData name="João Felipe Nicolaci Pimentel" userId="ad996c092fe38a6e" providerId="LiveId" clId="{7B450DF9-6A27-4B66-8033-35457DAD3695}" dt="2018-09-30T21:38:29.486" v="4055" actId="207"/>
          <ac:spMkLst>
            <pc:docMk/>
            <pc:sldMk cId="4236378263" sldId="815"/>
            <ac:spMk id="7" creationId="{3D26CC1F-8016-45A6-8642-8F20F25DF715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1:46:39.496" v="4414" actId="20577"/>
        <pc:sldMkLst>
          <pc:docMk/>
          <pc:sldMk cId="3223349853" sldId="816"/>
        </pc:sldMkLst>
        <pc:spChg chg="mod">
          <ac:chgData name="João Felipe Nicolaci Pimentel" userId="ad996c092fe38a6e" providerId="LiveId" clId="{7B450DF9-6A27-4B66-8033-35457DAD3695}" dt="2018-09-30T21:42:10.917" v="4265" actId="20577"/>
          <ac:spMkLst>
            <pc:docMk/>
            <pc:sldMk cId="3223349853" sldId="8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44:06.746" v="4343" actId="207"/>
          <ac:spMkLst>
            <pc:docMk/>
            <pc:sldMk cId="3223349853" sldId="8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41:41.005" v="4202" actId="20577"/>
          <ac:spMkLst>
            <pc:docMk/>
            <pc:sldMk cId="3223349853" sldId="81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44:18.563" v="4355" actId="478"/>
          <ac:spMkLst>
            <pc:docMk/>
            <pc:sldMk cId="3223349853" sldId="816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1:45:15.517" v="4385" actId="20577"/>
          <ac:spMkLst>
            <pc:docMk/>
            <pc:sldMk cId="3223349853" sldId="816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1:45:07.552" v="4383" actId="207"/>
          <ac:spMkLst>
            <pc:docMk/>
            <pc:sldMk cId="3223349853" sldId="816"/>
            <ac:spMk id="15" creationId="{2607D1D3-FB31-4813-BB7B-6411F08D555A}"/>
          </ac:spMkLst>
        </pc:spChg>
        <pc:spChg chg="add 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6" creationId="{6EFF7013-9C24-4F12-BD40-CF4CAE569EC5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7" creationId="{373C8A91-67FC-45DB-87C9-D3AD1DD7C808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8" creationId="{0B6F02C7-2BC8-464C-ADAA-DCC11AF808FD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9" creationId="{998CA3F0-CC25-4987-AAE9-81FA1034324F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20" creationId="{174A1068-17A4-47F8-BD6A-7209D3246CAD}"/>
          </ac:spMkLst>
        </pc:spChg>
        <pc:spChg chg="add mod">
          <ac:chgData name="João Felipe Nicolaci Pimentel" userId="ad996c092fe38a6e" providerId="LiveId" clId="{7B450DF9-6A27-4B66-8033-35457DAD3695}" dt="2018-09-30T21:46:39.496" v="4414" actId="20577"/>
          <ac:spMkLst>
            <pc:docMk/>
            <pc:sldMk cId="3223349853" sldId="816"/>
            <ac:spMk id="21" creationId="{AADB7CDF-A45C-4EB8-9545-1BA97936695B}"/>
          </ac:spMkLst>
        </pc:spChg>
        <pc:spChg chg="add mod">
          <ac:chgData name="João Felipe Nicolaci Pimentel" userId="ad996c092fe38a6e" providerId="LiveId" clId="{7B450DF9-6A27-4B66-8033-35457DAD3695}" dt="2018-09-30T21:46:37.687" v="4413" actId="20577"/>
          <ac:spMkLst>
            <pc:docMk/>
            <pc:sldMk cId="3223349853" sldId="816"/>
            <ac:spMk id="22" creationId="{4D07B1B7-3A45-44B0-97C1-6F7A9FD7A19F}"/>
          </ac:spMkLst>
        </pc:spChg>
        <pc:spChg chg="add mod">
          <ac:chgData name="João Felipe Nicolaci Pimentel" userId="ad996c092fe38a6e" providerId="LiveId" clId="{7B450DF9-6A27-4B66-8033-35457DAD3695}" dt="2018-09-30T21:46:25.884" v="4408" actId="1038"/>
          <ac:spMkLst>
            <pc:docMk/>
            <pc:sldMk cId="3223349853" sldId="816"/>
            <ac:spMk id="23" creationId="{1B36DC3B-1C27-4C09-8818-90C779F50E20}"/>
          </ac:spMkLst>
        </pc:spChg>
        <pc:spChg chg="add mod">
          <ac:chgData name="João Felipe Nicolaci Pimentel" userId="ad996c092fe38a6e" providerId="LiveId" clId="{7B450DF9-6A27-4B66-8033-35457DAD3695}" dt="2018-09-30T21:46:36.360" v="4412" actId="20577"/>
          <ac:spMkLst>
            <pc:docMk/>
            <pc:sldMk cId="3223349853" sldId="816"/>
            <ac:spMk id="24" creationId="{BD39F147-D1F0-416A-92A6-42D72257499D}"/>
          </ac:spMkLst>
        </pc:spChg>
      </pc:sldChg>
      <pc:sldChg chg="modSp add">
        <pc:chgData name="João Felipe Nicolaci Pimentel" userId="ad996c092fe38a6e" providerId="LiveId" clId="{7B450DF9-6A27-4B66-8033-35457DAD3695}" dt="2018-09-30T21:48:10.908" v="4480" actId="20577"/>
        <pc:sldMkLst>
          <pc:docMk/>
          <pc:sldMk cId="454084146" sldId="817"/>
        </pc:sldMkLst>
        <pc:spChg chg="mod">
          <ac:chgData name="João Felipe Nicolaci Pimentel" userId="ad996c092fe38a6e" providerId="LiveId" clId="{7B450DF9-6A27-4B66-8033-35457DAD3695}" dt="2018-09-30T21:47:23.676" v="4439" actId="20577"/>
          <ac:spMkLst>
            <pc:docMk/>
            <pc:sldMk cId="454084146" sldId="81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48:10.908" v="4480" actId="20577"/>
          <ac:spMkLst>
            <pc:docMk/>
            <pc:sldMk cId="454084146" sldId="817"/>
            <ac:spMk id="9" creationId="{485DE209-3D4D-4625-99AB-3B19910CDAAC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1:51:07.840" v="4552" actId="400"/>
        <pc:sldMkLst>
          <pc:docMk/>
          <pc:sldMk cId="269425148" sldId="818"/>
        </pc:sldMkLst>
        <pc:spChg chg="mod">
          <ac:chgData name="João Felipe Nicolaci Pimentel" userId="ad996c092fe38a6e" providerId="LiveId" clId="{7B450DF9-6A27-4B66-8033-35457DAD3695}" dt="2018-09-30T21:48:39.723" v="4487" actId="20577"/>
          <ac:spMkLst>
            <pc:docMk/>
            <pc:sldMk cId="269425148" sldId="818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50:14.207" v="4549" actId="115"/>
          <ac:spMkLst>
            <pc:docMk/>
            <pc:sldMk cId="269425148" sldId="81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49:15.260" v="4538" actId="1036"/>
          <ac:spMkLst>
            <pc:docMk/>
            <pc:sldMk cId="269425148" sldId="818"/>
            <ac:spMk id="11" creationId="{7F101217-58B0-4317-B42D-E7B5D76D25BF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5" creationId="{42A42529-01DF-4825-AD5B-40825B3B213A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6" creationId="{1DFC43F4-E1ED-49E3-A98B-756E834B2F61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7" creationId="{A87415CE-A038-4F46-A10C-7C5E59626D2B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8" creationId="{9E30E09E-C24E-4806-ABFB-066ABBC0DF9E}"/>
          </ac:spMkLst>
        </pc:spChg>
        <pc:spChg chg="add mod">
          <ac:chgData name="João Felipe Nicolaci Pimentel" userId="ad996c092fe38a6e" providerId="LiveId" clId="{7B450DF9-6A27-4B66-8033-35457DAD3695}" dt="2018-09-30T21:51:07.840" v="4552" actId="400"/>
          <ac:spMkLst>
            <pc:docMk/>
            <pc:sldMk cId="269425148" sldId="818"/>
            <ac:spMk id="29" creationId="{901C48AE-6600-491E-AE77-516416956F42}"/>
          </ac:spMkLst>
        </pc:spChg>
        <pc:spChg chg="add">
          <ac:chgData name="João Felipe Nicolaci Pimentel" userId="ad996c092fe38a6e" providerId="LiveId" clId="{7B450DF9-6A27-4B66-8033-35457DAD3695}" dt="2018-09-30T21:49:16.391" v="4539"/>
          <ac:spMkLst>
            <pc:docMk/>
            <pc:sldMk cId="269425148" sldId="818"/>
            <ac:spMk id="30" creationId="{55EBEF00-E36B-41AE-A638-90C090A921C9}"/>
          </ac:spMkLst>
        </pc:spChg>
      </pc:sldChg>
      <pc:sldChg chg="delSp modSp add ord">
        <pc:chgData name="João Felipe Nicolaci Pimentel" userId="ad996c092fe38a6e" providerId="LiveId" clId="{7B450DF9-6A27-4B66-8033-35457DAD3695}" dt="2018-09-30T21:55:55.565" v="4909" actId="20577"/>
        <pc:sldMkLst>
          <pc:docMk/>
          <pc:sldMk cId="2601208218" sldId="819"/>
        </pc:sldMkLst>
        <pc:spChg chg="mod">
          <ac:chgData name="João Felipe Nicolaci Pimentel" userId="ad996c092fe38a6e" providerId="LiveId" clId="{7B450DF9-6A27-4B66-8033-35457DAD3695}" dt="2018-09-30T21:55:55.565" v="4909" actId="20577"/>
          <ac:spMkLst>
            <pc:docMk/>
            <pc:sldMk cId="2601208218" sldId="81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54:31.283" v="4888" actId="1035"/>
          <ac:spMkLst>
            <pc:docMk/>
            <pc:sldMk cId="2601208218" sldId="81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51:28.676" v="4560" actId="20577"/>
          <ac:spMkLst>
            <pc:docMk/>
            <pc:sldMk cId="2601208218" sldId="81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53:15.419" v="4788" actId="478"/>
          <ac:spMkLst>
            <pc:docMk/>
            <pc:sldMk cId="2601208218" sldId="819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54:27.619" v="4886" actId="1035"/>
          <ac:spMkLst>
            <pc:docMk/>
            <pc:sldMk cId="2601208218" sldId="819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00:18.899" v="5172" actId="20577"/>
        <pc:sldMkLst>
          <pc:docMk/>
          <pc:sldMk cId="1429003930" sldId="820"/>
        </pc:sldMkLst>
        <pc:spChg chg="del mod">
          <ac:chgData name="João Felipe Nicolaci Pimentel" userId="ad996c092fe38a6e" providerId="LiveId" clId="{7B450DF9-6A27-4B66-8033-35457DAD3695}" dt="2018-09-30T21:58:38.851" v="4990" actId="478"/>
          <ac:spMkLst>
            <pc:docMk/>
            <pc:sldMk cId="1429003930" sldId="820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2:00:18.899" v="5172" actId="20577"/>
          <ac:spMkLst>
            <pc:docMk/>
            <pc:sldMk cId="1429003930" sldId="820"/>
            <ac:spMk id="6" creationId="{AE68D8B5-39F9-4C61-8E99-2E3B3D5E3ABF}"/>
          </ac:spMkLst>
        </pc:spChg>
        <pc:spChg chg="del">
          <ac:chgData name="João Felipe Nicolaci Pimentel" userId="ad996c092fe38a6e" providerId="LiveId" clId="{7B450DF9-6A27-4B66-8033-35457DAD3695}" dt="2018-09-30T21:56:43.298" v="4958" actId="478"/>
          <ac:spMkLst>
            <pc:docMk/>
            <pc:sldMk cId="1429003930" sldId="82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56:31.132" v="4955" actId="20577"/>
          <ac:spMkLst>
            <pc:docMk/>
            <pc:sldMk cId="1429003930" sldId="820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1" creationId="{B5EB1AB9-507E-4CCE-83F7-F6226B91ED1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1:56:45.594" v="4959" actId="478"/>
          <ac:spMkLst>
            <pc:docMk/>
            <pc:sldMk cId="1429003930" sldId="820"/>
            <ac:spMk id="15" creationId="{776DB851-B72D-4A32-8861-2B4E5E134886}"/>
          </ac:spMkLst>
        </pc:spChg>
      </pc:sldChg>
      <pc:sldChg chg="addSp modSp add">
        <pc:chgData name="João Felipe Nicolaci Pimentel" userId="ad996c092fe38a6e" providerId="LiveId" clId="{7B450DF9-6A27-4B66-8033-35457DAD3695}" dt="2018-09-30T22:02:04.987" v="5253" actId="113"/>
        <pc:sldMkLst>
          <pc:docMk/>
          <pc:sldMk cId="3157461320" sldId="821"/>
        </pc:sldMkLst>
        <pc:spChg chg="mod">
          <ac:chgData name="João Felipe Nicolaci Pimentel" userId="ad996c092fe38a6e" providerId="LiveId" clId="{7B450DF9-6A27-4B66-8033-35457DAD3695}" dt="2018-09-30T22:02:02.638" v="5252" actId="27636"/>
          <ac:spMkLst>
            <pc:docMk/>
            <pc:sldMk cId="3157461320" sldId="821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01:51.766" v="5250"/>
          <ac:spMkLst>
            <pc:docMk/>
            <pc:sldMk cId="3157461320" sldId="821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01:16.267" v="5195" actId="20577"/>
          <ac:spMkLst>
            <pc:docMk/>
            <pc:sldMk cId="3157461320" sldId="82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2:04.987" v="5253" actId="113"/>
          <ac:spMkLst>
            <pc:docMk/>
            <pc:sldMk cId="3157461320" sldId="821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1:28.638" v="5198" actId="20577"/>
          <ac:spMkLst>
            <pc:docMk/>
            <pc:sldMk cId="3157461320" sldId="821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01:41.131" v="5249" actId="1035"/>
          <ac:spMkLst>
            <pc:docMk/>
            <pc:sldMk cId="3157461320" sldId="821"/>
            <ac:spMk id="13" creationId="{25DDB795-60E0-49DB-84FF-55AE6B37F4E9}"/>
          </ac:spMkLst>
        </pc:spChg>
      </pc:sldChg>
      <pc:sldChg chg="addSp modSp add">
        <pc:chgData name="João Felipe Nicolaci Pimentel" userId="ad996c092fe38a6e" providerId="LiveId" clId="{7B450DF9-6A27-4B66-8033-35457DAD3695}" dt="2018-09-30T22:03:36.770" v="5319" actId="20577"/>
        <pc:sldMkLst>
          <pc:docMk/>
          <pc:sldMk cId="2771028402" sldId="822"/>
        </pc:sldMkLst>
        <pc:spChg chg="add mod">
          <ac:chgData name="João Felipe Nicolaci Pimentel" userId="ad996c092fe38a6e" providerId="LiveId" clId="{7B450DF9-6A27-4B66-8033-35457DAD3695}" dt="2018-09-30T22:03:36.770" v="5319" actId="20577"/>
          <ac:spMkLst>
            <pc:docMk/>
            <pc:sldMk cId="2771028402" sldId="822"/>
            <ac:spMk id="9" creationId="{E4651958-7311-4D68-AF18-7F6AEED5D051}"/>
          </ac:spMkLst>
        </pc:spChg>
        <pc:cxnChg chg="add mod">
          <ac:chgData name="João Felipe Nicolaci Pimentel" userId="ad996c092fe38a6e" providerId="LiveId" clId="{7B450DF9-6A27-4B66-8033-35457DAD3695}" dt="2018-09-30T22:02:49.220" v="5266" actId="14100"/>
          <ac:cxnSpMkLst>
            <pc:docMk/>
            <pc:sldMk cId="2771028402" sldId="822"/>
            <ac:cxnSpMk id="7" creationId="{34451CBF-99A4-409C-9439-1148A9925A61}"/>
          </ac:cxnSpMkLst>
        </pc:cxnChg>
      </pc:sldChg>
      <pc:sldChg chg="modSp add">
        <pc:chgData name="João Felipe Nicolaci Pimentel" userId="ad996c092fe38a6e" providerId="LiveId" clId="{7B450DF9-6A27-4B66-8033-35457DAD3695}" dt="2018-09-30T22:25:39.312" v="6327" actId="255"/>
        <pc:sldMkLst>
          <pc:docMk/>
          <pc:sldMk cId="3440087073" sldId="823"/>
        </pc:sldMkLst>
        <pc:spChg chg="mod">
          <ac:chgData name="João Felipe Nicolaci Pimentel" userId="ad996c092fe38a6e" providerId="LiveId" clId="{7B450DF9-6A27-4B66-8033-35457DAD3695}" dt="2018-09-30T22:08:17.794" v="5604" actId="20577"/>
          <ac:spMkLst>
            <pc:docMk/>
            <pc:sldMk cId="3440087073" sldId="823"/>
            <ac:spMk id="6" creationId="{AE68D8B5-39F9-4C61-8E99-2E3B3D5E3ABF}"/>
          </ac:spMkLst>
        </pc:spChg>
        <pc:spChg chg="mod">
          <ac:chgData name="João Felipe Nicolaci Pimentel" userId="ad996c092fe38a6e" providerId="LiveId" clId="{7B450DF9-6A27-4B66-8033-35457DAD3695}" dt="2018-09-30T22:05:28.666" v="5430"/>
          <ac:spMkLst>
            <pc:docMk/>
            <pc:sldMk cId="3440087073" sldId="823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9.312" v="6327" actId="255"/>
          <ac:spMkLst>
            <pc:docMk/>
            <pc:sldMk cId="3440087073" sldId="823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5:09.568" v="5429" actId="207"/>
          <ac:spMkLst>
            <pc:docMk/>
            <pc:sldMk cId="3440087073" sldId="823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5:44.093" v="5431" actId="20577"/>
          <ac:spMkLst>
            <pc:docMk/>
            <pc:sldMk cId="3440087073" sldId="823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05:45.614" v="5432" actId="20577"/>
          <ac:spMkLst>
            <pc:docMk/>
            <pc:sldMk cId="3440087073" sldId="823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34.961" v="6326" actId="255"/>
        <pc:sldMkLst>
          <pc:docMk/>
          <pc:sldMk cId="3156895851" sldId="824"/>
        </pc:sldMkLst>
        <pc:spChg chg="del">
          <ac:chgData name="João Felipe Nicolaci Pimentel" userId="ad996c092fe38a6e" providerId="LiveId" clId="{7B450DF9-6A27-4B66-8033-35457DAD3695}" dt="2018-09-30T22:09:16.554" v="5616" actId="478"/>
          <ac:spMkLst>
            <pc:docMk/>
            <pc:sldMk cId="3156895851" sldId="824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09:18.714" v="5617" actId="478"/>
          <ac:spMkLst>
            <pc:docMk/>
            <pc:sldMk cId="3156895851" sldId="824"/>
            <ac:spMk id="7" creationId="{64DB30FE-FF87-4600-A61B-F9BA57268D05}"/>
          </ac:spMkLst>
        </pc:spChg>
        <pc:spChg chg="del">
          <ac:chgData name="João Felipe Nicolaci Pimentel" userId="ad996c092fe38a6e" providerId="LiveId" clId="{7B450DF9-6A27-4B66-8033-35457DAD3695}" dt="2018-09-30T22:09:10.305" v="5614" actId="478"/>
          <ac:spMkLst>
            <pc:docMk/>
            <pc:sldMk cId="3156895851" sldId="824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4.961" v="6326" actId="255"/>
          <ac:spMkLst>
            <pc:docMk/>
            <pc:sldMk cId="3156895851" sldId="82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13:30.479" v="5818" actId="207"/>
          <ac:spMkLst>
            <pc:docMk/>
            <pc:sldMk cId="3156895851" sldId="824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9:29.374" v="5625" actId="20577"/>
          <ac:spMkLst>
            <pc:docMk/>
            <pc:sldMk cId="3156895851" sldId="824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09:12.770" v="5615" actId="478"/>
          <ac:spMkLst>
            <pc:docMk/>
            <pc:sldMk cId="3156895851" sldId="824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9.857" v="6325" actId="255"/>
        <pc:sldMkLst>
          <pc:docMk/>
          <pc:sldMk cId="2566292861" sldId="825"/>
        </pc:sldMkLst>
        <pc:spChg chg="add del">
          <ac:chgData name="João Felipe Nicolaci Pimentel" userId="ad996c092fe38a6e" providerId="LiveId" clId="{7B450DF9-6A27-4B66-8033-35457DAD3695}" dt="2018-09-30T22:14:21.020" v="5824"/>
          <ac:spMkLst>
            <pc:docMk/>
            <pc:sldMk cId="2566292861" sldId="825"/>
            <ac:spMk id="5" creationId="{CCD8F626-9A27-4C1B-AB52-F714D8A931AB}"/>
          </ac:spMkLst>
        </pc:spChg>
        <pc:spChg chg="add mod">
          <ac:chgData name="João Felipe Nicolaci Pimentel" userId="ad996c092fe38a6e" providerId="LiveId" clId="{7B450DF9-6A27-4B66-8033-35457DAD3695}" dt="2018-09-30T22:14:58.306" v="5830" actId="20577"/>
          <ac:spMkLst>
            <pc:docMk/>
            <pc:sldMk cId="2566292861" sldId="82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9.857" v="6325" actId="255"/>
          <ac:spMkLst>
            <pc:docMk/>
            <pc:sldMk cId="2566292861" sldId="825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22:14:32.154" v="5825" actId="478"/>
          <ac:spMkLst>
            <pc:docMk/>
            <pc:sldMk cId="2566292861" sldId="825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14:04.499" v="5821" actId="20577"/>
          <ac:spMkLst>
            <pc:docMk/>
            <pc:sldMk cId="2566292861" sldId="82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15:10.874" v="5831"/>
          <ac:spMkLst>
            <pc:docMk/>
            <pc:sldMk cId="2566292861" sldId="825"/>
            <ac:spMk id="13" creationId="{1F5ED7AF-39D0-4CE6-9493-CFE778FD9480}"/>
          </ac:spMkLst>
        </pc:spChg>
        <pc:spChg chg="add mod">
          <ac:chgData name="João Felipe Nicolaci Pimentel" userId="ad996c092fe38a6e" providerId="LiveId" clId="{7B450DF9-6A27-4B66-8033-35457DAD3695}" dt="2018-09-30T22:14:35.844" v="5827" actId="20577"/>
          <ac:spMkLst>
            <pc:docMk/>
            <pc:sldMk cId="2566292861" sldId="825"/>
            <ac:spMk id="14" creationId="{4F23C812-2CF8-481E-B7E1-8247C090D2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5.153" v="6324" actId="255"/>
        <pc:sldMkLst>
          <pc:docMk/>
          <pc:sldMk cId="1103656038" sldId="826"/>
        </pc:sldMkLst>
        <pc:spChg chg="mod">
          <ac:chgData name="João Felipe Nicolaci Pimentel" userId="ad996c092fe38a6e" providerId="LiveId" clId="{7B450DF9-6A27-4B66-8033-35457DAD3695}" dt="2018-09-30T22:20:11.196" v="6088" actId="207"/>
          <ac:spMkLst>
            <pc:docMk/>
            <pc:sldMk cId="1103656038" sldId="826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5.153" v="6324" actId="255"/>
          <ac:spMkLst>
            <pc:docMk/>
            <pc:sldMk cId="1103656038" sldId="826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1" creationId="{2FDCF490-9B1D-4882-BC17-103437D43587}"/>
          </ac:spMkLst>
        </pc:spChg>
        <pc:spChg chg="mod">
          <ac:chgData name="João Felipe Nicolaci Pimentel" userId="ad996c092fe38a6e" providerId="LiveId" clId="{7B450DF9-6A27-4B66-8033-35457DAD3695}" dt="2018-09-30T22:16:39.149" v="5842" actId="20577"/>
          <ac:spMkLst>
            <pc:docMk/>
            <pc:sldMk cId="1103656038" sldId="826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16:30.194" v="5840" actId="478"/>
          <ac:spMkLst>
            <pc:docMk/>
            <pc:sldMk cId="1103656038" sldId="826"/>
            <ac:spMk id="13" creationId="{1F5ED7AF-39D0-4CE6-9493-CFE778FD9480}"/>
          </ac:spMkLst>
        </pc:spChg>
        <pc:spChg chg="del">
          <ac:chgData name="João Felipe Nicolaci Pimentel" userId="ad996c092fe38a6e" providerId="LiveId" clId="{7B450DF9-6A27-4B66-8033-35457DAD3695}" dt="2018-09-30T22:16:33.121" v="5841" actId="478"/>
          <ac:spMkLst>
            <pc:docMk/>
            <pc:sldMk cId="1103656038" sldId="826"/>
            <ac:spMk id="14" creationId="{4F23C812-2CF8-481E-B7E1-8247C090D2E9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5" creationId="{D9442060-ED40-4131-B082-B8A5EF0622AE}"/>
          </ac:spMkLst>
        </pc:spChg>
        <pc:spChg chg="add mod">
          <ac:chgData name="João Felipe Nicolaci Pimentel" userId="ad996c092fe38a6e" providerId="LiveId" clId="{7B450DF9-6A27-4B66-8033-35457DAD3695}" dt="2018-09-30T22:18:59.083" v="6054" actId="5793"/>
          <ac:spMkLst>
            <pc:docMk/>
            <pc:sldMk cId="1103656038" sldId="826"/>
            <ac:spMk id="16" creationId="{C2EEB6F5-A5D0-4FE5-8B50-12E4CE6C102B}"/>
          </ac:spMkLst>
        </pc:spChg>
        <pc:spChg chg="add mod">
          <ac:chgData name="João Felipe Nicolaci Pimentel" userId="ad996c092fe38a6e" providerId="LiveId" clId="{7B450DF9-6A27-4B66-8033-35457DAD3695}" dt="2018-09-30T22:18:55.137" v="6049" actId="1035"/>
          <ac:spMkLst>
            <pc:docMk/>
            <pc:sldMk cId="1103656038" sldId="826"/>
            <ac:spMk id="17" creationId="{3B550D0F-37D9-436D-86D6-A3ED7A3A13DE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19.673" v="6323" actId="255"/>
        <pc:sldMkLst>
          <pc:docMk/>
          <pc:sldMk cId="1251128477" sldId="827"/>
        </pc:sldMkLst>
        <pc:spChg chg="add mod">
          <ac:chgData name="João Felipe Nicolaci Pimentel" userId="ad996c092fe38a6e" providerId="LiveId" clId="{7B450DF9-6A27-4B66-8033-35457DAD3695}" dt="2018-09-30T22:23:30.073" v="6262" actId="6549"/>
          <ac:spMkLst>
            <pc:docMk/>
            <pc:sldMk cId="1251128477" sldId="827"/>
            <ac:spMk id="5" creationId="{CA20CEFA-E953-470B-A2AB-7A31812B4BB0}"/>
          </ac:spMkLst>
        </pc:spChg>
        <pc:spChg chg="mod">
          <ac:chgData name="João Felipe Nicolaci Pimentel" userId="ad996c092fe38a6e" providerId="LiveId" clId="{7B450DF9-6A27-4B66-8033-35457DAD3695}" dt="2018-09-30T22:20:42.507" v="6099" actId="20577"/>
          <ac:spMkLst>
            <pc:docMk/>
            <pc:sldMk cId="1251128477" sldId="827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9.673" v="6323" actId="255"/>
          <ac:spMkLst>
            <pc:docMk/>
            <pc:sldMk cId="1251128477" sldId="827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1" creationId="{2FDCF490-9B1D-4882-BC17-103437D43587}"/>
          </ac:spMkLst>
        </pc:spChg>
        <pc:spChg chg="add mod">
          <ac:chgData name="João Felipe Nicolaci Pimentel" userId="ad996c092fe38a6e" providerId="LiveId" clId="{7B450DF9-6A27-4B66-8033-35457DAD3695}" dt="2018-09-30T22:20:31.177" v="6093" actId="571"/>
          <ac:spMkLst>
            <pc:docMk/>
            <pc:sldMk cId="1251128477" sldId="827"/>
            <ac:spMk id="13" creationId="{949F6736-FDA4-4D97-866B-67369BE86DB8}"/>
          </ac:spMkLst>
        </pc:spChg>
        <pc:spChg chg="add mod">
          <ac:chgData name="João Felipe Nicolaci Pimentel" userId="ad996c092fe38a6e" providerId="LiveId" clId="{7B450DF9-6A27-4B66-8033-35457DAD3695}" dt="2018-09-30T22:20:52.241" v="6116" actId="1036"/>
          <ac:spMkLst>
            <pc:docMk/>
            <pc:sldMk cId="1251128477" sldId="827"/>
            <ac:spMk id="14" creationId="{63B68256-8045-41E3-B13B-DB89A1E8094A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5" creationId="{D9442060-ED40-4131-B082-B8A5EF0622AE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6" creationId="{C2EEB6F5-A5D0-4FE5-8B50-12E4CE6C102B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7" creationId="{3B550D0F-37D9-436D-86D6-A3ED7A3A13DE}"/>
          </ac:spMkLst>
        </pc:spChg>
        <pc:spChg chg="add mod">
          <ac:chgData name="João Felipe Nicolaci Pimentel" userId="ad996c092fe38a6e" providerId="LiveId" clId="{7B450DF9-6A27-4B66-8033-35457DAD3695}" dt="2018-09-30T22:20:55.961" v="6118" actId="20577"/>
          <ac:spMkLst>
            <pc:docMk/>
            <pc:sldMk cId="1251128477" sldId="827"/>
            <ac:spMk id="18" creationId="{4CA8FFF8-A711-41E6-AA83-635FE022AD3C}"/>
          </ac:spMkLst>
        </pc:spChg>
      </pc:sldChg>
      <pc:sldChg chg="addSp modSp add">
        <pc:chgData name="João Felipe Nicolaci Pimentel" userId="ad996c092fe38a6e" providerId="LiveId" clId="{7B450DF9-6A27-4B66-8033-35457DAD3695}" dt="2018-09-30T22:25:14.252" v="6322" actId="255"/>
        <pc:sldMkLst>
          <pc:docMk/>
          <pc:sldMk cId="4140485156" sldId="828"/>
        </pc:sldMkLst>
        <pc:spChg chg="add mod">
          <ac:chgData name="João Felipe Nicolaci Pimentel" userId="ad996c092fe38a6e" providerId="LiveId" clId="{7B450DF9-6A27-4B66-8033-35457DAD3695}" dt="2018-09-30T22:22:31.953" v="6172" actId="20577"/>
          <ac:spMkLst>
            <pc:docMk/>
            <pc:sldMk cId="4140485156" sldId="828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22:02.416" v="6135" actId="207"/>
          <ac:spMkLst>
            <pc:docMk/>
            <pc:sldMk cId="4140485156" sldId="828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4.252" v="6322" actId="255"/>
          <ac:spMkLst>
            <pc:docMk/>
            <pc:sldMk cId="4140485156" sldId="82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8" creationId="{4CA8FFF8-A711-41E6-AA83-635FE022AD3C}"/>
          </ac:spMkLst>
        </pc:spChg>
      </pc:sldChg>
      <pc:sldChg chg="add del ord">
        <pc:chgData name="João Felipe Nicolaci Pimentel" userId="ad996c092fe38a6e" providerId="LiveId" clId="{7B450DF9-6A27-4B66-8033-35457DAD3695}" dt="2018-09-30T22:24:24.694" v="6267" actId="2696"/>
        <pc:sldMkLst>
          <pc:docMk/>
          <pc:sldMk cId="1133001430" sldId="829"/>
        </pc:sldMkLst>
      </pc:sldChg>
      <pc:sldChg chg="addSp modSp add ord">
        <pc:chgData name="João Felipe Nicolaci Pimentel" userId="ad996c092fe38a6e" providerId="LiveId" clId="{7B450DF9-6A27-4B66-8033-35457DAD3695}" dt="2018-09-30T22:28:44.954" v="6436" actId="20577"/>
        <pc:sldMkLst>
          <pc:docMk/>
          <pc:sldMk cId="3383029909" sldId="829"/>
        </pc:sldMkLst>
        <pc:spChg chg="mod">
          <ac:chgData name="João Felipe Nicolaci Pimentel" userId="ad996c092fe38a6e" providerId="LiveId" clId="{7B450DF9-6A27-4B66-8033-35457DAD3695}" dt="2018-09-30T22:27:12.713" v="6399" actId="20577"/>
          <ac:spMkLst>
            <pc:docMk/>
            <pc:sldMk cId="3383029909" sldId="829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28:44.954" v="6436" actId="20577"/>
          <ac:spMkLst>
            <pc:docMk/>
            <pc:sldMk cId="3383029909" sldId="829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5:01.578" v="6314" actId="20577"/>
          <ac:spMkLst>
            <pc:docMk/>
            <pc:sldMk cId="3383029909" sldId="82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8:22.234" v="6433" actId="115"/>
          <ac:spMkLst>
            <pc:docMk/>
            <pc:sldMk cId="3383029909" sldId="829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3" creationId="{6EE931AB-F5E1-4789-971E-6CD956A366E6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32:02.556" v="6598" actId="20577"/>
        <pc:sldMkLst>
          <pc:docMk/>
          <pc:sldMk cId="3073791573" sldId="830"/>
        </pc:sldMkLst>
        <pc:spChg chg="del">
          <ac:chgData name="João Felipe Nicolaci Pimentel" userId="ad996c092fe38a6e" providerId="LiveId" clId="{7B450DF9-6A27-4B66-8033-35457DAD3695}" dt="2018-09-30T22:29:27.540" v="6453" actId="478"/>
          <ac:spMkLst>
            <pc:docMk/>
            <pc:sldMk cId="3073791573" sldId="830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29:30.224" v="6454" actId="478"/>
          <ac:spMkLst>
            <pc:docMk/>
            <pc:sldMk cId="3073791573" sldId="830"/>
            <ac:spMk id="7" creationId="{B5B55EA9-BF1E-43E5-A3E1-BD413F3DD97E}"/>
          </ac:spMkLst>
        </pc:spChg>
        <pc:spChg chg="mod">
          <ac:chgData name="João Felipe Nicolaci Pimentel" userId="ad996c092fe38a6e" providerId="LiveId" clId="{7B450DF9-6A27-4B66-8033-35457DAD3695}" dt="2018-09-30T22:31:37.020" v="6562" actId="20577"/>
          <ac:spMkLst>
            <pc:docMk/>
            <pc:sldMk cId="3073791573" sldId="830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9:18.376" v="6452" actId="20577"/>
          <ac:spMkLst>
            <pc:docMk/>
            <pc:sldMk cId="3073791573" sldId="830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9:35.264" v="6455" actId="478"/>
          <ac:spMkLst>
            <pc:docMk/>
            <pc:sldMk cId="3073791573" sldId="830"/>
            <ac:spMk id="11" creationId="{B5EB1AB9-507E-4CCE-83F7-F6226B91ED10}"/>
          </ac:spMkLst>
        </pc:spChg>
        <pc:spChg chg="del">
          <ac:chgData name="João Felipe Nicolaci Pimentel" userId="ad996c092fe38a6e" providerId="LiveId" clId="{7B450DF9-6A27-4B66-8033-35457DAD3695}" dt="2018-09-30T22:29:37.496" v="6456" actId="478"/>
          <ac:spMkLst>
            <pc:docMk/>
            <pc:sldMk cId="3073791573" sldId="830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29:42.977" v="6499" actId="1035"/>
          <ac:spMkLst>
            <pc:docMk/>
            <pc:sldMk cId="3073791573" sldId="830"/>
            <ac:spMk id="13" creationId="{6EE931AB-F5E1-4789-971E-6CD956A366E6}"/>
          </ac:spMkLst>
        </pc:spChg>
        <pc:spChg chg="add mod">
          <ac:chgData name="João Felipe Nicolaci Pimentel" userId="ad996c092fe38a6e" providerId="LiveId" clId="{7B450DF9-6A27-4B66-8033-35457DAD3695}" dt="2018-09-30T22:31:59.656" v="6597" actId="1036"/>
          <ac:spMkLst>
            <pc:docMk/>
            <pc:sldMk cId="3073791573" sldId="830"/>
            <ac:spMk id="14" creationId="{B464E189-51DA-46FF-8A31-8AFA555C45CB}"/>
          </ac:spMkLst>
        </pc:spChg>
        <pc:spChg chg="add mod">
          <ac:chgData name="João Felipe Nicolaci Pimentel" userId="ad996c092fe38a6e" providerId="LiveId" clId="{7B450DF9-6A27-4B66-8033-35457DAD3695}" dt="2018-09-30T22:32:02.556" v="6598" actId="20577"/>
          <ac:spMkLst>
            <pc:docMk/>
            <pc:sldMk cId="3073791573" sldId="830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3:27.729" v="6630" actId="1076"/>
        <pc:sldMkLst>
          <pc:docMk/>
          <pc:sldMk cId="1761168273" sldId="831"/>
        </pc:sldMkLst>
        <pc:spChg chg="mod">
          <ac:chgData name="João Felipe Nicolaci Pimentel" userId="ad996c092fe38a6e" providerId="LiveId" clId="{7B450DF9-6A27-4B66-8033-35457DAD3695}" dt="2018-09-30T22:33:17.833" v="6622" actId="6549"/>
          <ac:spMkLst>
            <pc:docMk/>
            <pc:sldMk cId="1761168273" sldId="831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2:16.672" v="6610" actId="20577"/>
          <ac:spMkLst>
            <pc:docMk/>
            <pc:sldMk cId="1761168273" sldId="83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5:10.903" v="6721" actId="1035"/>
        <pc:sldMkLst>
          <pc:docMk/>
          <pc:sldMk cId="2966094698" sldId="832"/>
        </pc:sldMkLst>
        <pc:spChg chg="mod">
          <ac:chgData name="João Felipe Nicolaci Pimentel" userId="ad996c092fe38a6e" providerId="LiveId" clId="{7B450DF9-6A27-4B66-8033-35457DAD3695}" dt="2018-09-30T22:35:00.269" v="6702" actId="20577"/>
          <ac:spMkLst>
            <pc:docMk/>
            <pc:sldMk cId="2966094698" sldId="832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3:49.481" v="6642" actId="20577"/>
          <ac:spMkLst>
            <pc:docMk/>
            <pc:sldMk cId="2966094698" sldId="832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5" creationId="{97C06E4C-E8EC-4850-BB54-B069E042D782}"/>
          </ac:spMkLst>
        </pc:spChg>
      </pc:sldChg>
      <pc:sldChg chg="delSp modSp add ord">
        <pc:chgData name="João Felipe Nicolaci Pimentel" userId="ad996c092fe38a6e" providerId="LiveId" clId="{7B450DF9-6A27-4B66-8033-35457DAD3695}" dt="2018-09-30T22:40:40.643" v="6899" actId="207"/>
        <pc:sldMkLst>
          <pc:docMk/>
          <pc:sldMk cId="3243565533" sldId="833"/>
        </pc:sldMkLst>
        <pc:spChg chg="mod">
          <ac:chgData name="João Felipe Nicolaci Pimentel" userId="ad996c092fe38a6e" providerId="LiveId" clId="{7B450DF9-6A27-4B66-8033-35457DAD3695}" dt="2018-09-30T22:38:31.191" v="6812" actId="1035"/>
          <ac:spMkLst>
            <pc:docMk/>
            <pc:sldMk cId="3243565533" sldId="83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2:36:00.248" v="6732" actId="20577"/>
          <ac:spMkLst>
            <pc:docMk/>
            <pc:sldMk cId="3243565533" sldId="833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38:07.863" v="6804" actId="478"/>
          <ac:spMkLst>
            <pc:docMk/>
            <pc:sldMk cId="3243565533" sldId="833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2:40:40.643" v="6899" actId="207"/>
          <ac:spMkLst>
            <pc:docMk/>
            <pc:sldMk cId="3243565533" sldId="833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2:38:35.240" v="6817" actId="1035"/>
          <ac:spMkLst>
            <pc:docMk/>
            <pc:sldMk cId="3243565533" sldId="833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2:38:05.071" v="6802" actId="478"/>
          <ac:spMkLst>
            <pc:docMk/>
            <pc:sldMk cId="3243565533" sldId="833"/>
            <ac:spMk id="19" creationId="{22EAED4A-1B83-4F07-AB5B-C98C855C9F2D}"/>
          </ac:spMkLst>
        </pc:spChg>
        <pc:spChg chg="del">
          <ac:chgData name="João Felipe Nicolaci Pimentel" userId="ad996c092fe38a6e" providerId="LiveId" clId="{7B450DF9-6A27-4B66-8033-35457DAD3695}" dt="2018-09-30T22:38:09.064" v="6805" actId="478"/>
          <ac:spMkLst>
            <pc:docMk/>
            <pc:sldMk cId="3243565533" sldId="833"/>
            <ac:spMk id="20" creationId="{C9D8B62D-50C4-4A51-9040-9F5DE8C0964C}"/>
          </ac:spMkLst>
        </pc:spChg>
        <pc:spChg chg="mod">
          <ac:chgData name="João Felipe Nicolaci Pimentel" userId="ad996c092fe38a6e" providerId="LiveId" clId="{7B450DF9-6A27-4B66-8033-35457DAD3695}" dt="2018-09-30T22:39:05.712" v="6872" actId="20577"/>
          <ac:spMkLst>
            <pc:docMk/>
            <pc:sldMk cId="3243565533" sldId="833"/>
            <ac:spMk id="21" creationId="{891B3C27-700D-4E47-8439-6EF905C08DBB}"/>
          </ac:spMkLst>
        </pc:spChg>
        <pc:spChg chg="del">
          <ac:chgData name="João Felipe Nicolaci Pimentel" userId="ad996c092fe38a6e" providerId="LiveId" clId="{7B450DF9-6A27-4B66-8033-35457DAD3695}" dt="2018-09-30T22:38:06.383" v="6803" actId="478"/>
          <ac:spMkLst>
            <pc:docMk/>
            <pc:sldMk cId="3243565533" sldId="833"/>
            <ac:spMk id="22" creationId="{95343EDC-C187-40DF-A26F-5FB976F40331}"/>
          </ac:spMkLst>
        </pc:spChg>
      </pc:sldChg>
      <pc:sldChg chg="addSp modSp add ord">
        <pc:chgData name="João Felipe Nicolaci Pimentel" userId="ad996c092fe38a6e" providerId="LiveId" clId="{7B450DF9-6A27-4B66-8033-35457DAD3695}" dt="2018-09-30T23:40:43.378" v="9624" actId="2711"/>
        <pc:sldMkLst>
          <pc:docMk/>
          <pc:sldMk cId="2849019034" sldId="834"/>
        </pc:sldMkLst>
        <pc:spChg chg="mod">
          <ac:chgData name="João Felipe Nicolaci Pimentel" userId="ad996c092fe38a6e" providerId="LiveId" clId="{7B450DF9-6A27-4B66-8033-35457DAD3695}" dt="2018-09-30T22:43:16.520" v="6982" actId="20577"/>
          <ac:spMkLst>
            <pc:docMk/>
            <pc:sldMk cId="2849019034" sldId="834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42:46.465" v="6934" actId="20577"/>
          <ac:spMkLst>
            <pc:docMk/>
            <pc:sldMk cId="2849019034" sldId="834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3:21.640" v="6988" actId="20577"/>
          <ac:spMkLst>
            <pc:docMk/>
            <pc:sldMk cId="2849019034" sldId="83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44:08.174" v="6996" actId="207"/>
          <ac:spMkLst>
            <pc:docMk/>
            <pc:sldMk cId="2849019034" sldId="834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2:35.931" v="6918" actId="20577"/>
          <ac:spMkLst>
            <pc:docMk/>
            <pc:sldMk cId="2849019034" sldId="834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3:40:43.378" v="9624" actId="2711"/>
          <ac:spMkLst>
            <pc:docMk/>
            <pc:sldMk cId="2849019034" sldId="834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42:51.519" v="6940" actId="1035"/>
          <ac:spMkLst>
            <pc:docMk/>
            <pc:sldMk cId="2849019034" sldId="834"/>
            <ac:spMk id="18" creationId="{4CA8FFF8-A711-41E6-AA83-635FE022AD3C}"/>
          </ac:spMkLst>
        </pc:spChg>
      </pc:sldChg>
      <pc:sldChg chg="add del">
        <pc:chgData name="João Felipe Nicolaci Pimentel" userId="ad996c092fe38a6e" providerId="LiveId" clId="{7B450DF9-6A27-4B66-8033-35457DAD3695}" dt="2018-09-30T22:42:09.443" v="6901"/>
        <pc:sldMkLst>
          <pc:docMk/>
          <pc:sldMk cId="3759934590" sldId="834"/>
        </pc:sldMkLst>
      </pc:sldChg>
      <pc:sldChg chg="addSp delSp modSp add">
        <pc:chgData name="João Felipe Nicolaci Pimentel" userId="ad996c092fe38a6e" providerId="LiveId" clId="{7B450DF9-6A27-4B66-8033-35457DAD3695}" dt="2018-09-30T23:40:34.623" v="9623" actId="2711"/>
        <pc:sldMkLst>
          <pc:docMk/>
          <pc:sldMk cId="3515576766" sldId="835"/>
        </pc:sldMkLst>
        <pc:spChg chg="mod">
          <ac:chgData name="João Felipe Nicolaci Pimentel" userId="ad996c092fe38a6e" providerId="LiveId" clId="{7B450DF9-6A27-4B66-8033-35457DAD3695}" dt="2018-09-30T22:44:44.032" v="7038" actId="6549"/>
          <ac:spMkLst>
            <pc:docMk/>
            <pc:sldMk cId="3515576766" sldId="835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47:52.103" v="7193" actId="114"/>
          <ac:spMkLst>
            <pc:docMk/>
            <pc:sldMk cId="3515576766" sldId="83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4:15.955" v="6998" actId="20577"/>
          <ac:spMkLst>
            <pc:docMk/>
            <pc:sldMk cId="3515576766" sldId="835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46:55.439" v="7152" actId="1036"/>
          <ac:spMkLst>
            <pc:docMk/>
            <pc:sldMk cId="3515576766" sldId="835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6:59.483" v="7153" actId="20577"/>
          <ac:spMkLst>
            <pc:docMk/>
            <pc:sldMk cId="3515576766" sldId="83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47:05.079" v="7162" actId="1036"/>
          <ac:spMkLst>
            <pc:docMk/>
            <pc:sldMk cId="3515576766" sldId="835"/>
            <ac:spMk id="13" creationId="{86C87A8B-8EAA-4A67-B3A8-21FA2F591EE3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4" creationId="{63B68256-8045-41E3-B13B-DB89A1E8094A}"/>
          </ac:spMkLst>
        </pc:spChg>
        <pc:spChg chg="add mod">
          <ac:chgData name="João Felipe Nicolaci Pimentel" userId="ad996c092fe38a6e" providerId="LiveId" clId="{7B450DF9-6A27-4B66-8033-35457DAD3695}" dt="2018-09-30T22:47:05.079" v="7162" actId="1036"/>
          <ac:spMkLst>
            <pc:docMk/>
            <pc:sldMk cId="3515576766" sldId="835"/>
            <ac:spMk id="15" creationId="{C3E469B2-B74F-4047-BB52-BC811B8DF34B}"/>
          </ac:spMkLst>
        </pc:spChg>
        <pc:spChg chg="add mod">
          <ac:chgData name="João Felipe Nicolaci Pimentel" userId="ad996c092fe38a6e" providerId="LiveId" clId="{7B450DF9-6A27-4B66-8033-35457DAD3695}" dt="2018-09-30T23:40:34.623" v="9623" actId="2711"/>
          <ac:spMkLst>
            <pc:docMk/>
            <pc:sldMk cId="3515576766" sldId="835"/>
            <ac:spMk id="16" creationId="{412E48C7-E0D0-4A72-84E3-C490E84816B8}"/>
          </ac:spMkLst>
        </pc:spChg>
        <pc:spChg chg="add mod">
          <ac:chgData name="João Felipe Nicolaci Pimentel" userId="ad996c092fe38a6e" providerId="LiveId" clId="{7B450DF9-6A27-4B66-8033-35457DAD3695}" dt="2018-09-30T22:47:05.079" v="7162" actId="1036"/>
          <ac:spMkLst>
            <pc:docMk/>
            <pc:sldMk cId="3515576766" sldId="835"/>
            <ac:spMk id="17" creationId="{A8348A3F-CAEF-44A8-B338-2624F69F3DA1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8" creationId="{4CA8FFF8-A711-41E6-AA83-635FE022AD3C}"/>
          </ac:spMkLst>
        </pc:spChg>
        <pc:spChg chg="add mod">
          <ac:chgData name="João Felipe Nicolaci Pimentel" userId="ad996c092fe38a6e" providerId="LiveId" clId="{7B450DF9-6A27-4B66-8033-35457DAD3695}" dt="2018-09-30T22:47:22.759" v="7188" actId="1035"/>
          <ac:spMkLst>
            <pc:docMk/>
            <pc:sldMk cId="3515576766" sldId="835"/>
            <ac:spMk id="19" creationId="{EA41B3F5-9A07-4369-94F8-BADD613C1EFF}"/>
          </ac:spMkLst>
        </pc:spChg>
      </pc:sldChg>
      <pc:sldChg chg="modSp add">
        <pc:chgData name="João Felipe Nicolaci Pimentel" userId="ad996c092fe38a6e" providerId="LiveId" clId="{7B450DF9-6A27-4B66-8033-35457DAD3695}" dt="2018-10-01T02:20:53.578" v="13362" actId="20577"/>
        <pc:sldMkLst>
          <pc:docMk/>
          <pc:sldMk cId="2498118540" sldId="836"/>
        </pc:sldMkLst>
        <pc:spChg chg="mod">
          <ac:chgData name="João Felipe Nicolaci Pimentel" userId="ad996c092fe38a6e" providerId="LiveId" clId="{7B450DF9-6A27-4B66-8033-35457DAD3695}" dt="2018-09-30T22:48:24.144" v="7216" actId="20577"/>
          <ac:spMkLst>
            <pc:docMk/>
            <pc:sldMk cId="2498118540" sldId="836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2:20:53.578" v="13362" actId="20577"/>
          <ac:spMkLst>
            <pc:docMk/>
            <pc:sldMk cId="2498118540" sldId="836"/>
            <ac:spMk id="3" creationId="{E9D84702-11A2-438B-A5BD-D64E099F6AB0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2:52:42.168" v="7404" actId="14100"/>
        <pc:sldMkLst>
          <pc:docMk/>
          <pc:sldMk cId="1282832023" sldId="837"/>
        </pc:sldMkLst>
        <pc:spChg chg="del">
          <ac:chgData name="João Felipe Nicolaci Pimentel" userId="ad996c092fe38a6e" providerId="LiveId" clId="{7B450DF9-6A27-4B66-8033-35457DAD3695}" dt="2018-09-30T22:51:05.385" v="7273" actId="478"/>
          <ac:spMkLst>
            <pc:docMk/>
            <pc:sldMk cId="1282832023" sldId="837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1:10.766" v="7274" actId="478"/>
          <ac:spMkLst>
            <pc:docMk/>
            <pc:sldMk cId="1282832023" sldId="837"/>
            <ac:spMk id="7" creationId="{52044293-0D2B-4DF9-A36B-D7DEBDDF0421}"/>
          </ac:spMkLst>
        </pc:spChg>
        <pc:spChg chg="mod">
          <ac:chgData name="João Felipe Nicolaci Pimentel" userId="ad996c092fe38a6e" providerId="LiveId" clId="{7B450DF9-6A27-4B66-8033-35457DAD3695}" dt="2018-09-30T22:51:00.839" v="7272" actId="20577"/>
          <ac:spMkLst>
            <pc:docMk/>
            <pc:sldMk cId="1282832023" sldId="83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52:39.035" v="7402" actId="14100"/>
          <ac:spMkLst>
            <pc:docMk/>
            <pc:sldMk cId="1282832023" sldId="837"/>
            <ac:spMk id="12" creationId="{9E4DF8AD-DBA2-4660-8BE3-548149082088}"/>
          </ac:spMkLst>
        </pc:spChg>
        <pc:spChg chg="add mod">
          <ac:chgData name="João Felipe Nicolaci Pimentel" userId="ad996c092fe38a6e" providerId="LiveId" clId="{7B450DF9-6A27-4B66-8033-35457DAD3695}" dt="2018-09-30T22:52:26.047" v="7399" actId="1038"/>
          <ac:spMkLst>
            <pc:docMk/>
            <pc:sldMk cId="1282832023" sldId="837"/>
            <ac:spMk id="13" creationId="{69AF5DF2-2E7A-45C6-97A2-8D914C950EF2}"/>
          </ac:spMkLst>
        </pc:spChg>
        <pc:spChg chg="add mod">
          <ac:chgData name="João Felipe Nicolaci Pimentel" userId="ad996c092fe38a6e" providerId="LiveId" clId="{7B450DF9-6A27-4B66-8033-35457DAD3695}" dt="2018-09-30T22:52:26.047" v="7399" actId="1038"/>
          <ac:spMkLst>
            <pc:docMk/>
            <pc:sldMk cId="1282832023" sldId="837"/>
            <ac:spMk id="14" creationId="{1705D170-D10E-4964-8941-F3D43C11090F}"/>
          </ac:spMkLst>
        </pc:spChg>
        <pc:spChg chg="mod">
          <ac:chgData name="João Felipe Nicolaci Pimentel" userId="ad996c092fe38a6e" providerId="LiveId" clId="{7B450DF9-6A27-4B66-8033-35457DAD3695}" dt="2018-09-30T22:52:42.168" v="7404" actId="14100"/>
          <ac:spMkLst>
            <pc:docMk/>
            <pc:sldMk cId="1282832023" sldId="837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2:52:18.054" v="7393" actId="1035"/>
          <ac:spMkLst>
            <pc:docMk/>
            <pc:sldMk cId="1282832023" sldId="837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58:06.574" v="7628" actId="1035"/>
        <pc:sldMkLst>
          <pc:docMk/>
          <pc:sldMk cId="1987780707" sldId="838"/>
        </pc:sldMkLst>
        <pc:spChg chg="mod">
          <ac:chgData name="João Felipe Nicolaci Pimentel" userId="ad996c092fe38a6e" providerId="LiveId" clId="{7B450DF9-6A27-4B66-8033-35457DAD3695}" dt="2018-09-30T22:57:35.905" v="7602" actId="20577"/>
          <ac:spMkLst>
            <pc:docMk/>
            <pc:sldMk cId="1987780707" sldId="838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2" creationId="{9E4DF8AD-DBA2-4660-8BE3-548149082088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3" creationId="{69AF5DF2-2E7A-45C6-97A2-8D914C950EF2}"/>
          </ac:spMkLst>
        </pc:spChg>
        <pc:spChg chg="del">
          <ac:chgData name="João Felipe Nicolaci Pimentel" userId="ad996c092fe38a6e" providerId="LiveId" clId="{7B450DF9-6A27-4B66-8033-35457DAD3695}" dt="2018-09-30T22:53:43.679" v="7425" actId="478"/>
          <ac:spMkLst>
            <pc:docMk/>
            <pc:sldMk cId="1987780707" sldId="838"/>
            <ac:spMk id="14" creationId="{1705D170-D10E-4964-8941-F3D43C11090F}"/>
          </ac:spMkLst>
        </pc:spChg>
        <pc:spChg chg="add mod">
          <ac:chgData name="João Felipe Nicolaci Pimentel" userId="ad996c092fe38a6e" providerId="LiveId" clId="{7B450DF9-6A27-4B66-8033-35457DAD3695}" dt="2018-09-30T22:57:59.622" v="7620" actId="1035"/>
          <ac:spMkLst>
            <pc:docMk/>
            <pc:sldMk cId="1987780707" sldId="838"/>
            <ac:spMk id="15" creationId="{0DD99DA6-B270-4293-9C97-81028489EEFC}"/>
          </ac:spMkLst>
        </pc:spChg>
        <pc:spChg chg="add mod">
          <ac:chgData name="João Felipe Nicolaci Pimentel" userId="ad996c092fe38a6e" providerId="LiveId" clId="{7B450DF9-6A27-4B66-8033-35457DAD3695}" dt="2018-09-30T22:57:59.622" v="7620" actId="1035"/>
          <ac:spMkLst>
            <pc:docMk/>
            <pc:sldMk cId="1987780707" sldId="838"/>
            <ac:spMk id="16" creationId="{0638F2DD-9C3A-4E19-8769-198401C7FAB0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09-30T22:58:06.574" v="7628" actId="1035"/>
          <ac:spMkLst>
            <pc:docMk/>
            <pc:sldMk cId="1987780707" sldId="838"/>
            <ac:spMk id="19" creationId="{4CCB8DD8-99E0-445F-BBBC-0D4BD293D127}"/>
          </ac:spMkLst>
        </pc:spChg>
        <pc:spChg chg="del">
          <ac:chgData name="João Felipe Nicolaci Pimentel" userId="ad996c092fe38a6e" providerId="LiveId" clId="{7B450DF9-6A27-4B66-8033-35457DAD3695}" dt="2018-09-30T22:53:42.302" v="7424" actId="478"/>
          <ac:spMkLst>
            <pc:docMk/>
            <pc:sldMk cId="1987780707" sldId="838"/>
            <ac:spMk id="21" creationId="{891B3C27-700D-4E47-8439-6EF905C08DBB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2:58:21.518" v="7640" actId="1035"/>
        <pc:sldMkLst>
          <pc:docMk/>
          <pc:sldMk cId="3410057111" sldId="839"/>
        </pc:sldMkLst>
        <pc:spChg chg="del">
          <ac:chgData name="João Felipe Nicolaci Pimentel" userId="ad996c092fe38a6e" providerId="LiveId" clId="{7B450DF9-6A27-4B66-8033-35457DAD3695}" dt="2018-09-30T22:57:51.841" v="7607" actId="478"/>
          <ac:spMkLst>
            <pc:docMk/>
            <pc:sldMk cId="3410057111" sldId="839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7:54.350" v="7608" actId="478"/>
          <ac:spMkLst>
            <pc:docMk/>
            <pc:sldMk cId="3410057111" sldId="839"/>
            <ac:spMk id="7" creationId="{F819C019-73AB-4794-B916-09E590E77510}"/>
          </ac:spMkLst>
        </pc:spChg>
        <pc:spChg chg="mod">
          <ac:chgData name="João Felipe Nicolaci Pimentel" userId="ad996c092fe38a6e" providerId="LiveId" clId="{7B450DF9-6A27-4B66-8033-35457DAD3695}" dt="2018-09-30T22:57:49.162" v="7606" actId="20577"/>
          <ac:spMkLst>
            <pc:docMk/>
            <pc:sldMk cId="3410057111" sldId="83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58:21.518" v="7640" actId="1035"/>
          <ac:spMkLst>
            <pc:docMk/>
            <pc:sldMk cId="3410057111" sldId="839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2:58:21.518" v="7640" actId="1035"/>
          <ac:spMkLst>
            <pc:docMk/>
            <pc:sldMk cId="3410057111" sldId="839"/>
            <ac:spMk id="18" creationId="{45DF4A60-B8EB-4DC6-9A66-B2207386EA5E}"/>
          </ac:spMkLst>
        </pc:spChg>
        <pc:spChg chg="mod">
          <ac:chgData name="João Felipe Nicolaci Pimentel" userId="ad996c092fe38a6e" providerId="LiveId" clId="{7B450DF9-6A27-4B66-8033-35457DAD3695}" dt="2018-09-30T22:58:21.518" v="7640" actId="1035"/>
          <ac:spMkLst>
            <pc:docMk/>
            <pc:sldMk cId="3410057111" sldId="839"/>
            <ac:spMk id="21" creationId="{891B3C27-700D-4E47-8439-6EF905C08DBB}"/>
          </ac:spMkLst>
        </pc:spChg>
      </pc:sldChg>
      <pc:sldChg chg="modSp add ord">
        <pc:chgData name="João Felipe Nicolaci Pimentel" userId="ad996c092fe38a6e" providerId="LiveId" clId="{7B450DF9-6A27-4B66-8033-35457DAD3695}" dt="2018-09-30T23:01:46.257" v="7793"/>
        <pc:sldMkLst>
          <pc:docMk/>
          <pc:sldMk cId="562522504" sldId="840"/>
        </pc:sldMkLst>
        <pc:spChg chg="mod">
          <ac:chgData name="João Felipe Nicolaci Pimentel" userId="ad996c092fe38a6e" providerId="LiveId" clId="{7B450DF9-6A27-4B66-8033-35457DAD3695}" dt="2018-09-30T23:01:20.745" v="7768" actId="20577"/>
          <ac:spMkLst>
            <pc:docMk/>
            <pc:sldMk cId="562522504" sldId="84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01:31.952" v="7788" actId="20577"/>
          <ac:spMkLst>
            <pc:docMk/>
            <pc:sldMk cId="562522504" sldId="840"/>
            <ac:spMk id="15" creationId="{0DD99DA6-B270-4293-9C97-81028489EEFC}"/>
          </ac:spMkLst>
        </pc:spChg>
        <pc:spChg chg="mod">
          <ac:chgData name="João Felipe Nicolaci Pimentel" userId="ad996c092fe38a6e" providerId="LiveId" clId="{7B450DF9-6A27-4B66-8033-35457DAD3695}" dt="2018-09-30T23:01:37.614" v="7792" actId="1035"/>
          <ac:spMkLst>
            <pc:docMk/>
            <pc:sldMk cId="562522504" sldId="840"/>
            <ac:spMk id="19" creationId="{4CCB8DD8-99E0-445F-BBBC-0D4BD293D127}"/>
          </ac:spMkLst>
        </pc:spChg>
      </pc:sldChg>
      <pc:sldChg chg="modSp add">
        <pc:chgData name="João Felipe Nicolaci Pimentel" userId="ad996c092fe38a6e" providerId="LiveId" clId="{7B450DF9-6A27-4B66-8033-35457DAD3695}" dt="2018-09-30T23:02:55.713" v="7853" actId="1035"/>
        <pc:sldMkLst>
          <pc:docMk/>
          <pc:sldMk cId="462840472" sldId="841"/>
        </pc:sldMkLst>
        <pc:spChg chg="mod">
          <ac:chgData name="João Felipe Nicolaci Pimentel" userId="ad996c092fe38a6e" providerId="LiveId" clId="{7B450DF9-6A27-4B66-8033-35457DAD3695}" dt="2018-09-30T23:02:55.713" v="7853" actId="1035"/>
          <ac:spMkLst>
            <pc:docMk/>
            <pc:sldMk cId="462840472" sldId="841"/>
            <ac:spMk id="19" creationId="{4CCB8DD8-99E0-445F-BBBC-0D4BD293D127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3:40:22.764" v="9622" actId="2711"/>
        <pc:sldMkLst>
          <pc:docMk/>
          <pc:sldMk cId="893886716" sldId="842"/>
        </pc:sldMkLst>
        <pc:spChg chg="mod">
          <ac:chgData name="João Felipe Nicolaci Pimentel" userId="ad996c092fe38a6e" providerId="LiveId" clId="{7B450DF9-6A27-4B66-8033-35457DAD3695}" dt="2018-09-30T23:02:36.470" v="7836" actId="20577"/>
          <ac:spMkLst>
            <pc:docMk/>
            <pc:sldMk cId="893886716" sldId="84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02:19.302" v="7806" actId="20577"/>
          <ac:spMkLst>
            <pc:docMk/>
            <pc:sldMk cId="893886716" sldId="842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40:22.764" v="9622" actId="2711"/>
          <ac:spMkLst>
            <pc:docMk/>
            <pc:sldMk cId="893886716" sldId="842"/>
            <ac:spMk id="11" creationId="{22D0A004-4587-443B-BA6F-6870C045D0F2}"/>
          </ac:spMkLst>
        </pc:spChg>
        <pc:spChg chg="add mod">
          <ac:chgData name="João Felipe Nicolaci Pimentel" userId="ad996c092fe38a6e" providerId="LiveId" clId="{7B450DF9-6A27-4B66-8033-35457DAD3695}" dt="2018-09-30T23:06:21.878" v="7984" actId="1036"/>
          <ac:spMkLst>
            <pc:docMk/>
            <pc:sldMk cId="893886716" sldId="842"/>
            <ac:spMk id="12" creationId="{A4B7C198-5C6E-4ABD-8DA7-B12CE6BC24C4}"/>
          </ac:spMkLst>
        </pc:spChg>
        <pc:spChg chg="mod">
          <ac:chgData name="João Felipe Nicolaci Pimentel" userId="ad996c092fe38a6e" providerId="LiveId" clId="{7B450DF9-6A27-4B66-8033-35457DAD3695}" dt="2018-09-30T23:05:07.329" v="7899" actId="207"/>
          <ac:spMkLst>
            <pc:docMk/>
            <pc:sldMk cId="893886716" sldId="842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02:46.199" v="7837" actId="478"/>
          <ac:spMkLst>
            <pc:docMk/>
            <pc:sldMk cId="893886716" sldId="842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3:40:16.535" v="9621" actId="2711"/>
        <pc:sldMkLst>
          <pc:docMk/>
          <pc:sldMk cId="2085098734" sldId="843"/>
        </pc:sldMkLst>
        <pc:spChg chg="mod">
          <ac:chgData name="João Felipe Nicolaci Pimentel" userId="ad996c092fe38a6e" providerId="LiveId" clId="{7B450DF9-6A27-4B66-8033-35457DAD3695}" dt="2018-09-30T23:09:29.054" v="8205" actId="20577"/>
          <ac:spMkLst>
            <pc:docMk/>
            <pc:sldMk cId="2085098734" sldId="84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3:40:16.535" v="9621" actId="2711"/>
          <ac:spMkLst>
            <pc:docMk/>
            <pc:sldMk cId="2085098734" sldId="843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07:18.678" v="8026" actId="20577"/>
          <ac:spMkLst>
            <pc:docMk/>
            <pc:sldMk cId="2085098734" sldId="84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06:08.490" v="7950" actId="20577"/>
          <ac:spMkLst>
            <pc:docMk/>
            <pc:sldMk cId="2085098734" sldId="843"/>
            <ac:spMk id="11" creationId="{E03A4EF0-D7BE-4D2D-BD74-2349999E0F1C}"/>
          </ac:spMkLst>
        </pc:spChg>
        <pc:spChg chg="add mod">
          <ac:chgData name="João Felipe Nicolaci Pimentel" userId="ad996c092fe38a6e" providerId="LiveId" clId="{7B450DF9-6A27-4B66-8033-35457DAD3695}" dt="2018-09-30T23:08:10.407" v="8164" actId="20577"/>
          <ac:spMkLst>
            <pc:docMk/>
            <pc:sldMk cId="2085098734" sldId="843"/>
            <ac:spMk id="12" creationId="{8AFC2D97-1F09-48AC-B948-D2E15268D71F}"/>
          </ac:spMkLst>
        </pc:spChg>
        <pc:spChg chg="add mod">
          <ac:chgData name="João Felipe Nicolaci Pimentel" userId="ad996c092fe38a6e" providerId="LiveId" clId="{7B450DF9-6A27-4B66-8033-35457DAD3695}" dt="2018-09-30T23:08:01.679" v="8159" actId="1036"/>
          <ac:spMkLst>
            <pc:docMk/>
            <pc:sldMk cId="2085098734" sldId="843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07:04.967" v="7999" actId="207"/>
          <ac:spMkLst>
            <pc:docMk/>
            <pc:sldMk cId="2085098734" sldId="843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09-30T23:09:03.193" v="8183" actId="1076"/>
          <ac:spMkLst>
            <pc:docMk/>
            <pc:sldMk cId="2085098734" sldId="843"/>
            <ac:spMk id="19" creationId="{1566897D-1AC7-48EE-8E5A-2317BBB1062C}"/>
          </ac:spMkLst>
        </pc:spChg>
        <pc:cxnChg chg="add del mod">
          <ac:chgData name="João Felipe Nicolaci Pimentel" userId="ad996c092fe38a6e" providerId="LiveId" clId="{7B450DF9-6A27-4B66-8033-35457DAD3695}" dt="2018-09-30T23:08:17.533" v="8166" actId="478"/>
          <ac:cxnSpMkLst>
            <pc:docMk/>
            <pc:sldMk cId="2085098734" sldId="843"/>
            <ac:cxnSpMk id="7" creationId="{3CCF7F7A-9DC6-4EE2-821E-D2C5954C7EAE}"/>
          </ac:cxnSpMkLst>
        </pc:cxnChg>
        <pc:cxnChg chg="add mod">
          <ac:chgData name="João Felipe Nicolaci Pimentel" userId="ad996c092fe38a6e" providerId="LiveId" clId="{7B450DF9-6A27-4B66-8033-35457DAD3695}" dt="2018-09-30T23:09:06.118" v="8186" actId="14100"/>
          <ac:cxnSpMkLst>
            <pc:docMk/>
            <pc:sldMk cId="2085098734" sldId="843"/>
            <ac:cxnSpMk id="14" creationId="{F860C47A-99EB-4AF8-BCCA-7215C5D27FCF}"/>
          </ac:cxnSpMkLst>
        </pc:cxnChg>
        <pc:cxnChg chg="add mod">
          <ac:chgData name="João Felipe Nicolaci Pimentel" userId="ad996c092fe38a6e" providerId="LiveId" clId="{7B450DF9-6A27-4B66-8033-35457DAD3695}" dt="2018-09-30T23:09:07.877" v="8187" actId="14100"/>
          <ac:cxnSpMkLst>
            <pc:docMk/>
            <pc:sldMk cId="2085098734" sldId="843"/>
            <ac:cxnSpMk id="16" creationId="{9854E335-F881-47B8-91C2-95B2BA7A7178}"/>
          </ac:cxnSpMkLst>
        </pc:cxnChg>
      </pc:sldChg>
      <pc:sldChg chg="addSp delSp modSp add">
        <pc:chgData name="João Felipe Nicolaci Pimentel" userId="ad996c092fe38a6e" providerId="LiveId" clId="{7B450DF9-6A27-4B66-8033-35457DAD3695}" dt="2018-09-30T23:40:11.580" v="9620" actId="2711"/>
        <pc:sldMkLst>
          <pc:docMk/>
          <pc:sldMk cId="3419596159" sldId="844"/>
        </pc:sldMkLst>
        <pc:spChg chg="mod">
          <ac:chgData name="João Felipe Nicolaci Pimentel" userId="ad996c092fe38a6e" providerId="LiveId" clId="{7B450DF9-6A27-4B66-8033-35457DAD3695}" dt="2018-09-30T23:12:22.213" v="8430" actId="20577"/>
          <ac:spMkLst>
            <pc:docMk/>
            <pc:sldMk cId="3419596159" sldId="84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40:07.523" v="9619" actId="2711"/>
          <ac:spMkLst>
            <pc:docMk/>
            <pc:sldMk cId="3419596159" sldId="844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6:48.018" v="8574" actId="404"/>
          <ac:spMkLst>
            <pc:docMk/>
            <pc:sldMk cId="3419596159" sldId="84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13:35.742" v="8455" actId="1076"/>
          <ac:spMkLst>
            <pc:docMk/>
            <pc:sldMk cId="3419596159" sldId="844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12:26.885" v="8433" actId="478"/>
          <ac:spMkLst>
            <pc:docMk/>
            <pc:sldMk cId="3419596159" sldId="844"/>
            <ac:spMk id="19" creationId="{1566897D-1AC7-48EE-8E5A-2317BBB1062C}"/>
          </ac:spMkLst>
        </pc:spChg>
        <pc:spChg chg="add mod">
          <ac:chgData name="João Felipe Nicolaci Pimentel" userId="ad996c092fe38a6e" providerId="LiveId" clId="{7B450DF9-6A27-4B66-8033-35457DAD3695}" dt="2018-09-30T23:40:11.580" v="9620" actId="2711"/>
          <ac:spMkLst>
            <pc:docMk/>
            <pc:sldMk cId="3419596159" sldId="844"/>
            <ac:spMk id="20" creationId="{208C15E8-2ADB-4C9E-8FF3-BA806CE4BE29}"/>
          </ac:spMkLst>
        </pc:spChg>
        <pc:spChg chg="add mod">
          <ac:chgData name="João Felipe Nicolaci Pimentel" userId="ad996c092fe38a6e" providerId="LiveId" clId="{7B450DF9-6A27-4B66-8033-35457DAD3695}" dt="2018-09-30T23:15:50.149" v="8561" actId="1036"/>
          <ac:spMkLst>
            <pc:docMk/>
            <pc:sldMk cId="3419596159" sldId="844"/>
            <ac:spMk id="21" creationId="{CB34B619-56CF-462D-BBF9-CF2D3AA70D6C}"/>
          </ac:spMkLst>
        </pc:spChg>
        <pc:cxnChg chg="del mod">
          <ac:chgData name="João Felipe Nicolaci Pimentel" userId="ad996c092fe38a6e" providerId="LiveId" clId="{7B450DF9-6A27-4B66-8033-35457DAD3695}" dt="2018-09-30T23:12:25.509" v="8432" actId="478"/>
          <ac:cxnSpMkLst>
            <pc:docMk/>
            <pc:sldMk cId="3419596159" sldId="844"/>
            <ac:cxnSpMk id="14" creationId="{F860C47A-99EB-4AF8-BCCA-7215C5D27FCF}"/>
          </ac:cxnSpMkLst>
        </pc:cxnChg>
        <pc:cxnChg chg="del mod">
          <ac:chgData name="João Felipe Nicolaci Pimentel" userId="ad996c092fe38a6e" providerId="LiveId" clId="{7B450DF9-6A27-4B66-8033-35457DAD3695}" dt="2018-09-30T23:12:24.845" v="8431" actId="478"/>
          <ac:cxnSpMkLst>
            <pc:docMk/>
            <pc:sldMk cId="3419596159" sldId="844"/>
            <ac:cxnSpMk id="16" creationId="{9854E335-F881-47B8-91C2-95B2BA7A7178}"/>
          </ac:cxnSpMkLst>
        </pc:cxnChg>
      </pc:sldChg>
      <pc:sldChg chg="delSp modSp add">
        <pc:chgData name="João Felipe Nicolaci Pimentel" userId="ad996c092fe38a6e" providerId="LiveId" clId="{7B450DF9-6A27-4B66-8033-35457DAD3695}" dt="2018-09-30T23:39:59.972" v="9618" actId="2711"/>
        <pc:sldMkLst>
          <pc:docMk/>
          <pc:sldMk cId="3010714261" sldId="845"/>
        </pc:sldMkLst>
        <pc:spChg chg="mod">
          <ac:chgData name="João Felipe Nicolaci Pimentel" userId="ad996c092fe38a6e" providerId="LiveId" clId="{7B450DF9-6A27-4B66-8033-35457DAD3695}" dt="2018-09-30T23:17:15.920" v="8589" actId="6549"/>
          <ac:spMkLst>
            <pc:docMk/>
            <pc:sldMk cId="3010714261" sldId="845"/>
            <ac:spMk id="5" creationId="{0BDD6723-E900-4B80-9D6D-FAE6FBC17EB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7:00.649" v="8576" actId="20577"/>
          <ac:spMkLst>
            <pc:docMk/>
            <pc:sldMk cId="3010714261" sldId="84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9:29.814" v="8756" actId="20577"/>
          <ac:spMkLst>
            <pc:docMk/>
            <pc:sldMk cId="3010714261" sldId="845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7:21.813" v="8621" actId="1035"/>
          <ac:spMkLst>
            <pc:docMk/>
            <pc:sldMk cId="3010714261" sldId="845"/>
            <ac:spMk id="13" creationId="{11F4C27B-F9A1-4E74-AFA7-FE45AF047FE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8" creationId="{45DF4A60-B8EB-4DC6-9A66-B2207386EA5E}"/>
          </ac:spMkLst>
        </pc:spChg>
        <pc:spChg chg="mod">
          <ac:chgData name="João Felipe Nicolaci Pimentel" userId="ad996c092fe38a6e" providerId="LiveId" clId="{7B450DF9-6A27-4B66-8033-35457DAD3695}" dt="2018-09-30T23:39:59.972" v="9618" actId="2711"/>
          <ac:spMkLst>
            <pc:docMk/>
            <pc:sldMk cId="3010714261" sldId="845"/>
            <ac:spMk id="20" creationId="{208C15E8-2ADB-4C9E-8FF3-BA806CE4BE29}"/>
          </ac:spMkLst>
        </pc:spChg>
        <pc:spChg chg="mod">
          <ac:chgData name="João Felipe Nicolaci Pimentel" userId="ad996c092fe38a6e" providerId="LiveId" clId="{7B450DF9-6A27-4B66-8033-35457DAD3695}" dt="2018-09-30T23:19:42.861" v="8764" actId="1035"/>
          <ac:spMkLst>
            <pc:docMk/>
            <pc:sldMk cId="3010714261" sldId="845"/>
            <ac:spMk id="21" creationId="{CB34B619-56CF-462D-BBF9-CF2D3AA70D6C}"/>
          </ac:spMkLst>
        </pc:spChg>
      </pc:sldChg>
      <pc:sldChg chg="addSp delSp modSp add ord">
        <pc:chgData name="João Felipe Nicolaci Pimentel" userId="ad996c092fe38a6e" providerId="LiveId" clId="{7B450DF9-6A27-4B66-8033-35457DAD3695}" dt="2018-09-30T23:39:50.817" v="9617" actId="2711"/>
        <pc:sldMkLst>
          <pc:docMk/>
          <pc:sldMk cId="3428142386" sldId="846"/>
        </pc:sldMkLst>
        <pc:spChg chg="mod">
          <ac:chgData name="João Felipe Nicolaci Pimentel" userId="ad996c092fe38a6e" providerId="LiveId" clId="{7B450DF9-6A27-4B66-8033-35457DAD3695}" dt="2018-09-30T23:26:26.552" v="9032" actId="20577"/>
          <ac:spMkLst>
            <pc:docMk/>
            <pc:sldMk cId="3428142386" sldId="84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39:50.817" v="9617" actId="2711"/>
          <ac:spMkLst>
            <pc:docMk/>
            <pc:sldMk cId="3428142386" sldId="846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20:18.981" v="8781" actId="255"/>
          <ac:spMkLst>
            <pc:docMk/>
            <pc:sldMk cId="3428142386" sldId="84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25:43.564" v="9030" actId="1035"/>
          <ac:spMkLst>
            <pc:docMk/>
            <pc:sldMk cId="3428142386" sldId="846"/>
            <ac:spMk id="11" creationId="{E03A4EF0-D7BE-4D2D-BD74-2349999E0F1C}"/>
          </ac:spMkLst>
        </pc:spChg>
        <pc:spChg chg="del">
          <ac:chgData name="João Felipe Nicolaci Pimentel" userId="ad996c092fe38a6e" providerId="LiveId" clId="{7B450DF9-6A27-4B66-8033-35457DAD3695}" dt="2018-09-30T23:21:05.229" v="8813" actId="478"/>
          <ac:spMkLst>
            <pc:docMk/>
            <pc:sldMk cId="3428142386" sldId="846"/>
            <ac:spMk id="12" creationId="{8AFC2D97-1F09-48AC-B948-D2E15268D71F}"/>
          </ac:spMkLst>
        </pc:spChg>
        <pc:spChg chg="del">
          <ac:chgData name="João Felipe Nicolaci Pimentel" userId="ad996c092fe38a6e" providerId="LiveId" clId="{7B450DF9-6A27-4B66-8033-35457DAD3695}" dt="2018-09-30T23:21:03.989" v="8812" actId="478"/>
          <ac:spMkLst>
            <pc:docMk/>
            <pc:sldMk cId="3428142386" sldId="846"/>
            <ac:spMk id="13" creationId="{11F4C27B-F9A1-4E74-AFA7-FE45AF047FEF}"/>
          </ac:spMkLst>
        </pc:spChg>
        <pc:spChg chg="add mod">
          <ac:chgData name="João Felipe Nicolaci Pimentel" userId="ad996c092fe38a6e" providerId="LiveId" clId="{7B450DF9-6A27-4B66-8033-35457DAD3695}" dt="2018-09-30T23:25:21.582" v="9018" actId="6549"/>
          <ac:spMkLst>
            <pc:docMk/>
            <pc:sldMk cId="3428142386" sldId="846"/>
            <ac:spMk id="15" creationId="{851AD88D-E4C2-45E1-8BEF-CCBFFBBD7DEA}"/>
          </ac:spMkLst>
        </pc:spChg>
        <pc:spChg chg="add mod">
          <ac:chgData name="João Felipe Nicolaci Pimentel" userId="ad996c092fe38a6e" providerId="LiveId" clId="{7B450DF9-6A27-4B66-8033-35457DAD3695}" dt="2018-09-30T23:22:14.533" v="8978" actId="1035"/>
          <ac:spMkLst>
            <pc:docMk/>
            <pc:sldMk cId="3428142386" sldId="846"/>
            <ac:spMk id="16" creationId="{8039F100-3E32-4BFF-A703-D44529595C6F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21:07.716" v="8814" actId="478"/>
          <ac:spMkLst>
            <pc:docMk/>
            <pc:sldMk cId="3428142386" sldId="846"/>
            <ac:spMk id="20" creationId="{208C15E8-2ADB-4C9E-8FF3-BA806CE4BE29}"/>
          </ac:spMkLst>
        </pc:spChg>
        <pc:spChg chg="del">
          <ac:chgData name="João Felipe Nicolaci Pimentel" userId="ad996c092fe38a6e" providerId="LiveId" clId="{7B450DF9-6A27-4B66-8033-35457DAD3695}" dt="2018-09-30T23:21:09.037" v="8815" actId="478"/>
          <ac:spMkLst>
            <pc:docMk/>
            <pc:sldMk cId="3428142386" sldId="846"/>
            <ac:spMk id="21" creationId="{CB34B619-56CF-462D-BBF9-CF2D3AA70D6C}"/>
          </ac:spMkLst>
        </pc:spChg>
      </pc:sldChg>
      <pc:sldChg chg="modSp add ord">
        <pc:chgData name="João Felipe Nicolaci Pimentel" userId="ad996c092fe38a6e" providerId="LiveId" clId="{7B450DF9-6A27-4B66-8033-35457DAD3695}" dt="2018-09-30T23:30:28.949" v="9329" actId="6549"/>
        <pc:sldMkLst>
          <pc:docMk/>
          <pc:sldMk cId="1647635010" sldId="847"/>
        </pc:sldMkLst>
        <pc:spChg chg="mod">
          <ac:chgData name="João Felipe Nicolaci Pimentel" userId="ad996c092fe38a6e" providerId="LiveId" clId="{7B450DF9-6A27-4B66-8033-35457DAD3695}" dt="2018-09-30T23:27:38.704" v="9036" actId="20577"/>
          <ac:spMkLst>
            <pc:docMk/>
            <pc:sldMk cId="1647635010" sldId="84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30:28.949" v="9329" actId="6549"/>
          <ac:spMkLst>
            <pc:docMk/>
            <pc:sldMk cId="1647635010" sldId="84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09-30T23:30:19.961" v="9322" actId="207"/>
          <ac:spMkLst>
            <pc:docMk/>
            <pc:sldMk cId="1647635010" sldId="847"/>
            <ac:spMk id="7" creationId="{3D26CC1F-8016-45A6-8642-8F20F25DF715}"/>
          </ac:spMkLst>
        </pc:spChg>
      </pc:sldChg>
      <pc:sldChg chg="addSp delSp modSp add del ord">
        <pc:chgData name="João Felipe Nicolaci Pimentel" userId="ad996c092fe38a6e" providerId="LiveId" clId="{7B450DF9-6A27-4B66-8033-35457DAD3695}" dt="2018-09-30T23:48:54.911" v="9889" actId="20577"/>
        <pc:sldMkLst>
          <pc:docMk/>
          <pc:sldMk cId="1025330429" sldId="848"/>
        </pc:sldMkLst>
        <pc:spChg chg="mod">
          <ac:chgData name="João Felipe Nicolaci Pimentel" userId="ad996c092fe38a6e" providerId="LiveId" clId="{7B450DF9-6A27-4B66-8033-35457DAD3695}" dt="2018-09-30T23:48:54.911" v="9889" actId="20577"/>
          <ac:spMkLst>
            <pc:docMk/>
            <pc:sldMk cId="1025330429" sldId="84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36:36.084" v="9535" actId="20577"/>
          <ac:spMkLst>
            <pc:docMk/>
            <pc:sldMk cId="1025330429" sldId="848"/>
            <ac:spMk id="3" creationId="{5D620B8E-9500-4EA9-AC4E-AA9E6B6295BE}"/>
          </ac:spMkLst>
        </pc:spChg>
        <pc:spChg chg="del mod">
          <ac:chgData name="João Felipe Nicolaci Pimentel" userId="ad996c092fe38a6e" providerId="LiveId" clId="{7B450DF9-6A27-4B66-8033-35457DAD3695}" dt="2018-09-30T23:35:35.620" v="9451" actId="478"/>
          <ac:spMkLst>
            <pc:docMk/>
            <pc:sldMk cId="1025330429" sldId="848"/>
            <ac:spMk id="7" creationId="{3D26CC1F-8016-45A6-8642-8F20F25DF715}"/>
          </ac:spMkLst>
        </pc:spChg>
        <pc:spChg chg="add mod">
          <ac:chgData name="João Felipe Nicolaci Pimentel" userId="ad996c092fe38a6e" providerId="LiveId" clId="{7B450DF9-6A27-4B66-8033-35457DAD3695}" dt="2018-09-30T23:35:31.650" v="9450" actId="207"/>
          <ac:spMkLst>
            <pc:docMk/>
            <pc:sldMk cId="1025330429" sldId="848"/>
            <ac:spMk id="8" creationId="{356A4BD9-AAE7-4996-AF04-C57A2B48FFF6}"/>
          </ac:spMkLst>
        </pc:spChg>
        <pc:spChg chg="add mod">
          <ac:chgData name="João Felipe Nicolaci Pimentel" userId="ad996c092fe38a6e" providerId="LiveId" clId="{7B450DF9-6A27-4B66-8033-35457DAD3695}" dt="2018-09-30T23:35:00.196" v="9441" actId="1036"/>
          <ac:spMkLst>
            <pc:docMk/>
            <pc:sldMk cId="1025330429" sldId="848"/>
            <ac:spMk id="9" creationId="{10AFFFF9-F9EC-4E3B-AEEF-BD9859C1F48E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6:35:31.250" v="18958" actId="20577"/>
        <pc:sldMkLst>
          <pc:docMk/>
          <pc:sldMk cId="422614738" sldId="849"/>
        </pc:sldMkLst>
        <pc:spChg chg="add mod">
          <ac:chgData name="João Felipe Nicolaci Pimentel" userId="ad996c092fe38a6e" providerId="LiveId" clId="{7B450DF9-6A27-4B66-8033-35457DAD3695}" dt="2018-10-01T06:35:31.250" v="18958" actId="20577"/>
          <ac:spMkLst>
            <pc:docMk/>
            <pc:sldMk cId="422614738" sldId="849"/>
            <ac:spMk id="3" creationId="{3D2608AC-6F36-4BB0-80FD-C5F7F60C21EA}"/>
          </ac:spMkLst>
        </pc:spChg>
        <pc:spChg chg="del mod">
          <ac:chgData name="João Felipe Nicolaci Pimentel" userId="ad996c092fe38a6e" providerId="LiveId" clId="{7B450DF9-6A27-4B66-8033-35457DAD3695}" dt="2018-09-30T23:34:09.332" v="9370" actId="478"/>
          <ac:spMkLst>
            <pc:docMk/>
            <pc:sldMk cId="422614738" sldId="849"/>
            <ac:spMk id="3" creationId="{5D620B8E-9500-4EA9-AC4E-AA9E6B6295BE}"/>
          </ac:spMkLst>
        </pc:spChg>
        <pc:spChg chg="del">
          <ac:chgData name="João Felipe Nicolaci Pimentel" userId="ad996c092fe38a6e" providerId="LiveId" clId="{7B450DF9-6A27-4B66-8033-35457DAD3695}" dt="2018-09-30T23:34:07.946" v="9369" actId="478"/>
          <ac:spMkLst>
            <pc:docMk/>
            <pc:sldMk cId="422614738" sldId="849"/>
            <ac:spMk id="7" creationId="{3D26CC1F-8016-45A6-8642-8F20F25DF715}"/>
          </ac:spMkLst>
        </pc:spChg>
        <pc:spChg chg="add del">
          <ac:chgData name="João Felipe Nicolaci Pimentel" userId="ad996c092fe38a6e" providerId="LiveId" clId="{7B450DF9-6A27-4B66-8033-35457DAD3695}" dt="2018-09-30T23:34:57.364" v="9436"/>
          <ac:spMkLst>
            <pc:docMk/>
            <pc:sldMk cId="422614738" sldId="849"/>
            <ac:spMk id="8" creationId="{6B4C69BF-212D-4DA7-A5AB-165C4811C38A}"/>
          </ac:spMkLst>
        </pc:spChg>
        <pc:spChg chg="add del">
          <ac:chgData name="João Felipe Nicolaci Pimentel" userId="ad996c092fe38a6e" providerId="LiveId" clId="{7B450DF9-6A27-4B66-8033-35457DAD3695}" dt="2018-09-30T23:34:57.364" v="9436"/>
          <ac:spMkLst>
            <pc:docMk/>
            <pc:sldMk cId="422614738" sldId="849"/>
            <ac:spMk id="9" creationId="{16A95E69-69D0-4107-BEFB-511E9D0B4DDA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3:42:52.781" v="9714" actId="207"/>
        <pc:sldMkLst>
          <pc:docMk/>
          <pc:sldMk cId="1391078365" sldId="850"/>
        </pc:sldMkLst>
        <pc:spChg chg="del mod">
          <ac:chgData name="João Felipe Nicolaci Pimentel" userId="ad996c092fe38a6e" providerId="LiveId" clId="{7B450DF9-6A27-4B66-8033-35457DAD3695}" dt="2018-09-30T23:36:51.443" v="9538" actId="478"/>
          <ac:spMkLst>
            <pc:docMk/>
            <pc:sldMk cId="1391078365" sldId="850"/>
            <ac:spMk id="3" creationId="{5D620B8E-9500-4EA9-AC4E-AA9E6B6295BE}"/>
          </ac:spMkLst>
        </pc:spChg>
        <pc:spChg chg="add del mod">
          <ac:chgData name="João Felipe Nicolaci Pimentel" userId="ad996c092fe38a6e" providerId="LiveId" clId="{7B450DF9-6A27-4B66-8033-35457DAD3695}" dt="2018-09-30T23:36:59.978" v="9540" actId="478"/>
          <ac:spMkLst>
            <pc:docMk/>
            <pc:sldMk cId="1391078365" sldId="850"/>
            <ac:spMk id="7" creationId="{8608A57A-0679-40F6-AD15-3CC387E1F4F4}"/>
          </ac:spMkLst>
        </pc:spChg>
        <pc:spChg chg="mod">
          <ac:chgData name="João Felipe Nicolaci Pimentel" userId="ad996c092fe38a6e" providerId="LiveId" clId="{7B450DF9-6A27-4B66-8033-35457DAD3695}" dt="2018-09-30T23:42:52.781" v="9714" actId="207"/>
          <ac:spMkLst>
            <pc:docMk/>
            <pc:sldMk cId="1391078365" sldId="85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37:05.887" v="9558" actId="20577"/>
          <ac:spMkLst>
            <pc:docMk/>
            <pc:sldMk cId="1391078365" sldId="850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09-30T23:37:11.372" v="9560" actId="571"/>
          <ac:spMkLst>
            <pc:docMk/>
            <pc:sldMk cId="1391078365" sldId="850"/>
            <ac:spMk id="10" creationId="{2B9EC123-2734-45CC-8020-634FA99780CF}"/>
          </ac:spMkLst>
        </pc:spChg>
        <pc:spChg chg="add mod">
          <ac:chgData name="João Felipe Nicolaci Pimentel" userId="ad996c092fe38a6e" providerId="LiveId" clId="{7B450DF9-6A27-4B66-8033-35457DAD3695}" dt="2018-09-30T23:39:42.284" v="9616" actId="2711"/>
          <ac:spMkLst>
            <pc:docMk/>
            <pc:sldMk cId="1391078365" sldId="850"/>
            <ac:spMk id="11" creationId="{C62960B7-A0D3-460A-9BB9-8EF838EB4A5A}"/>
          </ac:spMkLst>
        </pc:spChg>
        <pc:spChg chg="add">
          <ac:chgData name="João Felipe Nicolaci Pimentel" userId="ad996c092fe38a6e" providerId="LiveId" clId="{7B450DF9-6A27-4B66-8033-35457DAD3695}" dt="2018-09-30T23:39:28.543" v="9605"/>
          <ac:spMkLst>
            <pc:docMk/>
            <pc:sldMk cId="1391078365" sldId="850"/>
            <ac:spMk id="12" creationId="{F749F9B4-172B-4600-BC43-624D16B1538C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3:42:01.420" v="9685" actId="14100"/>
        <pc:sldMkLst>
          <pc:docMk/>
          <pc:sldMk cId="3156561928" sldId="851"/>
        </pc:sldMkLst>
        <pc:spChg chg="add del">
          <ac:chgData name="João Felipe Nicolaci Pimentel" userId="ad996c092fe38a6e" providerId="LiveId" clId="{7B450DF9-6A27-4B66-8033-35457DAD3695}" dt="2018-09-30T23:41:53.621" v="9683"/>
          <ac:spMkLst>
            <pc:docMk/>
            <pc:sldMk cId="3156561928" sldId="851"/>
            <ac:spMk id="3" creationId="{EFA1794A-4CCF-4C05-9D9D-59538BC5DD95}"/>
          </ac:spMkLst>
        </pc:spChg>
        <pc:spChg chg="mod">
          <ac:chgData name="João Felipe Nicolaci Pimentel" userId="ad996c092fe38a6e" providerId="LiveId" clId="{7B450DF9-6A27-4B66-8033-35457DAD3695}" dt="2018-09-30T23:41:34.298" v="9628" actId="207"/>
          <ac:spMkLst>
            <pc:docMk/>
            <pc:sldMk cId="3156561928" sldId="85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1:25.886" v="9626" actId="20577"/>
          <ac:spMkLst>
            <pc:docMk/>
            <pc:sldMk cId="3156561928" sldId="85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2:01.420" v="9685" actId="14100"/>
          <ac:spMkLst>
            <pc:docMk/>
            <pc:sldMk cId="3156561928" sldId="851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1:48.412" v="9681" actId="14100"/>
          <ac:spMkLst>
            <pc:docMk/>
            <pc:sldMk cId="3156561928" sldId="851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7:57.450" v="9845" actId="20577"/>
        <pc:sldMkLst>
          <pc:docMk/>
          <pc:sldMk cId="190367148" sldId="852"/>
        </pc:sldMkLst>
        <pc:spChg chg="mod">
          <ac:chgData name="João Felipe Nicolaci Pimentel" userId="ad996c092fe38a6e" providerId="LiveId" clId="{7B450DF9-6A27-4B66-8033-35457DAD3695}" dt="2018-09-30T23:47:57.450" v="9845" actId="20577"/>
          <ac:spMkLst>
            <pc:docMk/>
            <pc:sldMk cId="190367148" sldId="85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6:43.909" v="9829" actId="20577"/>
          <ac:spMkLst>
            <pc:docMk/>
            <pc:sldMk cId="190367148" sldId="85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7:03.349" v="9834" actId="20577"/>
          <ac:spMkLst>
            <pc:docMk/>
            <pc:sldMk cId="190367148" sldId="85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6:59.922" v="9833" actId="1035"/>
          <ac:spMkLst>
            <pc:docMk/>
            <pc:sldMk cId="190367148" sldId="852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7:04.998" v="9835" actId="20577"/>
          <ac:spMkLst>
            <pc:docMk/>
            <pc:sldMk cId="190367148" sldId="852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8:31.450" v="9875" actId="1035"/>
        <pc:sldMkLst>
          <pc:docMk/>
          <pc:sldMk cId="3376835354" sldId="853"/>
        </pc:sldMkLst>
        <pc:spChg chg="mod">
          <ac:chgData name="João Felipe Nicolaci Pimentel" userId="ad996c092fe38a6e" providerId="LiveId" clId="{7B450DF9-6A27-4B66-8033-35457DAD3695}" dt="2018-09-30T23:48:02.290" v="9851" actId="20577"/>
          <ac:spMkLst>
            <pc:docMk/>
            <pc:sldMk cId="3376835354" sldId="85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8:20.567" v="9864" actId="20577"/>
          <ac:spMkLst>
            <pc:docMk/>
            <pc:sldMk cId="3376835354" sldId="853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2" creationId="{F749F9B4-172B-4600-BC43-624D16B1538C}"/>
          </ac:spMkLst>
        </pc:spChg>
      </pc:sldChg>
      <pc:sldChg chg="add del">
        <pc:chgData name="João Felipe Nicolaci Pimentel" userId="ad996c092fe38a6e" providerId="LiveId" clId="{7B450DF9-6A27-4B66-8033-35457DAD3695}" dt="2018-09-30T23:47:31.634" v="9837" actId="2696"/>
        <pc:sldMkLst>
          <pc:docMk/>
          <pc:sldMk cId="4032996216" sldId="853"/>
        </pc:sldMkLst>
      </pc:sldChg>
      <pc:sldChg chg="addSp delSp modSp add ord">
        <pc:chgData name="João Felipe Nicolaci Pimentel" userId="ad996c092fe38a6e" providerId="LiveId" clId="{7B450DF9-6A27-4B66-8033-35457DAD3695}" dt="2018-10-01T03:01:43.464" v="14998"/>
        <pc:sldMkLst>
          <pc:docMk/>
          <pc:sldMk cId="3822734616" sldId="854"/>
        </pc:sldMkLst>
        <pc:spChg chg="mod">
          <ac:chgData name="João Felipe Nicolaci Pimentel" userId="ad996c092fe38a6e" providerId="LiveId" clId="{7B450DF9-6A27-4B66-8033-35457DAD3695}" dt="2018-09-30T23:49:08.946" v="9911" actId="20577"/>
          <ac:spMkLst>
            <pc:docMk/>
            <pc:sldMk cId="3822734616" sldId="85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50:29.843" v="9989" actId="20577"/>
          <ac:spMkLst>
            <pc:docMk/>
            <pc:sldMk cId="3822734616" sldId="854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09-30T23:50:00.533" v="9980"/>
          <ac:spMkLst>
            <pc:docMk/>
            <pc:sldMk cId="3822734616" sldId="854"/>
            <ac:spMk id="7" creationId="{9ADC3B1F-C971-45E0-A073-7A2A280D16EA}"/>
          </ac:spMkLst>
        </pc:spChg>
        <pc:spChg chg="mod">
          <ac:chgData name="João Felipe Nicolaci Pimentel" userId="ad996c092fe38a6e" providerId="LiveId" clId="{7B450DF9-6A27-4B66-8033-35457DAD3695}" dt="2018-09-30T23:50:15.229" v="9984" actId="207"/>
          <ac:spMkLst>
            <pc:docMk/>
            <pc:sldMk cId="3822734616" sldId="85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9:46.674" v="9964" actId="1035"/>
          <ac:spMkLst>
            <pc:docMk/>
            <pc:sldMk cId="3822734616" sldId="854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09-30T23:50:25.419" v="9987" actId="20577"/>
          <ac:spMkLst>
            <pc:docMk/>
            <pc:sldMk cId="3822734616" sldId="854"/>
            <ac:spMk id="10" creationId="{30F1DF19-EFAB-474E-A5D1-8D2FEE73DF7A}"/>
          </ac:spMkLst>
        </pc:spChg>
        <pc:spChg chg="add">
          <ac:chgData name="João Felipe Nicolaci Pimentel" userId="ad996c092fe38a6e" providerId="LiveId" clId="{7B450DF9-6A27-4B66-8033-35457DAD3695}" dt="2018-09-30T23:50:20.197" v="9985"/>
          <ac:spMkLst>
            <pc:docMk/>
            <pc:sldMk cId="3822734616" sldId="854"/>
            <ac:spMk id="11" creationId="{48DADEB0-5DF4-4428-A1D4-9CA34006DFF1}"/>
          </ac:spMkLst>
        </pc:spChg>
        <pc:spChg chg="add mod">
          <ac:chgData name="João Felipe Nicolaci Pimentel" userId="ad996c092fe38a6e" providerId="LiveId" clId="{7B450DF9-6A27-4B66-8033-35457DAD3695}" dt="2018-09-30T23:51:20.879" v="10054" actId="207"/>
          <ac:spMkLst>
            <pc:docMk/>
            <pc:sldMk cId="3822734616" sldId="854"/>
            <ac:spMk id="12" creationId="{3B8025A1-1FF7-443B-AA92-FEDC6B6D70F8}"/>
          </ac:spMkLst>
        </pc:spChg>
        <pc:spChg chg="add mod">
          <ac:chgData name="João Felipe Nicolaci Pimentel" userId="ad996c092fe38a6e" providerId="LiveId" clId="{7B450DF9-6A27-4B66-8033-35457DAD3695}" dt="2018-09-30T23:50:43.330" v="10035" actId="1036"/>
          <ac:spMkLst>
            <pc:docMk/>
            <pc:sldMk cId="3822734616" sldId="854"/>
            <ac:spMk id="13" creationId="{13B9A0B6-8949-4FA4-9D61-9CAC3BB0CC33}"/>
          </ac:spMkLst>
        </pc:spChg>
        <pc:spChg chg="add mod">
          <ac:chgData name="João Felipe Nicolaci Pimentel" userId="ad996c092fe38a6e" providerId="LiveId" clId="{7B450DF9-6A27-4B66-8033-35457DAD3695}" dt="2018-09-30T23:50:56.378" v="10046" actId="1036"/>
          <ac:spMkLst>
            <pc:docMk/>
            <pc:sldMk cId="3822734616" sldId="854"/>
            <ac:spMk id="14" creationId="{91934E0D-065D-4E0B-8A91-8ECBE92AE744}"/>
          </ac:spMkLst>
        </pc:spChg>
        <pc:spChg chg="add mod">
          <ac:chgData name="João Felipe Nicolaci Pimentel" userId="ad996c092fe38a6e" providerId="LiveId" clId="{7B450DF9-6A27-4B66-8033-35457DAD3695}" dt="2018-09-30T23:50:56.378" v="10046" actId="1036"/>
          <ac:spMkLst>
            <pc:docMk/>
            <pc:sldMk cId="3822734616" sldId="854"/>
            <ac:spMk id="15" creationId="{63908629-FC6A-4122-8020-A02DCB5B3A3F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6" creationId="{56AF63F7-1B35-47E1-8969-A715CC4E7DE4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7" creationId="{EA29A9BD-CDE8-4D41-B00F-7BEAEC004694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8" creationId="{228A642A-4CED-479C-A72B-11416AAE503F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9" creationId="{D1A407B6-AAF4-4DB4-9EA4-4E9DAF169DB2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28:17.078" v="10474" actId="478"/>
        <pc:sldMkLst>
          <pc:docMk/>
          <pc:sldMk cId="681311363" sldId="855"/>
        </pc:sldMkLst>
        <pc:spChg chg="mod">
          <ac:chgData name="João Felipe Nicolaci Pimentel" userId="ad996c092fe38a6e" providerId="LiveId" clId="{7B450DF9-6A27-4B66-8033-35457DAD3695}" dt="2018-10-01T01:20:33.380" v="10084" actId="20577"/>
          <ac:spMkLst>
            <pc:docMk/>
            <pc:sldMk cId="681311363" sldId="85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21:24.221" v="10109" actId="20577"/>
          <ac:spMkLst>
            <pc:docMk/>
            <pc:sldMk cId="681311363" sldId="85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5:25.404" v="10320" actId="20577"/>
          <ac:spMkLst>
            <pc:docMk/>
            <pc:sldMk cId="681311363" sldId="85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0" creationId="{30F1DF19-EFAB-474E-A5D1-8D2FEE73DF7A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1" creationId="{48DADEB0-5DF4-4428-A1D4-9CA34006DFF1}"/>
          </ac:spMkLst>
        </pc:spChg>
        <pc:spChg chg="del mod">
          <ac:chgData name="João Felipe Nicolaci Pimentel" userId="ad996c092fe38a6e" providerId="LiveId" clId="{7B450DF9-6A27-4B66-8033-35457DAD3695}" dt="2018-10-01T01:20:58.160" v="10093" actId="478"/>
          <ac:spMkLst>
            <pc:docMk/>
            <pc:sldMk cId="681311363" sldId="855"/>
            <ac:spMk id="12" creationId="{3B8025A1-1FF7-443B-AA92-FEDC6B6D70F8}"/>
          </ac:spMkLst>
        </pc:spChg>
        <pc:spChg chg="del">
          <ac:chgData name="João Felipe Nicolaci Pimentel" userId="ad996c092fe38a6e" providerId="LiveId" clId="{7B450DF9-6A27-4B66-8033-35457DAD3695}" dt="2018-10-01T01:20:59.691" v="10094" actId="478"/>
          <ac:spMkLst>
            <pc:docMk/>
            <pc:sldMk cId="681311363" sldId="855"/>
            <ac:spMk id="13" creationId="{13B9A0B6-8949-4FA4-9D61-9CAC3BB0CC33}"/>
          </ac:spMkLst>
        </pc:spChg>
        <pc:spChg chg="del">
          <ac:chgData name="João Felipe Nicolaci Pimentel" userId="ad996c092fe38a6e" providerId="LiveId" clId="{7B450DF9-6A27-4B66-8033-35457DAD3695}" dt="2018-10-01T01:21:02.236" v="10095" actId="478"/>
          <ac:spMkLst>
            <pc:docMk/>
            <pc:sldMk cId="681311363" sldId="855"/>
            <ac:spMk id="14" creationId="{91934E0D-065D-4E0B-8A91-8ECBE92AE744}"/>
          </ac:spMkLst>
        </pc:spChg>
        <pc:spChg chg="del">
          <ac:chgData name="João Felipe Nicolaci Pimentel" userId="ad996c092fe38a6e" providerId="LiveId" clId="{7B450DF9-6A27-4B66-8033-35457DAD3695}" dt="2018-10-01T01:21:03.315" v="10096" actId="478"/>
          <ac:spMkLst>
            <pc:docMk/>
            <pc:sldMk cId="681311363" sldId="855"/>
            <ac:spMk id="15" creationId="{63908629-FC6A-4122-8020-A02DCB5B3A3F}"/>
          </ac:spMkLst>
        </pc:spChg>
        <pc:spChg chg="add mod">
          <ac:chgData name="João Felipe Nicolaci Pimentel" userId="ad996c092fe38a6e" providerId="LiveId" clId="{7B450DF9-6A27-4B66-8033-35457DAD3695}" dt="2018-10-01T01:20:42.653" v="10086" actId="571"/>
          <ac:spMkLst>
            <pc:docMk/>
            <pc:sldMk cId="681311363" sldId="855"/>
            <ac:spMk id="16" creationId="{2694509F-203C-4493-8D6E-37AB7C44F1A9}"/>
          </ac:spMkLst>
        </pc:spChg>
        <pc:spChg chg="add mod">
          <ac:chgData name="João Felipe Nicolaci Pimentel" userId="ad996c092fe38a6e" providerId="LiveId" clId="{7B450DF9-6A27-4B66-8033-35457DAD3695}" dt="2018-10-01T01:25:31.939" v="10328" actId="20577"/>
          <ac:spMkLst>
            <pc:docMk/>
            <pc:sldMk cId="681311363" sldId="855"/>
            <ac:spMk id="17" creationId="{0B832484-2847-45F0-A39A-9710E9EB45C9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8" creationId="{66208DC2-535B-4E6A-A044-7895A0D099F6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9" creationId="{55B7A936-2CB4-45BB-B761-058085C63DEF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20" creationId="{D606F1E4-1809-496E-AA96-51E034E84E12}"/>
          </ac:spMkLst>
        </pc:spChg>
        <pc:spChg chg="add mod">
          <ac:chgData name="João Felipe Nicolaci Pimentel" userId="ad996c092fe38a6e" providerId="LiveId" clId="{7B450DF9-6A27-4B66-8033-35457DAD3695}" dt="2018-10-01T01:25:39.789" v="10346" actId="20577"/>
          <ac:spMkLst>
            <pc:docMk/>
            <pc:sldMk cId="681311363" sldId="855"/>
            <ac:spMk id="21" creationId="{AD96814C-BE07-4583-A193-FEB901406AD4}"/>
          </ac:spMkLst>
        </pc:spChg>
        <pc:spChg chg="add mod">
          <ac:chgData name="João Felipe Nicolaci Pimentel" userId="ad996c092fe38a6e" providerId="LiveId" clId="{7B450DF9-6A27-4B66-8033-35457DAD3695}" dt="2018-10-01T01:24:33.099" v="10246" actId="20577"/>
          <ac:spMkLst>
            <pc:docMk/>
            <pc:sldMk cId="681311363" sldId="855"/>
            <ac:spMk id="22" creationId="{7FBC51E1-AA58-450E-9315-245E19E93F2C}"/>
          </ac:spMkLst>
        </pc:spChg>
        <pc:spChg chg="add mod">
          <ac:chgData name="João Felipe Nicolaci Pimentel" userId="ad996c092fe38a6e" providerId="LiveId" clId="{7B450DF9-6A27-4B66-8033-35457DAD3695}" dt="2018-10-01T01:24:37.140" v="10248" actId="20577"/>
          <ac:spMkLst>
            <pc:docMk/>
            <pc:sldMk cId="681311363" sldId="855"/>
            <ac:spMk id="23" creationId="{E81464B3-60C6-4B12-AC90-23503C3F6641}"/>
          </ac:spMkLst>
        </pc:spChg>
        <pc:spChg chg="add mod">
          <ac:chgData name="João Felipe Nicolaci Pimentel" userId="ad996c092fe38a6e" providerId="LiveId" clId="{7B450DF9-6A27-4B66-8033-35457DAD3695}" dt="2018-10-01T01:24:34.472" v="10247" actId="20577"/>
          <ac:spMkLst>
            <pc:docMk/>
            <pc:sldMk cId="681311363" sldId="855"/>
            <ac:spMk id="24" creationId="{7D0C7FEE-E0D1-4B61-BBC3-29CC97CCBEBB}"/>
          </ac:spMkLst>
        </pc:spChg>
      </pc:sldChg>
      <pc:sldChg chg="modSp add">
        <pc:chgData name="João Felipe Nicolaci Pimentel" userId="ad996c092fe38a6e" providerId="LiveId" clId="{7B450DF9-6A27-4B66-8033-35457DAD3695}" dt="2018-10-01T01:27:14.832" v="10429" actId="20577"/>
        <pc:sldMkLst>
          <pc:docMk/>
          <pc:sldMk cId="2558471816" sldId="856"/>
        </pc:sldMkLst>
        <pc:spChg chg="mod">
          <ac:chgData name="João Felipe Nicolaci Pimentel" userId="ad996c092fe38a6e" providerId="LiveId" clId="{7B450DF9-6A27-4B66-8033-35457DAD3695}" dt="2018-10-01T01:25:55.692" v="10352" actId="20577"/>
          <ac:spMkLst>
            <pc:docMk/>
            <pc:sldMk cId="2558471816" sldId="856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6:56.891" v="10414" actId="20577"/>
          <ac:spMkLst>
            <pc:docMk/>
            <pc:sldMk cId="2558471816" sldId="85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27:05.860" v="10427" actId="20577"/>
          <ac:spMkLst>
            <pc:docMk/>
            <pc:sldMk cId="2558471816" sldId="856"/>
            <ac:spMk id="10" creationId="{30F1DF19-EFAB-474E-A5D1-8D2FEE73DF7A}"/>
          </ac:spMkLst>
        </pc:spChg>
        <pc:spChg chg="mod">
          <ac:chgData name="João Felipe Nicolaci Pimentel" userId="ad996c092fe38a6e" providerId="LiveId" clId="{7B450DF9-6A27-4B66-8033-35457DAD3695}" dt="2018-10-01T01:27:13.033" v="10428" actId="20577"/>
          <ac:spMkLst>
            <pc:docMk/>
            <pc:sldMk cId="2558471816" sldId="856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7:14.832" v="10429" actId="20577"/>
          <ac:spMkLst>
            <pc:docMk/>
            <pc:sldMk cId="2558471816" sldId="856"/>
            <ac:spMk id="21" creationId="{AD96814C-BE07-4583-A193-FEB901406AD4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29:24.611" v="10543" actId="20577"/>
        <pc:sldMkLst>
          <pc:docMk/>
          <pc:sldMk cId="3828168529" sldId="857"/>
        </pc:sldMkLst>
        <pc:spChg chg="mod">
          <ac:chgData name="João Felipe Nicolaci Pimentel" userId="ad996c092fe38a6e" providerId="LiveId" clId="{7B450DF9-6A27-4B66-8033-35457DAD3695}" dt="2018-10-01T01:29:24.611" v="10543" actId="20577"/>
          <ac:spMkLst>
            <pc:docMk/>
            <pc:sldMk cId="3828168529" sldId="85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8:48.884" v="10501" actId="207"/>
          <ac:spMkLst>
            <pc:docMk/>
            <pc:sldMk cId="3828168529" sldId="857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4" creationId="{7D0C7FEE-E0D1-4B61-BBC3-29CC97CCBEBB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32:28.265" v="10664"/>
        <pc:sldMkLst>
          <pc:docMk/>
          <pc:sldMk cId="3383992603" sldId="858"/>
        </pc:sldMkLst>
        <pc:spChg chg="mod">
          <ac:chgData name="João Felipe Nicolaci Pimentel" userId="ad996c092fe38a6e" providerId="LiveId" clId="{7B450DF9-6A27-4B66-8033-35457DAD3695}" dt="2018-10-01T01:29:44.636" v="10555" actId="20577"/>
          <ac:spMkLst>
            <pc:docMk/>
            <pc:sldMk cId="3383992603" sldId="85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1:38.143" v="10629" actId="207"/>
          <ac:spMkLst>
            <pc:docMk/>
            <pc:sldMk cId="3383992603" sldId="858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31:45.420" v="10631" actId="478"/>
          <ac:spMkLst>
            <pc:docMk/>
            <pc:sldMk cId="3383992603" sldId="858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31:41.523" v="10630" actId="478"/>
          <ac:spMkLst>
            <pc:docMk/>
            <pc:sldMk cId="3383992603" sldId="858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20" creationId="{D606F1E4-1809-496E-AA96-51E034E84E12}"/>
          </ac:spMkLst>
        </pc:spChg>
        <pc:spChg chg="mod">
          <ac:chgData name="João Felipe Nicolaci Pimentel" userId="ad996c092fe38a6e" providerId="LiveId" clId="{7B450DF9-6A27-4B66-8033-35457DAD3695}" dt="2018-10-01T01:32:09.484" v="10663" actId="20577"/>
          <ac:spMkLst>
            <pc:docMk/>
            <pc:sldMk cId="3383992603" sldId="858"/>
            <ac:spMk id="21" creationId="{AD96814C-BE07-4583-A193-FEB901406AD4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2" creationId="{7FBC51E1-AA58-450E-9315-245E19E93F2C}"/>
          </ac:spMkLst>
        </pc:spChg>
        <pc:spChg chg="mod">
          <ac:chgData name="João Felipe Nicolaci Pimentel" userId="ad996c092fe38a6e" providerId="LiveId" clId="{7B450DF9-6A27-4B66-8033-35457DAD3695}" dt="2018-10-01T01:32:28.265" v="10664"/>
          <ac:spMkLst>
            <pc:docMk/>
            <pc:sldMk cId="3383992603" sldId="858"/>
            <ac:spMk id="23" creationId="{E81464B3-60C6-4B12-AC90-23503C3F6641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4" creationId="{7D0C7FEE-E0D1-4B61-BBC3-29CC97CCBE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39:21.245" v="10942" actId="20577"/>
        <pc:sldMkLst>
          <pc:docMk/>
          <pc:sldMk cId="2021311835" sldId="859"/>
        </pc:sldMkLst>
        <pc:spChg chg="mod">
          <ac:chgData name="João Felipe Nicolaci Pimentel" userId="ad996c092fe38a6e" providerId="LiveId" clId="{7B450DF9-6A27-4B66-8033-35457DAD3695}" dt="2018-10-01T01:39:21.245" v="10942" actId="20577"/>
          <ac:spMkLst>
            <pc:docMk/>
            <pc:sldMk cId="2021311835" sldId="859"/>
            <ac:spMk id="2" creationId="{830F2EAB-E075-463C-AFF7-EADE810D0CC0}"/>
          </ac:spMkLst>
        </pc:spChg>
        <pc:spChg chg="add del mod">
          <ac:chgData name="João Felipe Nicolaci Pimentel" userId="ad996c092fe38a6e" providerId="LiveId" clId="{7B450DF9-6A27-4B66-8033-35457DAD3695}" dt="2018-10-01T01:37:22.110" v="10868" actId="478"/>
          <ac:spMkLst>
            <pc:docMk/>
            <pc:sldMk cId="2021311835" sldId="85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35:44.374" v="10711" actId="478"/>
          <ac:spMkLst>
            <pc:docMk/>
            <pc:sldMk cId="2021311835" sldId="859"/>
            <ac:spMk id="10" creationId="{9560E0FE-5059-4557-8251-90E0A95469CC}"/>
          </ac:spMkLst>
        </pc:spChg>
        <pc:spChg chg="add del mod">
          <ac:chgData name="João Felipe Nicolaci Pimentel" userId="ad996c092fe38a6e" providerId="LiveId" clId="{7B450DF9-6A27-4B66-8033-35457DAD3695}" dt="2018-10-01T01:37:25.947" v="10869" actId="478"/>
          <ac:spMkLst>
            <pc:docMk/>
            <pc:sldMk cId="2021311835" sldId="859"/>
            <ac:spMk id="12" creationId="{49E845B8-12EF-4ED2-B004-A62743E0C06B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7" creationId="{0B832484-2847-45F0-A39A-9710E9EB45C9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8" creationId="{66208DC2-535B-4E6A-A044-7895A0D099F6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9" creationId="{55B7A936-2CB4-45BB-B761-058085C63DEF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4" creationId="{7D0C7FEE-E0D1-4B61-BBC3-29CC97CCBEBB}"/>
          </ac:spMkLst>
        </pc:spChg>
        <pc:spChg chg="add del mod">
          <ac:chgData name="João Felipe Nicolaci Pimentel" userId="ad996c092fe38a6e" providerId="LiveId" clId="{7B450DF9-6A27-4B66-8033-35457DAD3695}" dt="2018-10-01T01:38:19.571" v="10886" actId="478"/>
          <ac:spMkLst>
            <pc:docMk/>
            <pc:sldMk cId="2021311835" sldId="859"/>
            <ac:spMk id="25" creationId="{9C6377EA-7872-415E-AC0D-3A633863B4E5}"/>
          </ac:spMkLst>
        </pc:spChg>
        <pc:spChg chg="add 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26" creationId="{60963553-0550-4410-8DD8-2656E8216856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7" creationId="{77B4EE13-77FA-40D4-95F9-7838941CCD85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8" creationId="{C0F35422-908A-452B-9592-645A20EA878E}"/>
          </ac:spMkLst>
        </pc:spChg>
      </pc:sldChg>
      <pc:sldChg chg="modSp add">
        <pc:chgData name="João Felipe Nicolaci Pimentel" userId="ad996c092fe38a6e" providerId="LiveId" clId="{7B450DF9-6A27-4B66-8033-35457DAD3695}" dt="2018-10-01T01:39:24.708" v="10943" actId="20577"/>
        <pc:sldMkLst>
          <pc:docMk/>
          <pc:sldMk cId="1861151192" sldId="860"/>
        </pc:sldMkLst>
        <pc:spChg chg="mod">
          <ac:chgData name="João Felipe Nicolaci Pimentel" userId="ad996c092fe38a6e" providerId="LiveId" clId="{7B450DF9-6A27-4B66-8033-35457DAD3695}" dt="2018-10-01T01:39:24.708" v="10943" actId="20577"/>
          <ac:spMkLst>
            <pc:docMk/>
            <pc:sldMk cId="1861151192" sldId="86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38:54.843" v="10928" actId="20577"/>
          <ac:spMkLst>
            <pc:docMk/>
            <pc:sldMk cId="1861151192" sldId="86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9:05.291" v="10940" actId="20577"/>
          <ac:spMkLst>
            <pc:docMk/>
            <pc:sldMk cId="1861151192" sldId="860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1:41:39.187" v="11150" actId="20577"/>
        <pc:sldMkLst>
          <pc:docMk/>
          <pc:sldMk cId="3936123793" sldId="861"/>
        </pc:sldMkLst>
        <pc:spChg chg="mod">
          <ac:chgData name="João Felipe Nicolaci Pimentel" userId="ad996c092fe38a6e" providerId="LiveId" clId="{7B450DF9-6A27-4B66-8033-35457DAD3695}" dt="2018-10-01T01:40:55.275" v="11041" actId="20577"/>
          <ac:spMkLst>
            <pc:docMk/>
            <pc:sldMk cId="3936123793" sldId="86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1:41:39.187" v="11150" actId="20577"/>
          <ac:spMkLst>
            <pc:docMk/>
            <pc:sldMk cId="3936123793" sldId="861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39:59.554" v="10981" actId="207"/>
          <ac:spMkLst>
            <pc:docMk/>
            <pc:sldMk cId="3936123793" sldId="861"/>
            <ac:spMk id="27" creationId="{77B4EE13-77FA-40D4-95F9-7838941CCD85}"/>
          </ac:spMkLst>
        </pc:spChg>
      </pc:sldChg>
      <pc:sldChg chg="modSp add">
        <pc:chgData name="João Felipe Nicolaci Pimentel" userId="ad996c092fe38a6e" providerId="LiveId" clId="{7B450DF9-6A27-4B66-8033-35457DAD3695}" dt="2018-10-01T01:43:23.196" v="11321" actId="20577"/>
        <pc:sldMkLst>
          <pc:docMk/>
          <pc:sldMk cId="3870954951" sldId="862"/>
        </pc:sldMkLst>
        <pc:spChg chg="mod">
          <ac:chgData name="João Felipe Nicolaci Pimentel" userId="ad996c092fe38a6e" providerId="LiveId" clId="{7B450DF9-6A27-4B66-8033-35457DAD3695}" dt="2018-10-01T01:42:57.844" v="11254" actId="20577"/>
          <ac:spMkLst>
            <pc:docMk/>
            <pc:sldMk cId="3870954951" sldId="86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43:23.196" v="11321" actId="20577"/>
          <ac:spMkLst>
            <pc:docMk/>
            <pc:sldMk cId="3870954951" sldId="862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2:42.414" v="11230" actId="20577"/>
          <ac:spMkLst>
            <pc:docMk/>
            <pc:sldMk cId="3870954951" sldId="86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3:04.180" v="11261" actId="20577"/>
          <ac:spMkLst>
            <pc:docMk/>
            <pc:sldMk cId="3870954951" sldId="862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7:13:24.688" v="20567" actId="20577"/>
        <pc:sldMkLst>
          <pc:docMk/>
          <pc:sldMk cId="590334222" sldId="863"/>
        </pc:sldMkLst>
        <pc:spChg chg="mod">
          <ac:chgData name="João Felipe Nicolaci Pimentel" userId="ad996c092fe38a6e" providerId="LiveId" clId="{7B450DF9-6A27-4B66-8033-35457DAD3695}" dt="2018-10-01T01:43:34.739" v="11331" actId="20577"/>
          <ac:spMkLst>
            <pc:docMk/>
            <pc:sldMk cId="590334222" sldId="863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3" creationId="{E9D84702-11A2-438B-A5BD-D64E099F6AB0}"/>
          </ac:spMkLst>
        </pc:spChg>
        <pc:spChg chg="add 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7" creationId="{6496D0AC-0A20-42CE-A7DF-8C9615D099B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1:49:37.515" v="11433" actId="478"/>
        <pc:sldMkLst>
          <pc:docMk/>
          <pc:sldMk cId="830650103" sldId="864"/>
        </pc:sldMkLst>
        <pc:spChg chg="mod">
          <ac:chgData name="João Felipe Nicolaci Pimentel" userId="ad996c092fe38a6e" providerId="LiveId" clId="{7B450DF9-6A27-4B66-8033-35457DAD3695}" dt="2018-10-01T01:48:36.035" v="11380" actId="20577"/>
          <ac:spMkLst>
            <pc:docMk/>
            <pc:sldMk cId="830650103" sldId="864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1:49:35.518" v="11432" actId="478"/>
          <ac:spMkLst>
            <pc:docMk/>
            <pc:sldMk cId="830650103" sldId="864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9:21.267" v="11421" actId="20577"/>
          <ac:spMkLst>
            <pc:docMk/>
            <pc:sldMk cId="830650103" sldId="86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8:47.002" v="11385" actId="1035"/>
          <ac:spMkLst>
            <pc:docMk/>
            <pc:sldMk cId="830650103" sldId="864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49:37.515" v="11433" actId="478"/>
          <ac:spMkLst>
            <pc:docMk/>
            <pc:sldMk cId="830650103" sldId="864"/>
            <ac:spMk id="10" creationId="{44863155-E489-4456-86F1-A43DB7C5456F}"/>
          </ac:spMkLst>
        </pc:spChg>
        <pc:spChg chg="mod">
          <ac:chgData name="João Felipe Nicolaci Pimentel" userId="ad996c092fe38a6e" providerId="LiveId" clId="{7B450DF9-6A27-4B66-8033-35457DAD3695}" dt="2018-10-01T01:49:30.181" v="11431" actId="20577"/>
          <ac:spMkLst>
            <pc:docMk/>
            <pc:sldMk cId="830650103" sldId="864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48:43.777" v="11381"/>
          <ac:spMkLst>
            <pc:docMk/>
            <pc:sldMk cId="830650103" sldId="864"/>
            <ac:spMk id="27" creationId="{77B4EE13-77FA-40D4-95F9-7838941CCD85}"/>
          </ac:spMkLst>
        </pc:spChg>
      </pc:sldChg>
      <pc:sldChg chg="delSp modSp add">
        <pc:chgData name="João Felipe Nicolaci Pimentel" userId="ad996c092fe38a6e" providerId="LiveId" clId="{7B450DF9-6A27-4B66-8033-35457DAD3695}" dt="2018-10-01T01:50:23.507" v="11460" actId="478"/>
        <pc:sldMkLst>
          <pc:docMk/>
          <pc:sldMk cId="3289889629" sldId="865"/>
        </pc:sldMkLst>
        <pc:spChg chg="mod">
          <ac:chgData name="João Felipe Nicolaci Pimentel" userId="ad996c092fe38a6e" providerId="LiveId" clId="{7B450DF9-6A27-4B66-8033-35457DAD3695}" dt="2018-10-01T01:50:20.052" v="11459" actId="20577"/>
          <ac:spMkLst>
            <pc:docMk/>
            <pc:sldMk cId="3289889629" sldId="865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9" creationId="{10AFFFF9-F9EC-4E3B-AEEF-BD9859C1F48E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6" creationId="{60963553-0550-4410-8DD8-2656E821685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8" creationId="{C0F35422-908A-452B-9592-645A20EA878E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57:51.294" v="11874" actId="6549"/>
        <pc:sldMkLst>
          <pc:docMk/>
          <pc:sldMk cId="2205386005" sldId="866"/>
        </pc:sldMkLst>
        <pc:spChg chg="mod">
          <ac:chgData name="João Felipe Nicolaci Pimentel" userId="ad996c092fe38a6e" providerId="LiveId" clId="{7B450DF9-6A27-4B66-8033-35457DAD3695}" dt="2018-10-01T01:52:06.587" v="11576" actId="20577"/>
          <ac:spMkLst>
            <pc:docMk/>
            <pc:sldMk cId="2205386005" sldId="86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1.294" v="11874" actId="6549"/>
          <ac:spMkLst>
            <pc:docMk/>
            <pc:sldMk cId="2205386005" sldId="86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1:02.450" v="11465" actId="20577"/>
          <ac:spMkLst>
            <pc:docMk/>
            <pc:sldMk cId="2205386005" sldId="866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10-01T01:52:10.859" v="11577" actId="478"/>
          <ac:spMkLst>
            <pc:docMk/>
            <pc:sldMk cId="2205386005" sldId="866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1:55:22.723" v="11731" actId="1035"/>
        <pc:sldMkLst>
          <pc:docMk/>
          <pc:sldMk cId="2897523845" sldId="867"/>
        </pc:sldMkLst>
        <pc:spChg chg="mod">
          <ac:chgData name="João Felipe Nicolaci Pimentel" userId="ad996c092fe38a6e" providerId="LiveId" clId="{7B450DF9-6A27-4B66-8033-35457DAD3695}" dt="2018-10-01T01:53:21.529" v="11633"/>
          <ac:spMkLst>
            <pc:docMk/>
            <pc:sldMk cId="2897523845" sldId="867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3" creationId="{FA5C00E2-9F2A-4A4E-AA87-43D8B63B5EFC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7" creationId="{2393AD93-A8B9-4196-97E6-F2FBF99B708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10-01T01:54:28.231" v="11712" actId="207"/>
          <ac:spMkLst>
            <pc:docMk/>
            <pc:sldMk cId="2897523845" sldId="867"/>
            <ac:spMk id="11" creationId="{3B75342B-CB64-4388-BC92-DDD64C57B88C}"/>
          </ac:spMkLst>
        </pc:spChg>
        <pc:spChg chg="add mod">
          <ac:chgData name="João Felipe Nicolaci Pimentel" userId="ad996c092fe38a6e" providerId="LiveId" clId="{7B450DF9-6A27-4B66-8033-35457DAD3695}" dt="2018-10-01T01:53:47.694" v="11685" actId="20577"/>
          <ac:spMkLst>
            <pc:docMk/>
            <pc:sldMk cId="2897523845" sldId="867"/>
            <ac:spMk id="12" creationId="{1218749E-3E46-41A0-AE93-174936A68A2E}"/>
          </ac:spMkLst>
        </pc:spChg>
        <pc:spChg chg="add mod">
          <ac:chgData name="João Felipe Nicolaci Pimentel" userId="ad996c092fe38a6e" providerId="LiveId" clId="{7B450DF9-6A27-4B66-8033-35457DAD3695}" dt="2018-10-01T01:54:14.007" v="11708"/>
          <ac:spMkLst>
            <pc:docMk/>
            <pc:sldMk cId="2897523845" sldId="867"/>
            <ac:spMk id="13" creationId="{76D59422-9060-4F91-87E8-40530A1817A1}"/>
          </ac:spMkLst>
        </pc:spChg>
        <pc:spChg chg="add mod">
          <ac:chgData name="João Felipe Nicolaci Pimentel" userId="ad996c092fe38a6e" providerId="LiveId" clId="{7B450DF9-6A27-4B66-8033-35457DAD3695}" dt="2018-10-01T01:54:01.234" v="11705" actId="1035"/>
          <ac:spMkLst>
            <pc:docMk/>
            <pc:sldMk cId="2897523845" sldId="867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52:39.707" v="11583" actId="20577"/>
          <ac:spMkLst>
            <pc:docMk/>
            <pc:sldMk cId="2897523845" sldId="867"/>
            <ac:spMk id="27" creationId="{77B4EE13-77FA-40D4-95F9-7838941CCD85}"/>
          </ac:spMkLst>
        </pc:spChg>
      </pc:sldChg>
      <pc:sldChg chg="modSp add del">
        <pc:chgData name="João Felipe Nicolaci Pimentel" userId="ad996c092fe38a6e" providerId="LiveId" clId="{7B450DF9-6A27-4B66-8033-35457DAD3695}" dt="2018-10-01T01:55:32.684" v="11733" actId="2696"/>
        <pc:sldMkLst>
          <pc:docMk/>
          <pc:sldMk cId="2134469439" sldId="868"/>
        </pc:sldMkLst>
        <pc:spChg chg="mod">
          <ac:chgData name="João Felipe Nicolaci Pimentel" userId="ad996c092fe38a6e" providerId="LiveId" clId="{7B450DF9-6A27-4B66-8033-35457DAD3695}" dt="2018-10-01T01:55:13.967" v="11728" actId="6549"/>
          <ac:spMkLst>
            <pc:docMk/>
            <pc:sldMk cId="2134469439" sldId="868"/>
            <ac:spMk id="8" creationId="{356A4BD9-AAE7-4996-AF04-C57A2B48FFF6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56:45.051" v="11787" actId="6549"/>
        <pc:sldMkLst>
          <pc:docMk/>
          <pc:sldMk cId="2353662131" sldId="868"/>
        </pc:sldMkLst>
        <pc:spChg chg="mod">
          <ac:chgData name="João Felipe Nicolaci Pimentel" userId="ad996c092fe38a6e" providerId="LiveId" clId="{7B450DF9-6A27-4B66-8033-35457DAD3695}" dt="2018-10-01T01:56:10.132" v="11744" actId="20577"/>
          <ac:spMkLst>
            <pc:docMk/>
            <pc:sldMk cId="2353662131" sldId="868"/>
            <ac:spMk id="8" creationId="{356A4BD9-AAE7-4996-AF04-C57A2B48FFF6}"/>
          </ac:spMkLst>
        </pc:spChg>
        <pc:spChg chg="add mod">
          <ac:chgData name="João Felipe Nicolaci Pimentel" userId="ad996c092fe38a6e" providerId="LiveId" clId="{7B450DF9-6A27-4B66-8033-35457DAD3695}" dt="2018-10-01T01:56:45.051" v="11787" actId="6549"/>
          <ac:spMkLst>
            <pc:docMk/>
            <pc:sldMk cId="2353662131" sldId="868"/>
            <ac:spMk id="15" creationId="{7935F32F-B80F-4D4B-8CFD-A9189E10D33F}"/>
          </ac:spMkLst>
        </pc:spChg>
        <pc:spChg chg="add mod">
          <ac:chgData name="João Felipe Nicolaci Pimentel" userId="ad996c092fe38a6e" providerId="LiveId" clId="{7B450DF9-6A27-4B66-8033-35457DAD3695}" dt="2018-10-01T01:56:30.906" v="11770" actId="1035"/>
          <ac:spMkLst>
            <pc:docMk/>
            <pc:sldMk cId="2353662131" sldId="868"/>
            <ac:spMk id="16" creationId="{9022258F-B8FB-44A4-89B9-159F0E02857B}"/>
          </ac:spMkLst>
        </pc:spChg>
        <pc:spChg chg="del">
          <ac:chgData name="João Felipe Nicolaci Pimentel" userId="ad996c092fe38a6e" providerId="LiveId" clId="{7B450DF9-6A27-4B66-8033-35457DAD3695}" dt="2018-10-01T01:56:26.715" v="11767" actId="478"/>
          <ac:spMkLst>
            <pc:docMk/>
            <pc:sldMk cId="2353662131" sldId="868"/>
            <ac:spMk id="26" creationId="{60963553-0550-4410-8DD8-2656E8216856}"/>
          </ac:spMkLst>
        </pc:spChg>
      </pc:sldChg>
      <pc:sldChg chg="modSp add ord">
        <pc:chgData name="João Felipe Nicolaci Pimentel" userId="ad996c092fe38a6e" providerId="LiveId" clId="{7B450DF9-6A27-4B66-8033-35457DAD3695}" dt="2018-10-01T01:57:59.259" v="11875" actId="6549"/>
        <pc:sldMkLst>
          <pc:docMk/>
          <pc:sldMk cId="2077740687" sldId="869"/>
        </pc:sldMkLst>
        <pc:spChg chg="mod">
          <ac:chgData name="João Felipe Nicolaci Pimentel" userId="ad996c092fe38a6e" providerId="LiveId" clId="{7B450DF9-6A27-4B66-8033-35457DAD3695}" dt="2018-10-01T01:57:32.619" v="11857" actId="20577"/>
          <ac:spMkLst>
            <pc:docMk/>
            <pc:sldMk cId="2077740687" sldId="86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9.259" v="11875" actId="6549"/>
          <ac:spMkLst>
            <pc:docMk/>
            <pc:sldMk cId="2077740687" sldId="86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7:07.619" v="11795" actId="20577"/>
          <ac:spMkLst>
            <pc:docMk/>
            <pc:sldMk cId="2077740687" sldId="869"/>
            <ac:spMk id="10" creationId="{00000000-0000-0000-0000-000000000000}"/>
          </ac:spMkLst>
        </pc:spChg>
      </pc:sldChg>
      <pc:sldChg chg="add del">
        <pc:chgData name="João Felipe Nicolaci Pimentel" userId="ad996c092fe38a6e" providerId="LiveId" clId="{7B450DF9-6A27-4B66-8033-35457DAD3695}" dt="2018-10-01T01:55:36.747" v="11734" actId="2696"/>
        <pc:sldMkLst>
          <pc:docMk/>
          <pc:sldMk cId="3259073559" sldId="869"/>
        </pc:sldMkLst>
      </pc:sldChg>
      <pc:sldChg chg="modSp add ord">
        <pc:chgData name="João Felipe Nicolaci Pimentel" userId="ad996c092fe38a6e" providerId="LiveId" clId="{7B450DF9-6A27-4B66-8033-35457DAD3695}" dt="2018-10-01T02:02:20.707" v="12080" actId="20577"/>
        <pc:sldMkLst>
          <pc:docMk/>
          <pc:sldMk cId="3818930711" sldId="870"/>
        </pc:sldMkLst>
        <pc:spChg chg="mod">
          <ac:chgData name="João Felipe Nicolaci Pimentel" userId="ad996c092fe38a6e" providerId="LiveId" clId="{7B450DF9-6A27-4B66-8033-35457DAD3695}" dt="2018-10-01T01:58:17.452" v="11883" actId="20577"/>
          <ac:spMkLst>
            <pc:docMk/>
            <pc:sldMk cId="3818930711" sldId="87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59:57.459" v="11939"/>
          <ac:spMkLst>
            <pc:docMk/>
            <pc:sldMk cId="3818930711" sldId="87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59:34.763" v="11922" actId="20577"/>
          <ac:spMkLst>
            <pc:docMk/>
            <pc:sldMk cId="3818930711" sldId="87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2:20.707" v="12080" actId="20577"/>
          <ac:spMkLst>
            <pc:docMk/>
            <pc:sldMk cId="3818930711" sldId="870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0:04.499" v="11950" actId="20577"/>
          <ac:spMkLst>
            <pc:docMk/>
            <pc:sldMk cId="3818930711" sldId="870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0:58.970" v="12013" actId="1035"/>
        <pc:sldMkLst>
          <pc:docMk/>
          <pc:sldMk cId="4062588492" sldId="871"/>
        </pc:sldMkLst>
        <pc:spChg chg="mod">
          <ac:chgData name="João Felipe Nicolaci Pimentel" userId="ad996c092fe38a6e" providerId="LiveId" clId="{7B450DF9-6A27-4B66-8033-35457DAD3695}" dt="2018-10-01T02:00:55.275" v="11999" actId="114"/>
          <ac:spMkLst>
            <pc:docMk/>
            <pc:sldMk cId="4062588492" sldId="87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0:58.970" v="12013" actId="1035"/>
          <ac:spMkLst>
            <pc:docMk/>
            <pc:sldMk cId="4062588492" sldId="87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0:31.623" v="11969" actId="20577"/>
          <ac:spMkLst>
            <pc:docMk/>
            <pc:sldMk cId="4062588492" sldId="871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2:03:02.036" v="12105" actId="20577"/>
        <pc:sldMkLst>
          <pc:docMk/>
          <pc:sldMk cId="1049759032" sldId="872"/>
        </pc:sldMkLst>
        <pc:spChg chg="mod">
          <ac:chgData name="João Felipe Nicolaci Pimentel" userId="ad996c092fe38a6e" providerId="LiveId" clId="{7B450DF9-6A27-4B66-8033-35457DAD3695}" dt="2018-10-01T02:01:15.723" v="12038" actId="20577"/>
          <ac:spMkLst>
            <pc:docMk/>
            <pc:sldMk cId="1049759032" sldId="87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2:56.227" v="12103" actId="20577"/>
          <ac:spMkLst>
            <pc:docMk/>
            <pc:sldMk cId="1049759032" sldId="87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2:49.738" v="12101" actId="20577"/>
          <ac:spMkLst>
            <pc:docMk/>
            <pc:sldMk cId="1049759032" sldId="87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1:58.931" v="12075" actId="20577"/>
          <ac:spMkLst>
            <pc:docMk/>
            <pc:sldMk cId="1049759032" sldId="872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3:02.036" v="12105" actId="20577"/>
          <ac:spMkLst>
            <pc:docMk/>
            <pc:sldMk cId="1049759032" sldId="872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4:24.762" v="12220" actId="1036"/>
        <pc:sldMkLst>
          <pc:docMk/>
          <pc:sldMk cId="2088832832" sldId="873"/>
        </pc:sldMkLst>
        <pc:spChg chg="mod">
          <ac:chgData name="João Felipe Nicolaci Pimentel" userId="ad996c092fe38a6e" providerId="LiveId" clId="{7B450DF9-6A27-4B66-8033-35457DAD3695}" dt="2018-10-01T02:04:21.790" v="12219" actId="6549"/>
          <ac:spMkLst>
            <pc:docMk/>
            <pc:sldMk cId="2088832832" sldId="87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4:24.762" v="12220" actId="1036"/>
          <ac:spMkLst>
            <pc:docMk/>
            <pc:sldMk cId="2088832832" sldId="87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3:46.811" v="12127" actId="20577"/>
          <ac:spMkLst>
            <pc:docMk/>
            <pc:sldMk cId="2088832832" sldId="873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2:05:56.354" v="12293" actId="20577"/>
        <pc:sldMkLst>
          <pc:docMk/>
          <pc:sldMk cId="3939711494" sldId="874"/>
        </pc:sldMkLst>
        <pc:spChg chg="mod">
          <ac:chgData name="João Felipe Nicolaci Pimentel" userId="ad996c092fe38a6e" providerId="LiveId" clId="{7B450DF9-6A27-4B66-8033-35457DAD3695}" dt="2018-10-01T02:05:56.354" v="12293" actId="20577"/>
          <ac:spMkLst>
            <pc:docMk/>
            <pc:sldMk cId="3939711494" sldId="87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5:44.923" v="12280" actId="20577"/>
          <ac:spMkLst>
            <pc:docMk/>
            <pc:sldMk cId="3939711494" sldId="87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5:25.187" v="12265" actId="20577"/>
          <ac:spMkLst>
            <pc:docMk/>
            <pc:sldMk cId="3939711494" sldId="874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5:39.594" v="12277" actId="20577"/>
          <ac:spMkLst>
            <pc:docMk/>
            <pc:sldMk cId="3939711494" sldId="874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5:49.115" v="12285" actId="20577"/>
          <ac:spMkLst>
            <pc:docMk/>
            <pc:sldMk cId="3939711494" sldId="874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9:22.963" v="12650" actId="114"/>
        <pc:sldMkLst>
          <pc:docMk/>
          <pc:sldMk cId="1014074664" sldId="875"/>
        </pc:sldMkLst>
        <pc:spChg chg="mod">
          <ac:chgData name="João Felipe Nicolaci Pimentel" userId="ad996c092fe38a6e" providerId="LiveId" clId="{7B450DF9-6A27-4B66-8033-35457DAD3695}" dt="2018-10-01T02:09:22.963" v="12650" actId="114"/>
          <ac:spMkLst>
            <pc:docMk/>
            <pc:sldMk cId="1014074664" sldId="87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8:24.427" v="12527" actId="20577"/>
          <ac:spMkLst>
            <pc:docMk/>
            <pc:sldMk cId="1014074664" sldId="87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7:05.037" v="12322" actId="20577"/>
          <ac:spMkLst>
            <pc:docMk/>
            <pc:sldMk cId="1014074664" sldId="875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2:12:41.715" v="12811" actId="20577"/>
        <pc:sldMkLst>
          <pc:docMk/>
          <pc:sldMk cId="4117158589" sldId="876"/>
        </pc:sldMkLst>
        <pc:spChg chg="mod">
          <ac:chgData name="João Felipe Nicolaci Pimentel" userId="ad996c092fe38a6e" providerId="LiveId" clId="{7B450DF9-6A27-4B66-8033-35457DAD3695}" dt="2018-10-01T02:09:56.555" v="12671" actId="20577"/>
          <ac:spMkLst>
            <pc:docMk/>
            <pc:sldMk cId="4117158589" sldId="87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2:35.052" v="12805" actId="20577"/>
          <ac:spMkLst>
            <pc:docMk/>
            <pc:sldMk cId="4117158589" sldId="87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1:24.652" v="12791" actId="207"/>
          <ac:spMkLst>
            <pc:docMk/>
            <pc:sldMk cId="4117158589" sldId="87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1:20.114" v="12790" actId="20577"/>
          <ac:spMkLst>
            <pc:docMk/>
            <pc:sldMk cId="4117158589" sldId="87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1:13.082" v="12782" actId="1035"/>
          <ac:spMkLst>
            <pc:docMk/>
            <pc:sldMk cId="4117158589" sldId="876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12:41.715" v="12811" actId="20577"/>
          <ac:spMkLst>
            <pc:docMk/>
            <pc:sldMk cId="4117158589" sldId="876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16" creationId="{9022258F-B8FB-44A4-89B9-159F0E02857B}"/>
          </ac:spMkLst>
        </pc:spChg>
      </pc:sldChg>
      <pc:sldChg chg="addSp modSp add">
        <pc:chgData name="João Felipe Nicolaci Pimentel" userId="ad996c092fe38a6e" providerId="LiveId" clId="{7B450DF9-6A27-4B66-8033-35457DAD3695}" dt="2018-10-01T02:13:55.947" v="12925" actId="20577"/>
        <pc:sldMkLst>
          <pc:docMk/>
          <pc:sldMk cId="4012712320" sldId="877"/>
        </pc:sldMkLst>
        <pc:spChg chg="mod">
          <ac:chgData name="João Felipe Nicolaci Pimentel" userId="ad996c092fe38a6e" providerId="LiveId" clId="{7B450DF9-6A27-4B66-8033-35457DAD3695}" dt="2018-10-01T02:12:57.627" v="12826" actId="20577"/>
          <ac:spMkLst>
            <pc:docMk/>
            <pc:sldMk cId="4012712320" sldId="877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2:13:55.947" v="12925" actId="20577"/>
          <ac:spMkLst>
            <pc:docMk/>
            <pc:sldMk cId="4012712320" sldId="877"/>
            <ac:spMk id="3" creationId="{F21B895D-3A60-419F-A5A5-7C2A50FC8111}"/>
          </ac:spMkLst>
        </pc:spChg>
      </pc:sldChg>
      <pc:sldChg chg="addSp modSp add ord">
        <pc:chgData name="João Felipe Nicolaci Pimentel" userId="ad996c092fe38a6e" providerId="LiveId" clId="{7B450DF9-6A27-4B66-8033-35457DAD3695}" dt="2018-10-01T02:25:32.275" v="13545" actId="20577"/>
        <pc:sldMkLst>
          <pc:docMk/>
          <pc:sldMk cId="1661573392" sldId="878"/>
        </pc:sldMkLst>
        <pc:spChg chg="mod">
          <ac:chgData name="João Felipe Nicolaci Pimentel" userId="ad996c092fe38a6e" providerId="LiveId" clId="{7B450DF9-6A27-4B66-8033-35457DAD3695}" dt="2018-10-01T02:25:32.275" v="13545" actId="20577"/>
          <ac:spMkLst>
            <pc:docMk/>
            <pc:sldMk cId="1661573392" sldId="878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2:16:56.187" v="13227" actId="20577"/>
          <ac:spMkLst>
            <pc:docMk/>
            <pc:sldMk cId="1661573392" sldId="878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15:25.779" v="13065" actId="113"/>
          <ac:spMkLst>
            <pc:docMk/>
            <pc:sldMk cId="1661573392" sldId="87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14:19.771" v="12947" actId="20577"/>
          <ac:spMkLst>
            <pc:docMk/>
            <pc:sldMk cId="1661573392" sldId="87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01T02:18:21.042" v="13277" actId="478"/>
        <pc:sldMkLst>
          <pc:docMk/>
          <pc:sldMk cId="1163992659" sldId="879"/>
        </pc:sldMkLst>
        <pc:spChg chg="mod">
          <ac:chgData name="João Felipe Nicolaci Pimentel" userId="ad996c092fe38a6e" providerId="LiveId" clId="{7B450DF9-6A27-4B66-8033-35457DAD3695}" dt="2018-10-01T02:17:28.306" v="13241" actId="20577"/>
          <ac:spMkLst>
            <pc:docMk/>
            <pc:sldMk cId="1163992659" sldId="879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7:59.130" v="13256" actId="207"/>
          <ac:spMkLst>
            <pc:docMk/>
            <pc:sldMk cId="1163992659" sldId="879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8:16.026" v="13276" actId="20577"/>
          <ac:spMkLst>
            <pc:docMk/>
            <pc:sldMk cId="1163992659" sldId="879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8:03.763" v="13260" actId="1035"/>
          <ac:spMkLst>
            <pc:docMk/>
            <pc:sldMk cId="1163992659" sldId="879"/>
            <ac:spMk id="14" creationId="{9E57123B-A9C3-41AF-A9B6-042B167B2082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5" creationId="{7935F32F-B80F-4D4B-8CFD-A9189E10D33F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6" creationId="{9022258F-B8FB-44A4-89B9-159F0E02857B}"/>
          </ac:spMkLst>
        </pc:spChg>
      </pc:sldChg>
      <pc:sldChg chg="add del">
        <pc:chgData name="João Felipe Nicolaci Pimentel" userId="ad996c092fe38a6e" providerId="LiveId" clId="{7B450DF9-6A27-4B66-8033-35457DAD3695}" dt="2018-10-01T02:17:12.006" v="13229"/>
        <pc:sldMkLst>
          <pc:docMk/>
          <pc:sldMk cId="1273715125" sldId="879"/>
        </pc:sldMkLst>
      </pc:sldChg>
      <pc:sldChg chg="modSp add">
        <pc:chgData name="João Felipe Nicolaci Pimentel" userId="ad996c092fe38a6e" providerId="LiveId" clId="{7B450DF9-6A27-4B66-8033-35457DAD3695}" dt="2018-10-01T02:19:14.955" v="13316" actId="20577"/>
        <pc:sldMkLst>
          <pc:docMk/>
          <pc:sldMk cId="2418467786" sldId="880"/>
        </pc:sldMkLst>
        <pc:spChg chg="mod">
          <ac:chgData name="João Felipe Nicolaci Pimentel" userId="ad996c092fe38a6e" providerId="LiveId" clId="{7B450DF9-6A27-4B66-8033-35457DAD3695}" dt="2018-10-01T02:18:28.748" v="13286" actId="20577"/>
          <ac:spMkLst>
            <pc:docMk/>
            <pc:sldMk cId="2418467786" sldId="88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03.187" v="13313" actId="207"/>
          <ac:spMkLst>
            <pc:docMk/>
            <pc:sldMk cId="2418467786" sldId="88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14.955" v="13316" actId="20577"/>
          <ac:spMkLst>
            <pc:docMk/>
            <pc:sldMk cId="2418467786" sldId="880"/>
            <ac:spMk id="13" creationId="{76D59422-9060-4F91-87E8-40530A1817A1}"/>
          </ac:spMkLst>
        </pc:spChg>
      </pc:sldChg>
      <pc:sldChg chg="modSp add">
        <pc:chgData name="João Felipe Nicolaci Pimentel" userId="ad996c092fe38a6e" providerId="LiveId" clId="{7B450DF9-6A27-4B66-8033-35457DAD3695}" dt="2018-10-01T02:19:49.243" v="13330" actId="20577"/>
        <pc:sldMkLst>
          <pc:docMk/>
          <pc:sldMk cId="1946449042" sldId="881"/>
        </pc:sldMkLst>
        <pc:spChg chg="mod">
          <ac:chgData name="João Felipe Nicolaci Pimentel" userId="ad996c092fe38a6e" providerId="LiveId" clId="{7B450DF9-6A27-4B66-8033-35457DAD3695}" dt="2018-10-01T02:19:37.291" v="13322" actId="20577"/>
          <ac:spMkLst>
            <pc:docMk/>
            <pc:sldMk cId="1946449042" sldId="88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44.098" v="13328" actId="20577"/>
          <ac:spMkLst>
            <pc:docMk/>
            <pc:sldMk cId="1946449042" sldId="881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49.243" v="13330" actId="20577"/>
          <ac:spMkLst>
            <pc:docMk/>
            <pc:sldMk cId="1946449042" sldId="881"/>
            <ac:spMk id="13" creationId="{76D59422-9060-4F91-87E8-40530A1817A1}"/>
          </ac:spMkLst>
        </pc:spChg>
      </pc:sldChg>
      <pc:sldChg chg="modSp add">
        <pc:chgData name="João Felipe Nicolaci Pimentel" userId="ad996c092fe38a6e" providerId="LiveId" clId="{7B450DF9-6A27-4B66-8033-35457DAD3695}" dt="2018-10-01T02:20:33.893" v="13347" actId="20577"/>
        <pc:sldMkLst>
          <pc:docMk/>
          <pc:sldMk cId="111410999" sldId="882"/>
        </pc:sldMkLst>
        <pc:spChg chg="mod">
          <ac:chgData name="João Felipe Nicolaci Pimentel" userId="ad996c092fe38a6e" providerId="LiveId" clId="{7B450DF9-6A27-4B66-8033-35457DAD3695}" dt="2018-10-01T02:20:04.002" v="13340" actId="20577"/>
          <ac:spMkLst>
            <pc:docMk/>
            <pc:sldMk cId="111410999" sldId="88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0:23.019" v="13345" actId="20577"/>
          <ac:spMkLst>
            <pc:docMk/>
            <pc:sldMk cId="111410999" sldId="88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0:33.893" v="13347" actId="20577"/>
          <ac:spMkLst>
            <pc:docMk/>
            <pc:sldMk cId="111410999" sldId="882"/>
            <ac:spMk id="13" creationId="{76D59422-9060-4F91-87E8-40530A1817A1}"/>
          </ac:spMkLst>
        </pc:spChg>
      </pc:sldChg>
      <pc:sldChg chg="addSp modSp add">
        <pc:chgData name="João Felipe Nicolaci Pimentel" userId="ad996c092fe38a6e" providerId="LiveId" clId="{7B450DF9-6A27-4B66-8033-35457DAD3695}" dt="2018-10-01T02:23:15.331" v="13486" actId="20577"/>
        <pc:sldMkLst>
          <pc:docMk/>
          <pc:sldMk cId="286680495" sldId="883"/>
        </pc:sldMkLst>
        <pc:spChg chg="mod">
          <ac:chgData name="João Felipe Nicolaci Pimentel" userId="ad996c092fe38a6e" providerId="LiveId" clId="{7B450DF9-6A27-4B66-8033-35457DAD3695}" dt="2018-10-01T02:21:39.899" v="13373" actId="6549"/>
          <ac:spMkLst>
            <pc:docMk/>
            <pc:sldMk cId="286680495" sldId="88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2:30.295" v="13424" actId="207"/>
          <ac:spMkLst>
            <pc:docMk/>
            <pc:sldMk cId="286680495" sldId="883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2:41.698" v="13433" actId="20577"/>
          <ac:spMkLst>
            <pc:docMk/>
            <pc:sldMk cId="286680495" sldId="883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2:03.905" v="13393" actId="1036"/>
          <ac:spMkLst>
            <pc:docMk/>
            <pc:sldMk cId="286680495" sldId="883"/>
            <ac:spMk id="14" creationId="{9E57123B-A9C3-41AF-A9B6-042B167B2082}"/>
          </ac:spMkLst>
        </pc:spChg>
        <pc:spChg chg="add mod">
          <ac:chgData name="João Felipe Nicolaci Pimentel" userId="ad996c092fe38a6e" providerId="LiveId" clId="{7B450DF9-6A27-4B66-8033-35457DAD3695}" dt="2018-10-01T02:23:15.331" v="13486" actId="20577"/>
          <ac:spMkLst>
            <pc:docMk/>
            <pc:sldMk cId="286680495" sldId="883"/>
            <ac:spMk id="15" creationId="{216D73B3-17AB-4585-B61A-F65FF4F91BE2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6" creationId="{66C14F35-B6E5-4755-B60A-11638F93959F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7" creationId="{1F01D112-3F08-4801-ABC8-8938C45E62F0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8" creationId="{74017EDE-43EB-4BA1-A2A6-2C3381ECE1E2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23:49.738" v="13514" actId="20577"/>
        <pc:sldMkLst>
          <pc:docMk/>
          <pc:sldMk cId="3062622306" sldId="884"/>
        </pc:sldMkLst>
        <pc:spChg chg="mod">
          <ac:chgData name="João Felipe Nicolaci Pimentel" userId="ad996c092fe38a6e" providerId="LiveId" clId="{7B450DF9-6A27-4B66-8033-35457DAD3695}" dt="2018-10-01T02:23:32.602" v="13493" actId="20577"/>
          <ac:spMkLst>
            <pc:docMk/>
            <pc:sldMk cId="3062622306" sldId="884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2:23:49.738" v="13514" actId="20577"/>
          <ac:spMkLst>
            <pc:docMk/>
            <pc:sldMk cId="3062622306" sldId="884"/>
            <ac:spMk id="3" creationId="{F8735FB6-37D8-46AE-B916-B04F849845F0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1" creationId="{3B75342B-CB64-4388-BC92-DDD64C57B88C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2" creationId="{1218749E-3E46-41A0-AE93-174936A68A2E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3" creationId="{76D59422-9060-4F91-87E8-40530A1817A1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4" creationId="{9E57123B-A9C3-41AF-A9B6-042B167B2082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5" creationId="{216D73B3-17AB-4585-B61A-F65FF4F91BE2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6" creationId="{66C14F35-B6E5-4755-B60A-11638F93959F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7" creationId="{1F01D112-3F08-4801-ABC8-8938C45E62F0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18" creationId="{74017EDE-43EB-4BA1-A2A6-2C3381ECE1E2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2:23:38.627" v="13494" actId="478"/>
          <ac:spMkLst>
            <pc:docMk/>
            <pc:sldMk cId="3062622306" sldId="884"/>
            <ac:spMk id="28" creationId="{C0F35422-908A-452B-9592-645A20EA878E}"/>
          </ac:spMkLst>
        </pc:spChg>
      </pc:sldChg>
      <pc:sldChg chg="modSp add ord">
        <pc:chgData name="João Felipe Nicolaci Pimentel" userId="ad996c092fe38a6e" providerId="LiveId" clId="{7B450DF9-6A27-4B66-8033-35457DAD3695}" dt="2018-10-01T02:25:48.371" v="13549" actId="20577"/>
        <pc:sldMkLst>
          <pc:docMk/>
          <pc:sldMk cId="2473756213" sldId="885"/>
        </pc:sldMkLst>
        <pc:spChg chg="mod">
          <ac:chgData name="João Felipe Nicolaci Pimentel" userId="ad996c092fe38a6e" providerId="LiveId" clId="{7B450DF9-6A27-4B66-8033-35457DAD3695}" dt="2018-10-01T02:25:27.395" v="13544" actId="20577"/>
          <ac:spMkLst>
            <pc:docMk/>
            <pc:sldMk cId="2473756213" sldId="88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5:13.907" v="13530" actId="20577"/>
          <ac:spMkLst>
            <pc:docMk/>
            <pc:sldMk cId="2473756213" sldId="885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5:48.371" v="13549" actId="20577"/>
          <ac:spMkLst>
            <pc:docMk/>
            <pc:sldMk cId="2473756213" sldId="88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4:17.306" v="13519" actId="20577"/>
          <ac:spMkLst>
            <pc:docMk/>
            <pc:sldMk cId="2473756213" sldId="885"/>
            <ac:spMk id="10" creationId="{00000000-0000-0000-0000-000000000000}"/>
          </ac:spMkLst>
        </pc:spChg>
      </pc:sldChg>
      <pc:sldChg chg="addSp modSp add ord">
        <pc:chgData name="João Felipe Nicolaci Pimentel" userId="ad996c092fe38a6e" providerId="LiveId" clId="{7B450DF9-6A27-4B66-8033-35457DAD3695}" dt="2018-10-01T02:27:23.650" v="13681" actId="20577"/>
        <pc:sldMkLst>
          <pc:docMk/>
          <pc:sldMk cId="3756812588" sldId="886"/>
        </pc:sldMkLst>
        <pc:spChg chg="mod">
          <ac:chgData name="João Felipe Nicolaci Pimentel" userId="ad996c092fe38a6e" providerId="LiveId" clId="{7B450DF9-6A27-4B66-8033-35457DAD3695}" dt="2018-10-01T02:26:17.585" v="13570" actId="20577"/>
          <ac:spMkLst>
            <pc:docMk/>
            <pc:sldMk cId="3756812588" sldId="886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2:27:23.650" v="13681" actId="20577"/>
          <ac:spMkLst>
            <pc:docMk/>
            <pc:sldMk cId="3756812588" sldId="886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6:41.482" v="13588" actId="20577"/>
          <ac:spMkLst>
            <pc:docMk/>
            <pc:sldMk cId="3756812588" sldId="88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6:51.442" v="13600" actId="20577"/>
          <ac:spMkLst>
            <pc:docMk/>
            <pc:sldMk cId="3756812588" sldId="88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6:56.467" v="13601" actId="207"/>
          <ac:spMkLst>
            <pc:docMk/>
            <pc:sldMk cId="3756812588" sldId="886"/>
            <ac:spMk id="27" creationId="{77B4EE13-77FA-40D4-95F9-7838941CCD85}"/>
          </ac:spMkLst>
        </pc:spChg>
      </pc:sldChg>
      <pc:sldChg chg="modSp add ord">
        <pc:chgData name="João Felipe Nicolaci Pimentel" userId="ad996c092fe38a6e" providerId="LiveId" clId="{7B450DF9-6A27-4B66-8033-35457DAD3695}" dt="2018-10-01T02:28:19.626" v="13726" actId="6549"/>
        <pc:sldMkLst>
          <pc:docMk/>
          <pc:sldMk cId="4237881862" sldId="887"/>
        </pc:sldMkLst>
        <pc:spChg chg="mod">
          <ac:chgData name="João Felipe Nicolaci Pimentel" userId="ad996c092fe38a6e" providerId="LiveId" clId="{7B450DF9-6A27-4B66-8033-35457DAD3695}" dt="2018-10-01T02:27:41.731" v="13700" actId="20577"/>
          <ac:spMkLst>
            <pc:docMk/>
            <pc:sldMk cId="4237881862" sldId="88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8:19.626" v="13726" actId="6549"/>
          <ac:spMkLst>
            <pc:docMk/>
            <pc:sldMk cId="4237881862" sldId="887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7:54.699" v="13708" actId="20577"/>
          <ac:spMkLst>
            <pc:docMk/>
            <pc:sldMk cId="4237881862" sldId="88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7:36.474" v="13687" actId="20577"/>
          <ac:spMkLst>
            <pc:docMk/>
            <pc:sldMk cId="4237881862" sldId="887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2:29:30.136" v="13742"/>
        <pc:sldMkLst>
          <pc:docMk/>
          <pc:sldMk cId="3532913456" sldId="888"/>
        </pc:sldMkLst>
        <pc:spChg chg="mod">
          <ac:chgData name="João Felipe Nicolaci Pimentel" userId="ad996c092fe38a6e" providerId="LiveId" clId="{7B450DF9-6A27-4B66-8033-35457DAD3695}" dt="2018-10-01T02:28:37.458" v="13732" actId="20577"/>
          <ac:spMkLst>
            <pc:docMk/>
            <pc:sldMk cId="3532913456" sldId="88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9:21.170" v="13741" actId="5793"/>
          <ac:spMkLst>
            <pc:docMk/>
            <pc:sldMk cId="3532913456" sldId="88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9:14.583" v="13738" actId="207"/>
          <ac:spMkLst>
            <pc:docMk/>
            <pc:sldMk cId="3532913456" sldId="888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9:30.136" v="13742"/>
          <ac:spMkLst>
            <pc:docMk/>
            <pc:sldMk cId="3532913456" sldId="888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8:56.400" v="13733"/>
          <ac:spMkLst>
            <pc:docMk/>
            <pc:sldMk cId="3532913456" sldId="888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38:38.970" v="14191" actId="20577"/>
        <pc:sldMkLst>
          <pc:docMk/>
          <pc:sldMk cId="3196127653" sldId="889"/>
        </pc:sldMkLst>
        <pc:spChg chg="mod">
          <ac:chgData name="João Felipe Nicolaci Pimentel" userId="ad996c092fe38a6e" providerId="LiveId" clId="{7B450DF9-6A27-4B66-8033-35457DAD3695}" dt="2018-10-01T02:30:15.794" v="13747" actId="20577"/>
          <ac:spMkLst>
            <pc:docMk/>
            <pc:sldMk cId="3196127653" sldId="88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38:38.970" v="14191" actId="20577"/>
          <ac:spMkLst>
            <pc:docMk/>
            <pc:sldMk cId="3196127653" sldId="88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7" creationId="{3D26CC1F-8016-45A6-8642-8F20F25DF715}"/>
          </ac:spMkLst>
        </pc:spChg>
        <pc:spChg chg="add del">
          <ac:chgData name="João Felipe Nicolaci Pimentel" userId="ad996c092fe38a6e" providerId="LiveId" clId="{7B450DF9-6A27-4B66-8033-35457DAD3695}" dt="2018-10-01T02:32:25.203" v="13799"/>
          <ac:spMkLst>
            <pc:docMk/>
            <pc:sldMk cId="3196127653" sldId="889"/>
            <ac:spMk id="8" creationId="{BB4EBB37-804D-4052-B406-E18B8DA2D573}"/>
          </ac:spMkLst>
        </pc:spChg>
        <pc:spChg chg="add 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9" creationId="{3B7B85C5-CEFE-4BAA-9D09-6CA55273CFE2}"/>
          </ac:spMkLst>
        </pc:spChg>
        <pc:spChg chg="add mod">
          <ac:chgData name="João Felipe Nicolaci Pimentel" userId="ad996c092fe38a6e" providerId="LiveId" clId="{7B450DF9-6A27-4B66-8033-35457DAD3695}" dt="2018-10-01T02:37:21.291" v="14145" actId="20577"/>
          <ac:spMkLst>
            <pc:docMk/>
            <pc:sldMk cId="3196127653" sldId="889"/>
            <ac:spMk id="10" creationId="{D05CB246-FD14-46A2-AF40-A589B4F213C7}"/>
          </ac:spMkLst>
        </pc:spChg>
      </pc:sldChg>
      <pc:sldChg chg="add del">
        <pc:chgData name="João Felipe Nicolaci Pimentel" userId="ad996c092fe38a6e" providerId="LiveId" clId="{7B450DF9-6A27-4B66-8033-35457DAD3695}" dt="2018-10-01T02:39:30.787" v="14193" actId="2696"/>
        <pc:sldMkLst>
          <pc:docMk/>
          <pc:sldMk cId="840327707" sldId="890"/>
        </pc:sldMkLst>
      </pc:sldChg>
      <pc:sldChg chg="addSp delSp modSp add ord">
        <pc:chgData name="João Felipe Nicolaci Pimentel" userId="ad996c092fe38a6e" providerId="LiveId" clId="{7B450DF9-6A27-4B66-8033-35457DAD3695}" dt="2018-10-01T02:41:27.132" v="14290" actId="14100"/>
        <pc:sldMkLst>
          <pc:docMk/>
          <pc:sldMk cId="2406217225" sldId="890"/>
        </pc:sldMkLst>
        <pc:spChg chg="mod">
          <ac:chgData name="João Felipe Nicolaci Pimentel" userId="ad996c092fe38a6e" providerId="LiveId" clId="{7B450DF9-6A27-4B66-8033-35457DAD3695}" dt="2018-10-01T02:39:47.392" v="14202" actId="400"/>
          <ac:spMkLst>
            <pc:docMk/>
            <pc:sldMk cId="2406217225" sldId="890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1" creationId="{3B75342B-CB64-4388-BC92-DDD64C57B88C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2" creationId="{1218749E-3E46-41A0-AE93-174936A68A2E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3" creationId="{76D59422-9060-4F91-87E8-40530A1817A1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4" creationId="{9E57123B-A9C3-41AF-A9B6-042B167B2082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5" creationId="{FD3B1866-1604-4281-B77D-B4DD2AD577FE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2:40:15.865" v="14208" actId="20577"/>
          <ac:spMkLst>
            <pc:docMk/>
            <pc:sldMk cId="2406217225" sldId="890"/>
            <ac:spMk id="17" creationId="{6446DC24-A705-4241-AECB-9861A6DA51B5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2:41:27.132" v="14290" actId="14100"/>
          <ac:spMkLst>
            <pc:docMk/>
            <pc:sldMk cId="2406217225" sldId="890"/>
            <ac:spMk id="19" creationId="{C4271CBA-1423-43AB-AFE9-C7E4AE1ADF83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20" creationId="{A3F419F7-5446-4839-9225-F3C0A512D62E}"/>
          </ac:spMkLst>
        </pc:spChg>
        <pc:spChg chg="add mod">
          <ac:chgData name="João Felipe Nicolaci Pimentel" userId="ad996c092fe38a6e" providerId="LiveId" clId="{7B450DF9-6A27-4B66-8033-35457DAD3695}" dt="2018-10-01T02:41:08.719" v="14285" actId="207"/>
          <ac:spMkLst>
            <pc:docMk/>
            <pc:sldMk cId="2406217225" sldId="890"/>
            <ac:spMk id="21" creationId="{2DEB0062-AFCC-45B8-B790-ADCBB1FDB7ED}"/>
          </ac:spMkLst>
        </pc:spChg>
        <pc:spChg chg="add mod">
          <ac:chgData name="João Felipe Nicolaci Pimentel" userId="ad996c092fe38a6e" providerId="LiveId" clId="{7B450DF9-6A27-4B66-8033-35457DAD3695}" dt="2018-10-01T02:40:58.085" v="14278" actId="20577"/>
          <ac:spMkLst>
            <pc:docMk/>
            <pc:sldMk cId="2406217225" sldId="890"/>
            <ac:spMk id="22" creationId="{FDC6B0EE-78AC-4E6A-A7CB-85A5C4F95EA2}"/>
          </ac:spMkLst>
        </pc:spChg>
        <pc:spChg chg="add mod">
          <ac:chgData name="João Felipe Nicolaci Pimentel" userId="ad996c092fe38a6e" providerId="LiveId" clId="{7B450DF9-6A27-4B66-8033-35457DAD3695}" dt="2018-10-01T02:41:14.562" v="14288" actId="20577"/>
          <ac:spMkLst>
            <pc:docMk/>
            <pc:sldMk cId="2406217225" sldId="890"/>
            <ac:spMk id="23" creationId="{B80D9EB1-9D4B-4AFE-B43B-193CBC4B1D5E}"/>
          </ac:spMkLst>
        </pc:spChg>
        <pc:spChg chg="add mod">
          <ac:chgData name="João Felipe Nicolaci Pimentel" userId="ad996c092fe38a6e" providerId="LiveId" clId="{7B450DF9-6A27-4B66-8033-35457DAD3695}" dt="2018-10-01T02:40:59.388" v="14279" actId="20577"/>
          <ac:spMkLst>
            <pc:docMk/>
            <pc:sldMk cId="2406217225" sldId="890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8" creationId="{C0F35422-908A-452B-9592-645A20EA878E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2:52:45.738" v="14635" actId="20577"/>
        <pc:sldMkLst>
          <pc:docMk/>
          <pc:sldMk cId="3403880366" sldId="891"/>
        </pc:sldMkLst>
        <pc:spChg chg="mod">
          <ac:chgData name="João Felipe Nicolaci Pimentel" userId="ad996c092fe38a6e" providerId="LiveId" clId="{7B450DF9-6A27-4B66-8033-35457DAD3695}" dt="2018-10-01T02:43:58.529" v="14340" actId="20577"/>
          <ac:spMkLst>
            <pc:docMk/>
            <pc:sldMk cId="3403880366" sldId="89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2:45.738" v="14635" actId="20577"/>
          <ac:spMkLst>
            <pc:docMk/>
            <pc:sldMk cId="3403880366" sldId="891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1" creationId="{469ACB91-FE14-4F0B-A829-BEFCFD6163ED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2" creationId="{9DD88AF7-64CB-455A-A7B8-E20CA95FE874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3" creationId="{1A1B91D7-9490-4DEC-BF24-DEF05301A92A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4" creationId="{54E24E3C-5746-4938-B734-83F3672D7682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10-01T02:44:04.505" v="14341" actId="478"/>
          <ac:spMkLst>
            <pc:docMk/>
            <pc:sldMk cId="3403880366" sldId="891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50:15.602" v="14614" actId="20577"/>
        <pc:sldMkLst>
          <pc:docMk/>
          <pc:sldMk cId="1285237039" sldId="892"/>
        </pc:sldMkLst>
        <pc:spChg chg="del mod">
          <ac:chgData name="João Felipe Nicolaci Pimentel" userId="ad996c092fe38a6e" providerId="LiveId" clId="{7B450DF9-6A27-4B66-8033-35457DAD3695}" dt="2018-10-01T02:49:10.305" v="14518" actId="478"/>
          <ac:spMkLst>
            <pc:docMk/>
            <pc:sldMk cId="1285237039" sldId="892"/>
            <ac:spMk id="5" creationId="{0BDD6723-E900-4B80-9D6D-FAE6FBC17EBF}"/>
          </ac:spMkLst>
        </pc:spChg>
        <pc:spChg chg="del mod">
          <ac:chgData name="João Felipe Nicolaci Pimentel" userId="ad996c092fe38a6e" providerId="LiveId" clId="{7B450DF9-6A27-4B66-8033-35457DAD3695}" dt="2018-10-01T02:49:13.145" v="14521" actId="478"/>
          <ac:spMkLst>
            <pc:docMk/>
            <pc:sldMk cId="1285237039" sldId="892"/>
            <ac:spMk id="11" creationId="{469ACB91-FE14-4F0B-A829-BEFCFD6163ED}"/>
          </ac:spMkLst>
        </pc:spChg>
        <pc:spChg chg="del">
          <ac:chgData name="João Felipe Nicolaci Pimentel" userId="ad996c092fe38a6e" providerId="LiveId" clId="{7B450DF9-6A27-4B66-8033-35457DAD3695}" dt="2018-10-01T02:49:12.089" v="14520" actId="478"/>
          <ac:spMkLst>
            <pc:docMk/>
            <pc:sldMk cId="1285237039" sldId="892"/>
            <ac:spMk id="12" creationId="{9DD88AF7-64CB-455A-A7B8-E20CA95FE874}"/>
          </ac:spMkLst>
        </pc:spChg>
        <pc:spChg chg="del mod">
          <ac:chgData name="João Felipe Nicolaci Pimentel" userId="ad996c092fe38a6e" providerId="LiveId" clId="{7B450DF9-6A27-4B66-8033-35457DAD3695}" dt="2018-10-01T02:48:59.785" v="14513" actId="478"/>
          <ac:spMkLst>
            <pc:docMk/>
            <pc:sldMk cId="1285237039" sldId="892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2:49:11.400" v="14519" actId="478"/>
          <ac:spMkLst>
            <pc:docMk/>
            <pc:sldMk cId="1285237039" sldId="892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2:49:14.793" v="14522" actId="478"/>
          <ac:spMkLst>
            <pc:docMk/>
            <pc:sldMk cId="1285237039" sldId="892"/>
            <ac:spMk id="15" creationId="{26471C76-3110-4AC5-B640-2D3557311D8C}"/>
          </ac:spMkLst>
        </pc:spChg>
        <pc:spChg chg="add del">
          <ac:chgData name="João Felipe Nicolaci Pimentel" userId="ad996c092fe38a6e" providerId="LiveId" clId="{7B450DF9-6A27-4B66-8033-35457DAD3695}" dt="2018-10-01T02:47:07.017" v="14425"/>
          <ac:spMkLst>
            <pc:docMk/>
            <pc:sldMk cId="1285237039" sldId="892"/>
            <ac:spMk id="16" creationId="{EE3A77B3-9634-450E-912C-DF192E0B38D8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10-01T02:47:39.832" v="14435" actId="1076"/>
          <ac:spMkLst>
            <pc:docMk/>
            <pc:sldMk cId="1285237039" sldId="892"/>
            <ac:spMk id="19" creationId="{491D6E13-4CCA-4F69-A3EF-A071554F31D2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0" creationId="{420E932B-C133-4B25-AE08-DE5B5CA74990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1" creationId="{C973CA9C-EC35-4EEB-BEF8-E343C5D5541D}"/>
          </ac:spMkLst>
        </pc:spChg>
        <pc:spChg chg="add mod">
          <ac:chgData name="João Felipe Nicolaci Pimentel" userId="ad996c092fe38a6e" providerId="LiveId" clId="{7B450DF9-6A27-4B66-8033-35457DAD3695}" dt="2018-10-01T02:49:44.076" v="14582" actId="20577"/>
          <ac:spMkLst>
            <pc:docMk/>
            <pc:sldMk cId="1285237039" sldId="892"/>
            <ac:spMk id="22" creationId="{8FAEFE21-71A4-467E-AE77-F09B7AD790DD}"/>
          </ac:spMkLst>
        </pc:spChg>
        <pc:spChg chg="add mod">
          <ac:chgData name="João Felipe Nicolaci Pimentel" userId="ad996c092fe38a6e" providerId="LiveId" clId="{7B450DF9-6A27-4B66-8033-35457DAD3695}" dt="2018-10-01T02:49:41.198" v="14580" actId="20577"/>
          <ac:spMkLst>
            <pc:docMk/>
            <pc:sldMk cId="1285237039" sldId="892"/>
            <ac:spMk id="23" creationId="{E74CE585-FC80-4B87-9161-5DC60597E8EA}"/>
          </ac:spMkLst>
        </pc:spChg>
        <pc:spChg chg="add mod">
          <ac:chgData name="João Felipe Nicolaci Pimentel" userId="ad996c092fe38a6e" providerId="LiveId" clId="{7B450DF9-6A27-4B66-8033-35457DAD3695}" dt="2018-10-01T02:49:50.933" v="14587" actId="20577"/>
          <ac:spMkLst>
            <pc:docMk/>
            <pc:sldMk cId="1285237039" sldId="892"/>
            <ac:spMk id="24" creationId="{8C745497-DAB7-460F-AD5E-4A2A567FE746}"/>
          </ac:spMkLst>
        </pc:spChg>
        <pc:spChg chg="add mod">
          <ac:chgData name="João Felipe Nicolaci Pimentel" userId="ad996c092fe38a6e" providerId="LiveId" clId="{7B450DF9-6A27-4B66-8033-35457DAD3695}" dt="2018-10-01T02:49:48.689" v="14586" actId="1035"/>
          <ac:spMkLst>
            <pc:docMk/>
            <pc:sldMk cId="1285237039" sldId="892"/>
            <ac:spMk id="25" creationId="{BD22826E-4F9D-4E11-B00C-97D93CE1CC86}"/>
          </ac:spMkLst>
        </pc:spChg>
        <pc:spChg chg="add mod">
          <ac:chgData name="João Felipe Nicolaci Pimentel" userId="ad996c092fe38a6e" providerId="LiveId" clId="{7B450DF9-6A27-4B66-8033-35457DAD3695}" dt="2018-10-01T02:50:10.993" v="14610" actId="20577"/>
          <ac:spMkLst>
            <pc:docMk/>
            <pc:sldMk cId="1285237039" sldId="892"/>
            <ac:spMk id="26" creationId="{5AF11E47-4E90-412C-BA29-4BFE342D22D2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7" creationId="{E180A053-6E9C-4E9F-B8D9-F52487328B86}"/>
          </ac:spMkLst>
        </pc:spChg>
        <pc:spChg chg="add mod">
          <ac:chgData name="João Felipe Nicolaci Pimentel" userId="ad996c092fe38a6e" providerId="LiveId" clId="{7B450DF9-6A27-4B66-8033-35457DAD3695}" dt="2018-10-01T02:50:15.602" v="14614" actId="20577"/>
          <ac:spMkLst>
            <pc:docMk/>
            <pc:sldMk cId="1285237039" sldId="892"/>
            <ac:spMk id="28" creationId="{72609C37-E8C1-4AC1-BE4D-1F9B874C21A8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9" creationId="{D6730246-2C09-49D4-827B-98C1937AC5B2}"/>
          </ac:spMkLst>
        </pc:spChg>
      </pc:sldChg>
      <pc:sldChg chg="addSp modSp add">
        <pc:chgData name="João Felipe Nicolaci Pimentel" userId="ad996c092fe38a6e" providerId="LiveId" clId="{7B450DF9-6A27-4B66-8033-35457DAD3695}" dt="2018-10-01T02:54:43.576" v="14769" actId="113"/>
        <pc:sldMkLst>
          <pc:docMk/>
          <pc:sldMk cId="4238461662" sldId="893"/>
        </pc:sldMkLst>
        <pc:spChg chg="mod">
          <ac:chgData name="João Felipe Nicolaci Pimentel" userId="ad996c092fe38a6e" providerId="LiveId" clId="{7B450DF9-6A27-4B66-8033-35457DAD3695}" dt="2018-10-01T02:53:19.889" v="14700" actId="20577"/>
          <ac:spMkLst>
            <pc:docMk/>
            <pc:sldMk cId="4238461662" sldId="89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4:43.576" v="14769" actId="113"/>
          <ac:spMkLst>
            <pc:docMk/>
            <pc:sldMk cId="4238461662" sldId="893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53:01.993" v="14655" actId="20577"/>
          <ac:spMkLst>
            <pc:docMk/>
            <pc:sldMk cId="4238461662" sldId="89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53:24.641" v="14702" actId="571"/>
          <ac:spMkLst>
            <pc:docMk/>
            <pc:sldMk cId="4238461662" sldId="893"/>
            <ac:spMk id="11" creationId="{F3874860-D494-439C-8467-066187F52097}"/>
          </ac:spMkLst>
        </pc:spChg>
      </pc:sldChg>
      <pc:sldChg chg="addSp modSp add">
        <pc:chgData name="João Felipe Nicolaci Pimentel" userId="ad996c092fe38a6e" providerId="LiveId" clId="{7B450DF9-6A27-4B66-8033-35457DAD3695}" dt="2018-10-01T02:58:11.388" v="14894" actId="20577"/>
        <pc:sldMkLst>
          <pc:docMk/>
          <pc:sldMk cId="3210000820" sldId="894"/>
        </pc:sldMkLst>
        <pc:spChg chg="mod">
          <ac:chgData name="João Felipe Nicolaci Pimentel" userId="ad996c092fe38a6e" providerId="LiveId" clId="{7B450DF9-6A27-4B66-8033-35457DAD3695}" dt="2018-10-01T02:55:37.177" v="14791" actId="20577"/>
          <ac:spMkLst>
            <pc:docMk/>
            <pc:sldMk cId="3210000820" sldId="89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7:19.016" v="14840" actId="207"/>
          <ac:spMkLst>
            <pc:docMk/>
            <pc:sldMk cId="3210000820" sldId="894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2:55:51.505" v="14796" actId="20577"/>
          <ac:spMkLst>
            <pc:docMk/>
            <pc:sldMk cId="3210000820" sldId="894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2:57:00.297" v="14833" actId="20577"/>
          <ac:spMkLst>
            <pc:docMk/>
            <pc:sldMk cId="3210000820" sldId="894"/>
            <ac:spMk id="19" creationId="{C4271CBA-1423-43AB-AFE9-C7E4AE1ADF83}"/>
          </ac:spMkLst>
        </pc:spChg>
        <pc:spChg chg="mod">
          <ac:chgData name="João Felipe Nicolaci Pimentel" userId="ad996c092fe38a6e" providerId="LiveId" clId="{7B450DF9-6A27-4B66-8033-35457DAD3695}" dt="2018-10-01T02:57:08.210" v="14835" actId="20577"/>
          <ac:spMkLst>
            <pc:docMk/>
            <pc:sldMk cId="3210000820" sldId="894"/>
            <ac:spMk id="21" creationId="{2DEB0062-AFCC-45B8-B790-ADCBB1FDB7ED}"/>
          </ac:spMkLst>
        </pc:spChg>
        <pc:spChg chg="mod">
          <ac:chgData name="João Felipe Nicolaci Pimentel" userId="ad996c092fe38a6e" providerId="LiveId" clId="{7B450DF9-6A27-4B66-8033-35457DAD3695}" dt="2018-10-01T02:57:58.435" v="14890" actId="20577"/>
          <ac:spMkLst>
            <pc:docMk/>
            <pc:sldMk cId="3210000820" sldId="894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2:56:33.617" v="14821" actId="1036"/>
          <ac:spMkLst>
            <pc:docMk/>
            <pc:sldMk cId="3210000820" sldId="894"/>
            <ac:spMk id="24" creationId="{3E5F8E1B-EC75-447C-8788-163AEA71E4DA}"/>
          </ac:spMkLst>
        </pc:spChg>
        <pc:spChg chg="add mod">
          <ac:chgData name="João Felipe Nicolaci Pimentel" userId="ad996c092fe38a6e" providerId="LiveId" clId="{7B450DF9-6A27-4B66-8033-35457DAD3695}" dt="2018-10-01T02:57:50.407" v="14884" actId="20577"/>
          <ac:spMkLst>
            <pc:docMk/>
            <pc:sldMk cId="3210000820" sldId="894"/>
            <ac:spMk id="25" creationId="{E51DF2DD-1837-4A1A-9BD3-A8898C218CC0}"/>
          </ac:spMkLst>
        </pc:spChg>
        <pc:spChg chg="add mod">
          <ac:chgData name="João Felipe Nicolaci Pimentel" userId="ad996c092fe38a6e" providerId="LiveId" clId="{7B450DF9-6A27-4B66-8033-35457DAD3695}" dt="2018-10-01T02:57:47.596" v="14883" actId="20577"/>
          <ac:spMkLst>
            <pc:docMk/>
            <pc:sldMk cId="3210000820" sldId="894"/>
            <ac:spMk id="26" creationId="{450635F1-BF38-472E-9592-74BC55C7058A}"/>
          </ac:spMkLst>
        </pc:spChg>
        <pc:spChg chg="add mod">
          <ac:chgData name="João Felipe Nicolaci Pimentel" userId="ad996c092fe38a6e" providerId="LiveId" clId="{7B450DF9-6A27-4B66-8033-35457DAD3695}" dt="2018-10-01T02:58:04.249" v="14893" actId="20577"/>
          <ac:spMkLst>
            <pc:docMk/>
            <pc:sldMk cId="3210000820" sldId="894"/>
            <ac:spMk id="27" creationId="{7F0B8FCB-B7B3-49D5-AA9E-D90A5F80C6E8}"/>
          </ac:spMkLst>
        </pc:spChg>
        <pc:spChg chg="add mod">
          <ac:chgData name="João Felipe Nicolaci Pimentel" userId="ad996c092fe38a6e" providerId="LiveId" clId="{7B450DF9-6A27-4B66-8033-35457DAD3695}" dt="2018-10-01T02:58:11.388" v="14894" actId="20577"/>
          <ac:spMkLst>
            <pc:docMk/>
            <pc:sldMk cId="3210000820" sldId="894"/>
            <ac:spMk id="28" creationId="{FB7BE687-A42C-44FF-9C98-ECF7045D216B}"/>
          </ac:spMkLst>
        </pc:spChg>
      </pc:sldChg>
      <pc:sldChg chg="modSp add ord">
        <pc:chgData name="João Felipe Nicolaci Pimentel" userId="ad996c092fe38a6e" providerId="LiveId" clId="{7B450DF9-6A27-4B66-8033-35457DAD3695}" dt="2018-10-01T02:59:43.234" v="14996" actId="15"/>
        <pc:sldMkLst>
          <pc:docMk/>
          <pc:sldMk cId="233905394" sldId="895"/>
        </pc:sldMkLst>
        <pc:spChg chg="mod">
          <ac:chgData name="João Felipe Nicolaci Pimentel" userId="ad996c092fe38a6e" providerId="LiveId" clId="{7B450DF9-6A27-4B66-8033-35457DAD3695}" dt="2018-10-01T02:58:41.042" v="14922" actId="20577"/>
          <ac:spMkLst>
            <pc:docMk/>
            <pc:sldMk cId="233905394" sldId="89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9:43.234" v="14996" actId="15"/>
          <ac:spMkLst>
            <pc:docMk/>
            <pc:sldMk cId="233905394" sldId="895"/>
            <ac:spMk id="3" creationId="{F8735FB6-37D8-46AE-B916-B04F849845F0}"/>
          </ac:spMkLst>
        </pc:spChg>
      </pc:sldChg>
      <pc:sldChg chg="modSp add">
        <pc:chgData name="João Felipe Nicolaci Pimentel" userId="ad996c092fe38a6e" providerId="LiveId" clId="{7B450DF9-6A27-4B66-8033-35457DAD3695}" dt="2018-10-01T03:03:08.545" v="15095" actId="20577"/>
        <pc:sldMkLst>
          <pc:docMk/>
          <pc:sldMk cId="242053578" sldId="896"/>
        </pc:sldMkLst>
        <pc:spChg chg="mod">
          <ac:chgData name="João Felipe Nicolaci Pimentel" userId="ad996c092fe38a6e" providerId="LiveId" clId="{7B450DF9-6A27-4B66-8033-35457DAD3695}" dt="2018-10-01T03:03:08.545" v="15095" actId="20577"/>
          <ac:spMkLst>
            <pc:docMk/>
            <pc:sldMk cId="242053578" sldId="89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2:52.785" v="15058" actId="1035"/>
          <ac:spMkLst>
            <pc:docMk/>
            <pc:sldMk cId="242053578" sldId="8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2:32.625" v="15031" actId="20577"/>
          <ac:spMkLst>
            <pc:docMk/>
            <pc:sldMk cId="242053578" sldId="896"/>
            <ac:spMk id="10" creationId="{00000000-0000-0000-0000-000000000000}"/>
          </ac:spMkLst>
        </pc:spChg>
      </pc:sldChg>
      <pc:sldChg chg="modSp add del">
        <pc:chgData name="João Felipe Nicolaci Pimentel" userId="ad996c092fe38a6e" providerId="LiveId" clId="{7B450DF9-6A27-4B66-8033-35457DAD3695}" dt="2018-10-01T03:02:11.551" v="15018" actId="2696"/>
        <pc:sldMkLst>
          <pc:docMk/>
          <pc:sldMk cId="1535450357" sldId="896"/>
        </pc:sldMkLst>
        <pc:spChg chg="mod">
          <ac:chgData name="João Felipe Nicolaci Pimentel" userId="ad996c092fe38a6e" providerId="LiveId" clId="{7B450DF9-6A27-4B66-8033-35457DAD3695}" dt="2018-10-01T03:02:03.249" v="15017" actId="20577"/>
          <ac:spMkLst>
            <pc:docMk/>
            <pc:sldMk cId="1535450357" sldId="896"/>
            <ac:spMk id="2" creationId="{830F2EAB-E075-463C-AFF7-EADE810D0CC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2:15.879" v="15654" actId="1036"/>
        <pc:sldMkLst>
          <pc:docMk/>
          <pc:sldMk cId="3305273261" sldId="897"/>
        </pc:sldMkLst>
        <pc:spChg chg="mod">
          <ac:chgData name="João Felipe Nicolaci Pimentel" userId="ad996c092fe38a6e" providerId="LiveId" clId="{7B450DF9-6A27-4B66-8033-35457DAD3695}" dt="2018-10-01T03:03:40.736" v="15098"/>
          <ac:spMkLst>
            <pc:docMk/>
            <pc:sldMk cId="3305273261" sldId="89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2:10.640" v="15646" actId="20577"/>
          <ac:spMkLst>
            <pc:docMk/>
            <pc:sldMk cId="3305273261" sldId="897"/>
            <ac:spMk id="17" creationId="{6446DC24-A705-4241-AECB-9861A6DA51B5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19" creationId="{C4271CBA-1423-43AB-AFE9-C7E4AE1ADF83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20" creationId="{A3F419F7-5446-4839-9225-F3C0A512D62E}"/>
          </ac:spMkLst>
        </pc:spChg>
        <pc:spChg chg="del mod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1" creationId="{2DEB0062-AFCC-45B8-B790-ADCBB1FDB7ED}"/>
          </ac:spMkLst>
        </pc:spChg>
        <pc:spChg chg="del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2" creationId="{FDC6B0EE-78AC-4E6A-A7CB-85A5C4F95EA2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4" creationId="{3E5F8E1B-EC75-447C-8788-163AEA71E4D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5" creationId="{E51DF2DD-1837-4A1A-9BD3-A8898C218CC0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6" creationId="{450635F1-BF38-472E-9592-74BC55C7058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7" creationId="{7F0B8FCB-B7B3-49D5-AA9E-D90A5F80C6E8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8" creationId="{FB7BE687-A42C-44FF-9C98-ECF7045D216B}"/>
          </ac:spMkLst>
        </pc:spChg>
        <pc:spChg chg="add mod">
          <ac:chgData name="João Felipe Nicolaci Pimentel" userId="ad996c092fe38a6e" providerId="LiveId" clId="{7B450DF9-6A27-4B66-8033-35457DAD3695}" dt="2018-10-01T03:03:53.800" v="15100" actId="571"/>
          <ac:spMkLst>
            <pc:docMk/>
            <pc:sldMk cId="3305273261" sldId="897"/>
            <ac:spMk id="29" creationId="{655AED3F-0000-479F-A834-514C563EEC43}"/>
          </ac:spMkLst>
        </pc:spChg>
        <pc:spChg chg="add mod">
          <ac:chgData name="João Felipe Nicolaci Pimentel" userId="ad996c092fe38a6e" providerId="LiveId" clId="{7B450DF9-6A27-4B66-8033-35457DAD3695}" dt="2018-10-01T03:04:27.841" v="15144" actId="571"/>
          <ac:spMkLst>
            <pc:docMk/>
            <pc:sldMk cId="3305273261" sldId="897"/>
            <ac:spMk id="30" creationId="{FFF91570-C2EF-44D8-9AF4-964F445301AA}"/>
          </ac:spMkLst>
        </pc:spChg>
      </pc:sldChg>
      <pc:sldChg chg="modSp add ord">
        <pc:chgData name="João Felipe Nicolaci Pimentel" userId="ad996c092fe38a6e" providerId="LiveId" clId="{7B450DF9-6A27-4B66-8033-35457DAD3695}" dt="2018-10-01T03:06:56.217" v="15300" actId="20577"/>
        <pc:sldMkLst>
          <pc:docMk/>
          <pc:sldMk cId="109235823" sldId="898"/>
        </pc:sldMkLst>
        <pc:spChg chg="mod">
          <ac:chgData name="João Felipe Nicolaci Pimentel" userId="ad996c092fe38a6e" providerId="LiveId" clId="{7B450DF9-6A27-4B66-8033-35457DAD3695}" dt="2018-10-01T03:06:56.217" v="15300" actId="20577"/>
          <ac:spMkLst>
            <pc:docMk/>
            <pc:sldMk cId="109235823" sldId="898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6:33.409" v="15246" actId="20577"/>
          <ac:spMkLst>
            <pc:docMk/>
            <pc:sldMk cId="109235823" sldId="8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6:12.233" v="15200" actId="20577"/>
          <ac:spMkLst>
            <pc:docMk/>
            <pc:sldMk cId="109235823" sldId="89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01T04:02:03.086" v="15644" actId="1036"/>
        <pc:sldMkLst>
          <pc:docMk/>
          <pc:sldMk cId="2606508501" sldId="899"/>
        </pc:sldMkLst>
        <pc:spChg chg="mod">
          <ac:chgData name="João Felipe Nicolaci Pimentel" userId="ad996c092fe38a6e" providerId="LiveId" clId="{7B450DF9-6A27-4B66-8033-35457DAD3695}" dt="2018-10-01T03:58:27.119" v="15307" actId="20577"/>
          <ac:spMkLst>
            <pc:docMk/>
            <pc:sldMk cId="2606508501" sldId="89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1:57.282" v="15634" actId="20577"/>
          <ac:spMkLst>
            <pc:docMk/>
            <pc:sldMk cId="2606508501" sldId="899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5" creationId="{E51DF2DD-1837-4A1A-9BD3-A8898C218CC0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6" creationId="{450635F1-BF38-472E-9592-74BC55C7058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7" creationId="{7F0B8FCB-B7B3-49D5-AA9E-D90A5F80C6E8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8" creationId="{FB7BE687-A42C-44FF-9C98-ECF7045D216B}"/>
          </ac:spMkLst>
        </pc:spChg>
      </pc:sldChg>
      <pc:sldChg chg="modSp add ord">
        <pc:chgData name="João Felipe Nicolaci Pimentel" userId="ad996c092fe38a6e" providerId="LiveId" clId="{7B450DF9-6A27-4B66-8033-35457DAD3695}" dt="2018-10-01T04:01:36.383" v="15632" actId="20577"/>
        <pc:sldMkLst>
          <pc:docMk/>
          <pc:sldMk cId="2486465743" sldId="900"/>
        </pc:sldMkLst>
        <pc:spChg chg="mod">
          <ac:chgData name="João Felipe Nicolaci Pimentel" userId="ad996c092fe38a6e" providerId="LiveId" clId="{7B450DF9-6A27-4B66-8033-35457DAD3695}" dt="2018-10-01T04:01:36.383" v="15632" actId="20577"/>
          <ac:spMkLst>
            <pc:docMk/>
            <pc:sldMk cId="2486465743" sldId="90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00:38.472" v="15456" actId="20577"/>
          <ac:spMkLst>
            <pc:docMk/>
            <pc:sldMk cId="2486465743" sldId="90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59:48.711" v="15369" actId="20577"/>
          <ac:spMkLst>
            <pc:docMk/>
            <pc:sldMk cId="2486465743" sldId="900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4:25.439" v="15741" actId="20577"/>
        <pc:sldMkLst>
          <pc:docMk/>
          <pc:sldMk cId="3237491279" sldId="901"/>
        </pc:sldMkLst>
        <pc:spChg chg="mod">
          <ac:chgData name="João Felipe Nicolaci Pimentel" userId="ad996c092fe38a6e" providerId="LiveId" clId="{7B450DF9-6A27-4B66-8033-35457DAD3695}" dt="2018-10-01T04:03:15.423" v="15689" actId="20577"/>
          <ac:spMkLst>
            <pc:docMk/>
            <pc:sldMk cId="3237491279" sldId="901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4:04:11.257" v="15732"/>
          <ac:spMkLst>
            <pc:docMk/>
            <pc:sldMk cId="3237491279" sldId="901"/>
            <ac:spMk id="7" creationId="{25E4DC1D-6D9E-4838-BEFA-02B25913EC51}"/>
          </ac:spMkLst>
        </pc:spChg>
        <pc:spChg chg="mod">
          <ac:chgData name="João Felipe Nicolaci Pimentel" userId="ad996c092fe38a6e" providerId="LiveId" clId="{7B450DF9-6A27-4B66-8033-35457DAD3695}" dt="2018-10-01T04:03:55.607" v="15726" actId="113"/>
          <ac:spMkLst>
            <pc:docMk/>
            <pc:sldMk cId="3237491279" sldId="901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4:25.439" v="15741" actId="20577"/>
          <ac:spMkLst>
            <pc:docMk/>
            <pc:sldMk cId="3237491279" sldId="90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3:59.655" v="15730" actId="1036"/>
          <ac:spMkLst>
            <pc:docMk/>
            <pc:sldMk cId="3237491279" sldId="90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4:06:34.531" v="15916" actId="20577"/>
        <pc:sldMkLst>
          <pc:docMk/>
          <pc:sldMk cId="3156689164" sldId="902"/>
        </pc:sldMkLst>
        <pc:spChg chg="mod">
          <ac:chgData name="João Felipe Nicolaci Pimentel" userId="ad996c092fe38a6e" providerId="LiveId" clId="{7B450DF9-6A27-4B66-8033-35457DAD3695}" dt="2018-10-01T04:05:04.039" v="15762" actId="20577"/>
          <ac:spMkLst>
            <pc:docMk/>
            <pc:sldMk cId="3156689164" sldId="90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6:34.531" v="15916" actId="20577"/>
          <ac:spMkLst>
            <pc:docMk/>
            <pc:sldMk cId="3156689164" sldId="902"/>
            <ac:spMk id="3" creationId="{F8735FB6-37D8-46AE-B916-B04F849845F0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08:30.208" v="16095" actId="20577"/>
        <pc:sldMkLst>
          <pc:docMk/>
          <pc:sldMk cId="1245397214" sldId="903"/>
        </pc:sldMkLst>
        <pc:spChg chg="mod">
          <ac:chgData name="João Felipe Nicolaci Pimentel" userId="ad996c092fe38a6e" providerId="LiveId" clId="{7B450DF9-6A27-4B66-8033-35457DAD3695}" dt="2018-10-01T04:07:53.226" v="15994" actId="6549"/>
          <ac:spMkLst>
            <pc:docMk/>
            <pc:sldMk cId="1245397214" sldId="90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4:08:30.208" v="16095" actId="20577"/>
          <ac:spMkLst>
            <pc:docMk/>
            <pc:sldMk cId="1245397214" sldId="903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07:32.607" v="15984" actId="207"/>
          <ac:spMkLst>
            <pc:docMk/>
            <pc:sldMk cId="1245397214" sldId="90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07:11.535" v="15923" actId="20577"/>
          <ac:spMkLst>
            <pc:docMk/>
            <pc:sldMk cId="1245397214" sldId="903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12:38.726" v="16406" actId="20577"/>
        <pc:sldMkLst>
          <pc:docMk/>
          <pc:sldMk cId="2690344705" sldId="904"/>
        </pc:sldMkLst>
        <pc:spChg chg="mod">
          <ac:chgData name="João Felipe Nicolaci Pimentel" userId="ad996c092fe38a6e" providerId="LiveId" clId="{7B450DF9-6A27-4B66-8033-35457DAD3695}" dt="2018-10-01T04:08:48.711" v="16102" actId="20577"/>
          <ac:spMkLst>
            <pc:docMk/>
            <pc:sldMk cId="2690344705" sldId="90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0:15.414" v="16185" actId="1076"/>
          <ac:spMkLst>
            <pc:docMk/>
            <pc:sldMk cId="2690344705" sldId="904"/>
            <ac:spMk id="3" creationId="{C266E580-7945-420F-85EE-EEA08375B19B}"/>
          </ac:spMkLst>
        </pc:spChg>
        <pc:spChg chg="add mod">
          <ac:chgData name="João Felipe Nicolaci Pimentel" userId="ad996c092fe38a6e" providerId="LiveId" clId="{7B450DF9-6A27-4B66-8033-35457DAD3695}" dt="2018-10-01T04:12:38.726" v="16406" actId="20577"/>
          <ac:spMkLst>
            <pc:docMk/>
            <pc:sldMk cId="2690344705" sldId="904"/>
            <ac:spMk id="7" creationId="{4BCFAA40-F8D9-41CF-817D-818EA08E2C25}"/>
          </ac:spMkLst>
        </pc:spChg>
        <pc:spChg chg="mod">
          <ac:chgData name="João Felipe Nicolaci Pimentel" userId="ad996c092fe38a6e" providerId="LiveId" clId="{7B450DF9-6A27-4B66-8033-35457DAD3695}" dt="2018-10-01T04:10:10.433" v="16183" actId="207"/>
          <ac:spMkLst>
            <pc:docMk/>
            <pc:sldMk cId="2690344705" sldId="904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4:09:13.239" v="16111" actId="478"/>
          <ac:spMkLst>
            <pc:docMk/>
            <pc:sldMk cId="2690344705" sldId="904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4:09:16.182" v="16112" actId="478"/>
          <ac:spMkLst>
            <pc:docMk/>
            <pc:sldMk cId="2690344705" sldId="904"/>
            <ac:spMk id="18" creationId="{888E515B-3058-41D7-86A8-F4D54C2B939F}"/>
          </ac:spMkLst>
        </pc:spChg>
        <pc:spChg chg="mod">
          <ac:chgData name="João Felipe Nicolaci Pimentel" userId="ad996c092fe38a6e" providerId="LiveId" clId="{7B450DF9-6A27-4B66-8033-35457DAD3695}" dt="2018-10-01T04:11:28.960" v="16320" actId="6549"/>
          <ac:spMkLst>
            <pc:docMk/>
            <pc:sldMk cId="2690344705" sldId="904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10:22.890" v="16199" actId="20577"/>
          <ac:spMkLst>
            <pc:docMk/>
            <pc:sldMk cId="2690344705" sldId="904"/>
            <ac:spMk id="24" creationId="{3E5F8E1B-EC75-447C-8788-163AEA71E4DA}"/>
          </ac:spMkLst>
        </pc:spChg>
      </pc:sldChg>
      <pc:sldChg chg="modSp add">
        <pc:chgData name="João Felipe Nicolaci Pimentel" userId="ad996c092fe38a6e" providerId="LiveId" clId="{7B450DF9-6A27-4B66-8033-35457DAD3695}" dt="2018-10-01T04:16:18.743" v="16684" actId="20577"/>
        <pc:sldMkLst>
          <pc:docMk/>
          <pc:sldMk cId="1193976004" sldId="905"/>
        </pc:sldMkLst>
        <pc:spChg chg="mod">
          <ac:chgData name="João Felipe Nicolaci Pimentel" userId="ad996c092fe38a6e" providerId="LiveId" clId="{7B450DF9-6A27-4B66-8033-35457DAD3695}" dt="2018-10-01T04:15:32.966" v="16606" actId="20577"/>
          <ac:spMkLst>
            <pc:docMk/>
            <pc:sldMk cId="1193976004" sldId="90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6:18.743" v="16684" actId="20577"/>
          <ac:spMkLst>
            <pc:docMk/>
            <pc:sldMk cId="1193976004" sldId="905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5:48.095" v="16627" actId="20577"/>
          <ac:spMkLst>
            <pc:docMk/>
            <pc:sldMk cId="1193976004" sldId="90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5:18.214" v="16591" actId="20577"/>
          <ac:spMkLst>
            <pc:docMk/>
            <pc:sldMk cId="1193976004" sldId="905"/>
            <ac:spMk id="10" creationId="{00000000-0000-0000-0000-000000000000}"/>
          </ac:spMkLst>
        </pc:spChg>
      </pc:sldChg>
      <pc:sldChg chg="modSp add">
        <pc:chgData name="João Felipe Nicolaci Pimentel" userId="ad996c092fe38a6e" providerId="LiveId" clId="{7B450DF9-6A27-4B66-8033-35457DAD3695}" dt="2018-10-01T04:18:10.702" v="16747"/>
        <pc:sldMkLst>
          <pc:docMk/>
          <pc:sldMk cId="445559821" sldId="906"/>
        </pc:sldMkLst>
        <pc:spChg chg="mod">
          <ac:chgData name="João Felipe Nicolaci Pimentel" userId="ad996c092fe38a6e" providerId="LiveId" clId="{7B450DF9-6A27-4B66-8033-35457DAD3695}" dt="2018-10-01T04:16:40.887" v="16704" actId="20577"/>
          <ac:spMkLst>
            <pc:docMk/>
            <pc:sldMk cId="445559821" sldId="90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8:10.702" v="16747"/>
          <ac:spMkLst>
            <pc:docMk/>
            <pc:sldMk cId="445559821" sldId="906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17:57.215" v="16740"/>
          <ac:spMkLst>
            <pc:docMk/>
            <pc:sldMk cId="445559821" sldId="906"/>
            <ac:spMk id="23" creationId="{B80D9EB1-9D4B-4AFE-B43B-193CBC4B1D5E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19:47.646" v="16902" actId="20577"/>
        <pc:sldMkLst>
          <pc:docMk/>
          <pc:sldMk cId="356632010" sldId="907"/>
        </pc:sldMkLst>
        <pc:spChg chg="mod">
          <ac:chgData name="João Felipe Nicolaci Pimentel" userId="ad996c092fe38a6e" providerId="LiveId" clId="{7B450DF9-6A27-4B66-8033-35457DAD3695}" dt="2018-10-01T04:19:34.334" v="16846" actId="20577"/>
          <ac:spMkLst>
            <pc:docMk/>
            <pc:sldMk cId="356632010" sldId="90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9:17.542" v="16801" actId="20577"/>
          <ac:spMkLst>
            <pc:docMk/>
            <pc:sldMk cId="356632010" sldId="907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9:04.753" v="16769" actId="20577"/>
          <ac:spMkLst>
            <pc:docMk/>
            <pc:sldMk cId="356632010" sldId="90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8:53.502" v="16757" actId="20577"/>
          <ac:spMkLst>
            <pc:docMk/>
            <pc:sldMk cId="356632010" sldId="90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4:19:47.646" v="16902" actId="20577"/>
          <ac:spMkLst>
            <pc:docMk/>
            <pc:sldMk cId="356632010" sldId="907"/>
            <ac:spMk id="11" creationId="{A36969F2-6BF6-4B02-98CC-F4E250FCC092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23:15.845" v="17171" actId="207"/>
        <pc:sldMkLst>
          <pc:docMk/>
          <pc:sldMk cId="3540200624" sldId="908"/>
        </pc:sldMkLst>
        <pc:spChg chg="mod">
          <ac:chgData name="João Felipe Nicolaci Pimentel" userId="ad996c092fe38a6e" providerId="LiveId" clId="{7B450DF9-6A27-4B66-8033-35457DAD3695}" dt="2018-10-01T04:20:07.246" v="16914" actId="20577"/>
          <ac:spMkLst>
            <pc:docMk/>
            <pc:sldMk cId="3540200624" sldId="90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20:23.414" v="16935" actId="20577"/>
          <ac:spMkLst>
            <pc:docMk/>
            <pc:sldMk cId="3540200624" sldId="90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4:20:33.334" v="16952" actId="1035"/>
          <ac:spMkLst>
            <pc:docMk/>
            <pc:sldMk cId="3540200624" sldId="908"/>
            <ac:spMk id="7" creationId="{4BCFAA40-F8D9-41CF-817D-818EA08E2C25}"/>
          </ac:spMkLst>
        </pc:spChg>
        <pc:spChg chg="add mod">
          <ac:chgData name="João Felipe Nicolaci Pimentel" userId="ad996c092fe38a6e" providerId="LiveId" clId="{7B450DF9-6A27-4B66-8033-35457DAD3695}" dt="2018-10-01T04:23:15.845" v="17171" actId="207"/>
          <ac:spMkLst>
            <pc:docMk/>
            <pc:sldMk cId="3540200624" sldId="908"/>
            <ac:spMk id="12" creationId="{27D297E2-7A2D-4938-8D5A-9E7A1EDB92E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3" creationId="{B8271551-BA8D-4D86-AF6C-5C561430C9F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4" creationId="{5F0DE3C0-9DE7-4D80-B17F-CB62075BD223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7" creationId="{D20E51DB-1CD4-42AD-8EC7-5EC4B04CCF74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4" creationId="{3E5F8E1B-EC75-447C-8788-163AEA71E4DA}"/>
          </ac:spMkLst>
        </pc:spChg>
      </pc:sldChg>
      <pc:sldChg chg="delSp modSp add ord">
        <pc:chgData name="João Felipe Nicolaci Pimentel" userId="ad996c092fe38a6e" providerId="LiveId" clId="{7B450DF9-6A27-4B66-8033-35457DAD3695}" dt="2018-10-01T04:35:07.064" v="17318" actId="207"/>
        <pc:sldMkLst>
          <pc:docMk/>
          <pc:sldMk cId="1266801975" sldId="909"/>
        </pc:sldMkLst>
        <pc:spChg chg="mod">
          <ac:chgData name="João Felipe Nicolaci Pimentel" userId="ad996c092fe38a6e" providerId="LiveId" clId="{7B450DF9-6A27-4B66-8033-35457DAD3695}" dt="2018-10-01T04:32:49.014" v="17228" actId="20577"/>
          <ac:spMkLst>
            <pc:docMk/>
            <pc:sldMk cId="1266801975" sldId="90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32:09.310" v="17198" actId="20577"/>
          <ac:spMkLst>
            <pc:docMk/>
            <pc:sldMk cId="1266801975" sldId="90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01T04:33:27.901" v="17284" actId="20577"/>
          <ac:spMkLst>
            <pc:docMk/>
            <pc:sldMk cId="1266801975" sldId="909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01T04:33:15.437" v="17251" actId="1036"/>
          <ac:spMkLst>
            <pc:docMk/>
            <pc:sldMk cId="1266801975" sldId="909"/>
            <ac:spMk id="12" creationId="{9DD88AF7-64CB-455A-A7B8-E20CA95FE874}"/>
          </ac:spMkLst>
        </pc:spChg>
        <pc:spChg chg="del">
          <ac:chgData name="João Felipe Nicolaci Pimentel" userId="ad996c092fe38a6e" providerId="LiveId" clId="{7B450DF9-6A27-4B66-8033-35457DAD3695}" dt="2018-10-01T04:33:02.646" v="17230" actId="478"/>
          <ac:spMkLst>
            <pc:docMk/>
            <pc:sldMk cId="1266801975" sldId="909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4:33:08.686" v="17232" actId="478"/>
          <ac:spMkLst>
            <pc:docMk/>
            <pc:sldMk cId="1266801975" sldId="909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4:33:06.445" v="17231" actId="478"/>
          <ac:spMkLst>
            <pc:docMk/>
            <pc:sldMk cId="1266801975" sldId="909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01T04:35:07.064" v="17318" actId="207"/>
          <ac:spMkLst>
            <pc:docMk/>
            <pc:sldMk cId="1266801975" sldId="909"/>
            <ac:spMk id="17" creationId="{9063D852-0CA3-4EAD-8A2F-A3C01A55A425}"/>
          </ac:spMkLst>
        </pc:spChg>
      </pc:sldChg>
      <pc:sldChg chg="modSp add">
        <pc:chgData name="João Felipe Nicolaci Pimentel" userId="ad996c092fe38a6e" providerId="LiveId" clId="{7B450DF9-6A27-4B66-8033-35457DAD3695}" dt="2018-10-01T06:00:12.097" v="17509" actId="6549"/>
        <pc:sldMkLst>
          <pc:docMk/>
          <pc:sldMk cId="1762849692" sldId="910"/>
        </pc:sldMkLst>
        <pc:spChg chg="mod">
          <ac:chgData name="João Felipe Nicolaci Pimentel" userId="ad996c092fe38a6e" providerId="LiveId" clId="{7B450DF9-6A27-4B66-8033-35457DAD3695}" dt="2018-10-01T05:53:22.011" v="17337" actId="20577"/>
          <ac:spMkLst>
            <pc:docMk/>
            <pc:sldMk cId="1762849692" sldId="9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01T05:57:46.963" v="17465" actId="1036"/>
          <ac:spMkLst>
            <pc:docMk/>
            <pc:sldMk cId="1762849692" sldId="910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01T05:57:46.963" v="17465" actId="1036"/>
          <ac:spMkLst>
            <pc:docMk/>
            <pc:sldMk cId="1762849692" sldId="910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01T06:00:12.097" v="17509" actId="6549"/>
          <ac:spMkLst>
            <pc:docMk/>
            <pc:sldMk cId="1762849692" sldId="910"/>
            <ac:spMk id="17" creationId="{9063D852-0CA3-4EAD-8A2F-A3C01A55A425}"/>
          </ac:spMkLst>
        </pc:spChg>
      </pc:sldChg>
      <pc:sldChg chg="modSp add">
        <pc:chgData name="João Felipe Nicolaci Pimentel" userId="ad996c092fe38a6e" providerId="LiveId" clId="{7B450DF9-6A27-4B66-8033-35457DAD3695}" dt="2018-10-01T06:05:09.859" v="17672" actId="1035"/>
        <pc:sldMkLst>
          <pc:docMk/>
          <pc:sldMk cId="1663610125" sldId="911"/>
        </pc:sldMkLst>
        <pc:spChg chg="mod">
          <ac:chgData name="João Felipe Nicolaci Pimentel" userId="ad996c092fe38a6e" providerId="LiveId" clId="{7B450DF9-6A27-4B66-8033-35457DAD3695}" dt="2018-10-01T06:00:42.286" v="17512" actId="20577"/>
          <ac:spMkLst>
            <pc:docMk/>
            <pc:sldMk cId="1663610125" sldId="91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01T06:04:59.998" v="17664" actId="20577"/>
          <ac:spMkLst>
            <pc:docMk/>
            <pc:sldMk cId="1663610125" sldId="911"/>
            <ac:spMk id="17" creationId="{9063D852-0CA3-4EAD-8A2F-A3C01A55A425}"/>
          </ac:spMkLst>
        </pc:spChg>
      </pc:sldChg>
      <pc:sldChg chg="modSp add ord">
        <pc:chgData name="João Felipe Nicolaci Pimentel" userId="ad996c092fe38a6e" providerId="LiveId" clId="{7B450DF9-6A27-4B66-8033-35457DAD3695}" dt="2018-10-01T06:10:02.826" v="17959" actId="1035"/>
        <pc:sldMkLst>
          <pc:docMk/>
          <pc:sldMk cId="3340174806" sldId="912"/>
        </pc:sldMkLst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06:32.843" v="17696" actId="20577"/>
          <ac:spMkLst>
            <pc:docMk/>
            <pc:sldMk cId="3340174806" sldId="912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22:01.644" v="18402" actId="20577"/>
        <pc:sldMkLst>
          <pc:docMk/>
          <pc:sldMk cId="1374968307" sldId="913"/>
        </pc:sldMkLst>
        <pc:spChg chg="mod">
          <ac:chgData name="João Felipe Nicolaci Pimentel" userId="ad996c092fe38a6e" providerId="LiveId" clId="{7B450DF9-6A27-4B66-8033-35457DAD3695}" dt="2018-10-01T06:11:09.500" v="17986" actId="20577"/>
          <ac:spMkLst>
            <pc:docMk/>
            <pc:sldMk cId="1374968307" sldId="913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13:13.588" v="18052" actId="207"/>
          <ac:spMkLst>
            <pc:docMk/>
            <pc:sldMk cId="1374968307" sldId="913"/>
            <ac:spMk id="13" creationId="{CD9BBAD6-6BC5-464D-A2AA-5533319E9891}"/>
          </ac:spMkLst>
        </pc:spChg>
        <pc:spChg chg="add mod">
          <ac:chgData name="João Felipe Nicolaci Pimentel" userId="ad996c092fe38a6e" providerId="LiveId" clId="{7B450DF9-6A27-4B66-8033-35457DAD3695}" dt="2018-10-01T06:13:49.243" v="18088" actId="20577"/>
          <ac:spMkLst>
            <pc:docMk/>
            <pc:sldMk cId="1374968307" sldId="913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01.644" v="18402" actId="20577"/>
          <ac:spMkLst>
            <pc:docMk/>
            <pc:sldMk cId="1374968307" sldId="913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13:18.853" v="18053" actId="20577"/>
          <ac:spMkLst>
            <pc:docMk/>
            <pc:sldMk cId="1374968307" sldId="913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6:13:36.975" v="18081" actId="20577"/>
          <ac:spMkLst>
            <pc:docMk/>
            <pc:sldMk cId="1374968307" sldId="913"/>
            <ac:spMk id="19" creationId="{9B713153-6983-45C5-9D52-A1BBCD9C32BB}"/>
          </ac:spMkLst>
        </pc:spChg>
        <pc:spChg chg="add mod">
          <ac:chgData name="João Felipe Nicolaci Pimentel" userId="ad996c092fe38a6e" providerId="LiveId" clId="{7B450DF9-6A27-4B66-8033-35457DAD3695}" dt="2018-10-01T06:13:56.155" v="18098" actId="20577"/>
          <ac:spMkLst>
            <pc:docMk/>
            <pc:sldMk cId="1374968307" sldId="913"/>
            <ac:spMk id="20" creationId="{00EDA58F-5778-4D88-9D76-AA12ADD3BD88}"/>
          </ac:spMkLst>
        </pc:spChg>
        <pc:spChg chg="add mod">
          <ac:chgData name="João Felipe Nicolaci Pimentel" userId="ad996c092fe38a6e" providerId="LiveId" clId="{7B450DF9-6A27-4B66-8033-35457DAD3695}" dt="2018-10-01T06:13:38.774" v="18082" actId="20577"/>
          <ac:spMkLst>
            <pc:docMk/>
            <pc:sldMk cId="1374968307" sldId="913"/>
            <ac:spMk id="21" creationId="{24F9BA93-BC5A-4E63-AD28-001EE14E70B7}"/>
          </ac:spMkLst>
        </pc:spChg>
        <pc:spChg chg="add mod">
          <ac:chgData name="João Felipe Nicolaci Pimentel" userId="ad996c092fe38a6e" providerId="LiveId" clId="{7B450DF9-6A27-4B66-8033-35457DAD3695}" dt="2018-10-01T06:16:56.204" v="18241" actId="207"/>
          <ac:spMkLst>
            <pc:docMk/>
            <pc:sldMk cId="1374968307" sldId="913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12:02.826" v="18040" actId="20577"/>
          <ac:spMkLst>
            <pc:docMk/>
            <pc:sldMk cId="1374968307" sldId="913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13:20.078" v="18054" actId="20577"/>
          <ac:spMkLst>
            <pc:docMk/>
            <pc:sldMk cId="1374968307" sldId="913"/>
            <ac:spMk id="24" creationId="{3E5F8E1B-EC75-447C-8788-163AEA71E4DA}"/>
          </ac:spMkLst>
        </pc:spChg>
        <pc:spChg chg="add mod">
          <ac:chgData name="João Felipe Nicolaci Pimentel" userId="ad996c092fe38a6e" providerId="LiveId" clId="{7B450DF9-6A27-4B66-8033-35457DAD3695}" dt="2018-10-01T06:16:11.701" v="18193" actId="20577"/>
          <ac:spMkLst>
            <pc:docMk/>
            <pc:sldMk cId="1374968307" sldId="913"/>
            <ac:spMk id="25" creationId="{24D24966-0614-4C1F-86C2-E4A942213AEE}"/>
          </ac:spMkLst>
        </pc:spChg>
        <pc:spChg chg="add mod">
          <ac:chgData name="João Felipe Nicolaci Pimentel" userId="ad996c092fe38a6e" providerId="LiveId" clId="{7B450DF9-6A27-4B66-8033-35457DAD3695}" dt="2018-10-01T06:16:28.330" v="18223" actId="20577"/>
          <ac:spMkLst>
            <pc:docMk/>
            <pc:sldMk cId="1374968307" sldId="913"/>
            <ac:spMk id="26" creationId="{94BCEB2A-5327-4E7C-9B4E-A9EB362D495B}"/>
          </ac:spMkLst>
        </pc:spChg>
        <pc:spChg chg="add mod">
          <ac:chgData name="João Felipe Nicolaci Pimentel" userId="ad996c092fe38a6e" providerId="LiveId" clId="{7B450DF9-6A27-4B66-8033-35457DAD3695}" dt="2018-10-01T06:16:13.197" v="18194" actId="20577"/>
          <ac:spMkLst>
            <pc:docMk/>
            <pc:sldMk cId="1374968307" sldId="913"/>
            <ac:spMk id="27" creationId="{C0178589-18E8-47A4-B7ED-E1E2813DB6AF}"/>
          </ac:spMkLst>
        </pc:spChg>
      </pc:sldChg>
      <pc:sldChg chg="addSp modSp add ord">
        <pc:chgData name="João Felipe Nicolaci Pimentel" userId="ad996c092fe38a6e" providerId="LiveId" clId="{7B450DF9-6A27-4B66-8033-35457DAD3695}" dt="2018-10-01T06:19:22.454" v="18328" actId="20577"/>
        <pc:sldMkLst>
          <pc:docMk/>
          <pc:sldMk cId="1204324279" sldId="914"/>
        </pc:sldMkLst>
        <pc:spChg chg="mod">
          <ac:chgData name="João Felipe Nicolaci Pimentel" userId="ad996c092fe38a6e" providerId="LiveId" clId="{7B450DF9-6A27-4B66-8033-35457DAD3695}" dt="2018-10-01T06:19:22.454" v="18328" actId="20577"/>
          <ac:spMkLst>
            <pc:docMk/>
            <pc:sldMk cId="1204324279" sldId="914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8:26.578" v="18275" actId="20577"/>
          <ac:spMkLst>
            <pc:docMk/>
            <pc:sldMk cId="1204324279" sldId="9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17:31.666" v="18252" actId="20577"/>
          <ac:spMkLst>
            <pc:docMk/>
            <pc:sldMk cId="1204324279" sldId="91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6:18:18.731" v="18254" actId="571"/>
          <ac:spMkLst>
            <pc:docMk/>
            <pc:sldMk cId="1204324279" sldId="914"/>
            <ac:spMk id="11" creationId="{87E47296-ED4B-4E0F-B79F-FC4846BD7A3A}"/>
          </ac:spMkLst>
        </pc:spChg>
      </pc:sldChg>
      <pc:sldChg chg="delSp modSp add">
        <pc:chgData name="João Felipe Nicolaci Pimentel" userId="ad996c092fe38a6e" providerId="LiveId" clId="{7B450DF9-6A27-4B66-8033-35457DAD3695}" dt="2018-10-01T06:22:27.506" v="18444" actId="1036"/>
        <pc:sldMkLst>
          <pc:docMk/>
          <pc:sldMk cId="641891351" sldId="915"/>
        </pc:sldMkLst>
        <pc:spChg chg="mod">
          <ac:chgData name="João Felipe Nicolaci Pimentel" userId="ad996c092fe38a6e" providerId="LiveId" clId="{7B450DF9-6A27-4B66-8033-35457DAD3695}" dt="2018-10-01T06:21:30.531" v="18385" actId="20577"/>
          <ac:spMkLst>
            <pc:docMk/>
            <pc:sldMk cId="641891351" sldId="915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6:21:13.418" v="18383" actId="478"/>
          <ac:spMkLst>
            <pc:docMk/>
            <pc:sldMk cId="641891351" sldId="915"/>
            <ac:spMk id="13" creationId="{CD9BBAD6-6BC5-464D-A2AA-5533319E9891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22.991" v="18439" actId="207"/>
          <ac:spMkLst>
            <pc:docMk/>
            <pc:sldMk cId="641891351" sldId="915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1:00.751" v="18380" actId="20577"/>
          <ac:spMkLst>
            <pc:docMk/>
            <pc:sldMk cId="641891351" sldId="915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9" creationId="{9B713153-6983-45C5-9D52-A1BBCD9C32B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0" creationId="{00EDA58F-5778-4D88-9D76-AA12ADD3BD8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1" creationId="{24F9BA93-BC5A-4E63-AD28-001EE14E70B7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5" creationId="{24D24966-0614-4C1F-86C2-E4A942213AEE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6" creationId="{94BCEB2A-5327-4E7C-9B4E-A9EB362D495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7" creationId="{C0178589-18E8-47A4-B7ED-E1E2813DB6AF}"/>
          </ac:spMkLst>
        </pc:spChg>
      </pc:sldChg>
      <pc:sldChg chg="modSp add ord">
        <pc:chgData name="João Felipe Nicolaci Pimentel" userId="ad996c092fe38a6e" providerId="LiveId" clId="{7B450DF9-6A27-4B66-8033-35457DAD3695}" dt="2018-10-01T06:24:11.959" v="18595" actId="207"/>
        <pc:sldMkLst>
          <pc:docMk/>
          <pc:sldMk cId="3800385295" sldId="916"/>
        </pc:sldMkLst>
        <pc:spChg chg="mod">
          <ac:chgData name="João Felipe Nicolaci Pimentel" userId="ad996c092fe38a6e" providerId="LiveId" clId="{7B450DF9-6A27-4B66-8033-35457DAD3695}" dt="2018-10-01T06:23:02.770" v="18518" actId="20577"/>
          <ac:spMkLst>
            <pc:docMk/>
            <pc:sldMk cId="3800385295" sldId="9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24:11.959" v="18595" actId="207"/>
          <ac:spMkLst>
            <pc:docMk/>
            <pc:sldMk cId="3800385295" sldId="916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23:11.987" v="18529" actId="20577"/>
          <ac:spMkLst>
            <pc:docMk/>
            <pc:sldMk cId="3800385295" sldId="9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22:44.482" v="18455" actId="20577"/>
          <ac:spMkLst>
            <pc:docMk/>
            <pc:sldMk cId="3800385295" sldId="916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6:24:45.674" v="18610" actId="20577"/>
        <pc:sldMkLst>
          <pc:docMk/>
          <pc:sldMk cId="1074625134" sldId="917"/>
        </pc:sldMkLst>
        <pc:spChg chg="mod">
          <ac:chgData name="João Felipe Nicolaci Pimentel" userId="ad996c092fe38a6e" providerId="LiveId" clId="{7B450DF9-6A27-4B66-8033-35457DAD3695}" dt="2018-10-01T06:24:45.674" v="18610" actId="20577"/>
          <ac:spMkLst>
            <pc:docMk/>
            <pc:sldMk cId="1074625134" sldId="91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24:31.562" v="18605" actId="20577"/>
          <ac:spMkLst>
            <pc:docMk/>
            <pc:sldMk cId="1074625134" sldId="91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4:37.078" v="18606" actId="20577"/>
          <ac:spMkLst>
            <pc:docMk/>
            <pc:sldMk cId="1074625134" sldId="917"/>
            <ac:spMk id="23" creationId="{B80D9EB1-9D4B-4AFE-B43B-193CBC4B1D5E}"/>
          </ac:spMkLst>
        </pc:spChg>
      </pc:sldChg>
      <pc:sldChg chg="delSp modSp add">
        <pc:chgData name="João Felipe Nicolaci Pimentel" userId="ad996c092fe38a6e" providerId="LiveId" clId="{7B450DF9-6A27-4B66-8033-35457DAD3695}" dt="2018-10-01T06:33:14.978" v="18845" actId="478"/>
        <pc:sldMkLst>
          <pc:docMk/>
          <pc:sldMk cId="1648130088" sldId="918"/>
        </pc:sldMkLst>
        <pc:spChg chg="mod">
          <ac:chgData name="João Felipe Nicolaci Pimentel" userId="ad996c092fe38a6e" providerId="LiveId" clId="{7B450DF9-6A27-4B66-8033-35457DAD3695}" dt="2018-10-01T06:26:32.194" v="18614" actId="20577"/>
          <ac:spMkLst>
            <pc:docMk/>
            <pc:sldMk cId="1648130088" sldId="91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3:11.855" v="18843" actId="27636"/>
          <ac:spMkLst>
            <pc:docMk/>
            <pc:sldMk cId="1648130088" sldId="91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28:49.879" v="18742" actId="207"/>
          <ac:spMkLst>
            <pc:docMk/>
            <pc:sldMk cId="1648130088" sldId="918"/>
            <ac:spMk id="7" creationId="{3D26CC1F-8016-45A6-8642-8F20F25DF715}"/>
          </ac:spMkLst>
        </pc:spChg>
        <pc:spChg chg="del">
          <ac:chgData name="João Felipe Nicolaci Pimentel" userId="ad996c092fe38a6e" providerId="LiveId" clId="{7B450DF9-6A27-4B66-8033-35457DAD3695}" dt="2018-10-01T06:33:13.666" v="18844" actId="478"/>
          <ac:spMkLst>
            <pc:docMk/>
            <pc:sldMk cId="1648130088" sldId="918"/>
            <ac:spMk id="9" creationId="{3B7B85C5-CEFE-4BAA-9D09-6CA55273CFE2}"/>
          </ac:spMkLst>
        </pc:spChg>
        <pc:spChg chg="del">
          <ac:chgData name="João Felipe Nicolaci Pimentel" userId="ad996c092fe38a6e" providerId="LiveId" clId="{7B450DF9-6A27-4B66-8033-35457DAD3695}" dt="2018-10-01T06:33:14.978" v="18845" actId="478"/>
          <ac:spMkLst>
            <pc:docMk/>
            <pc:sldMk cId="1648130088" sldId="918"/>
            <ac:spMk id="10" creationId="{D05CB246-FD14-46A2-AF40-A589B4F213C7}"/>
          </ac:spMkLst>
        </pc:spChg>
      </pc:sldChg>
      <pc:sldChg chg="modSp add">
        <pc:chgData name="João Felipe Nicolaci Pimentel" userId="ad996c092fe38a6e" providerId="LiveId" clId="{7B450DF9-6A27-4B66-8033-35457DAD3695}" dt="2018-10-01T06:46:08.531" v="19691" actId="20577"/>
        <pc:sldMkLst>
          <pc:docMk/>
          <pc:sldMk cId="3659011586" sldId="919"/>
        </pc:sldMkLst>
        <pc:spChg chg="mod">
          <ac:chgData name="João Felipe Nicolaci Pimentel" userId="ad996c092fe38a6e" providerId="LiveId" clId="{7B450DF9-6A27-4B66-8033-35457DAD3695}" dt="2018-10-01T06:35:49.450" v="18968" actId="20577"/>
          <ac:spMkLst>
            <pc:docMk/>
            <pc:sldMk cId="3659011586" sldId="91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08.531" v="19691" actId="20577"/>
          <ac:spMkLst>
            <pc:docMk/>
            <pc:sldMk cId="3659011586" sldId="919"/>
            <ac:spMk id="3" creationId="{3D2608AC-6F36-4BB0-80FD-C5F7F60C21EA}"/>
          </ac:spMkLst>
        </pc:spChg>
      </pc:sldChg>
      <pc:sldChg chg="delSp modSp add">
        <pc:chgData name="João Felipe Nicolaci Pimentel" userId="ad996c092fe38a6e" providerId="LiveId" clId="{7B450DF9-6A27-4B66-8033-35457DAD3695}" dt="2018-10-01T06:38:09.983" v="19312"/>
        <pc:sldMkLst>
          <pc:docMk/>
          <pc:sldMk cId="133759803" sldId="920"/>
        </pc:sldMkLst>
        <pc:spChg chg="mod">
          <ac:chgData name="João Felipe Nicolaci Pimentel" userId="ad996c092fe38a6e" providerId="LiveId" clId="{7B450DF9-6A27-4B66-8033-35457DAD3695}" dt="2018-10-01T06:36:58.009" v="19123" actId="20577"/>
          <ac:spMkLst>
            <pc:docMk/>
            <pc:sldMk cId="133759803" sldId="92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7:51.866" v="19285" actId="20577"/>
          <ac:spMkLst>
            <pc:docMk/>
            <pc:sldMk cId="133759803" sldId="920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38:07.825" v="19310" actId="20577"/>
          <ac:spMkLst>
            <pc:docMk/>
            <pc:sldMk cId="133759803" sldId="920"/>
            <ac:spMk id="8" creationId="{356A4BD9-AAE7-4996-AF04-C57A2B48FFF6}"/>
          </ac:spMkLst>
        </pc:spChg>
        <pc:spChg chg="del mod">
          <ac:chgData name="João Felipe Nicolaci Pimentel" userId="ad996c092fe38a6e" providerId="LiveId" clId="{7B450DF9-6A27-4B66-8033-35457DAD3695}" dt="2018-10-01T06:38:09.983" v="19312"/>
          <ac:spMkLst>
            <pc:docMk/>
            <pc:sldMk cId="133759803" sldId="920"/>
            <ac:spMk id="9" creationId="{10AFFFF9-F9EC-4E3B-AEEF-BD9859C1F48E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6:41:26.879" v="19485"/>
        <pc:sldMkLst>
          <pc:docMk/>
          <pc:sldMk cId="3763778054" sldId="921"/>
        </pc:sldMkLst>
        <pc:spChg chg="mod">
          <ac:chgData name="João Felipe Nicolaci Pimentel" userId="ad996c092fe38a6e" providerId="LiveId" clId="{7B450DF9-6A27-4B66-8033-35457DAD3695}" dt="2018-10-01T06:38:20.761" v="19320" actId="20577"/>
          <ac:spMkLst>
            <pc:docMk/>
            <pc:sldMk cId="3763778054" sldId="92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39:57.271" v="19428" actId="207"/>
          <ac:spMkLst>
            <pc:docMk/>
            <pc:sldMk cId="3763778054" sldId="921"/>
            <ac:spMk id="11" creationId="{9CC7EF4C-3DDC-4283-A6D6-C3F821DD25A3}"/>
          </ac:spMkLst>
        </pc:spChg>
        <pc:spChg chg="add mod">
          <ac:chgData name="João Felipe Nicolaci Pimentel" userId="ad996c092fe38a6e" providerId="LiveId" clId="{7B450DF9-6A27-4B66-8033-35457DAD3695}" dt="2018-10-01T06:40:02.917" v="19434" actId="20577"/>
          <ac:spMkLst>
            <pc:docMk/>
            <pc:sldMk cId="3763778054" sldId="921"/>
            <ac:spMk id="12" creationId="{E8EFE60A-3210-48EA-BA5F-687089EF4D9F}"/>
          </ac:spMkLst>
        </pc:spChg>
        <pc:spChg chg="add mod">
          <ac:chgData name="João Felipe Nicolaci Pimentel" userId="ad996c092fe38a6e" providerId="LiveId" clId="{7B450DF9-6A27-4B66-8033-35457DAD3695}" dt="2018-10-01T06:40:17.338" v="19437" actId="20577"/>
          <ac:spMkLst>
            <pc:docMk/>
            <pc:sldMk cId="3763778054" sldId="921"/>
            <ac:spMk id="13" creationId="{C19A7114-BDC5-43BB-A63E-B9A6F7A35628}"/>
          </ac:spMkLst>
        </pc:spChg>
        <pc:spChg chg="add mod">
          <ac:chgData name="João Felipe Nicolaci Pimentel" userId="ad996c092fe38a6e" providerId="LiveId" clId="{7B450DF9-6A27-4B66-8033-35457DAD3695}" dt="2018-10-01T06:40:06.349" v="19435" actId="20577"/>
          <ac:spMkLst>
            <pc:docMk/>
            <pc:sldMk cId="3763778054" sldId="921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39:11.863" v="19345" actId="207"/>
          <ac:spMkLst>
            <pc:docMk/>
            <pc:sldMk cId="3763778054" sldId="921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0:59.999" v="19477" actId="207"/>
          <ac:spMkLst>
            <pc:docMk/>
            <pc:sldMk cId="3763778054" sldId="921"/>
            <ac:spMk id="17" creationId="{24BBD47D-99A5-4AE2-A311-876AD98352A1}"/>
          </ac:spMkLst>
        </pc:spChg>
        <pc:spChg chg="add mod">
          <ac:chgData name="João Felipe Nicolaci Pimentel" userId="ad996c092fe38a6e" providerId="LiveId" clId="{7B450DF9-6A27-4B66-8033-35457DAD3695}" dt="2018-10-01T06:41:16.973" v="19479" actId="20577"/>
          <ac:spMkLst>
            <pc:docMk/>
            <pc:sldMk cId="3763778054" sldId="921"/>
            <ac:spMk id="18" creationId="{FA810EC9-3384-4AFA-9A70-D04DC2EA6284}"/>
          </ac:spMkLst>
        </pc:spChg>
        <pc:spChg chg="add mod">
          <ac:chgData name="João Felipe Nicolaci Pimentel" userId="ad996c092fe38a6e" providerId="LiveId" clId="{7B450DF9-6A27-4B66-8033-35457DAD3695}" dt="2018-10-01T06:41:26.879" v="19485"/>
          <ac:spMkLst>
            <pc:docMk/>
            <pc:sldMk cId="3763778054" sldId="921"/>
            <ac:spMk id="19" creationId="{2EFB6768-A68A-486F-8417-7D8F01D24430}"/>
          </ac:spMkLst>
        </pc:spChg>
        <pc:spChg chg="add del mod">
          <ac:chgData name="João Felipe Nicolaci Pimentel" userId="ad996c092fe38a6e" providerId="LiveId" clId="{7B450DF9-6A27-4B66-8033-35457DAD3695}" dt="2018-10-01T06:41:15.057" v="19478" actId="478"/>
          <ac:spMkLst>
            <pc:docMk/>
            <pc:sldMk cId="3763778054" sldId="921"/>
            <ac:spMk id="20" creationId="{688B97F8-E75A-4CCD-A569-1113FDC4328B}"/>
          </ac:spMkLst>
        </pc:spChg>
        <pc:spChg chg="mod">
          <ac:chgData name="João Felipe Nicolaci Pimentel" userId="ad996c092fe38a6e" providerId="LiveId" clId="{7B450DF9-6A27-4B66-8033-35457DAD3695}" dt="2018-10-01T06:39:23.694" v="19346"/>
          <ac:spMkLst>
            <pc:docMk/>
            <pc:sldMk cId="3763778054" sldId="92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38:29.466" v="19329" actId="1036"/>
          <ac:spMkLst>
            <pc:docMk/>
            <pc:sldMk cId="3763778054" sldId="92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2:45.878" v="19548" actId="6549"/>
        <pc:sldMkLst>
          <pc:docMk/>
          <pc:sldMk cId="3509147406" sldId="922"/>
        </pc:sldMkLst>
        <pc:spChg chg="mod">
          <ac:chgData name="João Felipe Nicolaci Pimentel" userId="ad996c092fe38a6e" providerId="LiveId" clId="{7B450DF9-6A27-4B66-8033-35457DAD3695}" dt="2018-10-01T06:42:16.658" v="19496" actId="20577"/>
          <ac:spMkLst>
            <pc:docMk/>
            <pc:sldMk cId="3509147406" sldId="92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2:45.878" v="19548" actId="6549"/>
          <ac:spMkLst>
            <pc:docMk/>
            <pc:sldMk cId="3509147406" sldId="922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2:41.889" v="19547" actId="20577"/>
          <ac:spMkLst>
            <pc:docMk/>
            <pc:sldMk cId="3509147406" sldId="922"/>
            <ac:spMk id="8" creationId="{356A4BD9-AAE7-4996-AF04-C57A2B48FFF6}"/>
          </ac:spMkLst>
        </pc:spChg>
      </pc:sldChg>
      <pc:sldChg chg="delSp modSp add ord">
        <pc:chgData name="João Felipe Nicolaci Pimentel" userId="ad996c092fe38a6e" providerId="LiveId" clId="{7B450DF9-6A27-4B66-8033-35457DAD3695}" dt="2018-10-01T06:44:47.346" v="19641" actId="478"/>
        <pc:sldMkLst>
          <pc:docMk/>
          <pc:sldMk cId="3469640065" sldId="923"/>
        </pc:sldMkLst>
        <pc:spChg chg="mod">
          <ac:chgData name="João Felipe Nicolaci Pimentel" userId="ad996c092fe38a6e" providerId="LiveId" clId="{7B450DF9-6A27-4B66-8033-35457DAD3695}" dt="2018-10-01T06:43:05.186" v="19552" actId="20577"/>
          <ac:spMkLst>
            <pc:docMk/>
            <pc:sldMk cId="3469640065" sldId="92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4:32.066" v="19618" actId="207"/>
          <ac:spMkLst>
            <pc:docMk/>
            <pc:sldMk cId="3469640065" sldId="923"/>
            <ac:spMk id="11" creationId="{9CC7EF4C-3DDC-4283-A6D6-C3F821DD25A3}"/>
          </ac:spMkLst>
        </pc:spChg>
        <pc:spChg chg="mod">
          <ac:chgData name="João Felipe Nicolaci Pimentel" userId="ad996c092fe38a6e" providerId="LiveId" clId="{7B450DF9-6A27-4B66-8033-35457DAD3695}" dt="2018-10-01T06:44:07.537" v="19592" actId="1035"/>
          <ac:spMkLst>
            <pc:docMk/>
            <pc:sldMk cId="3469640065" sldId="923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4:43.577" v="19640" actId="20577"/>
          <ac:spMkLst>
            <pc:docMk/>
            <pc:sldMk cId="3469640065" sldId="923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44:34.890" v="19622" actId="1035"/>
          <ac:spMkLst>
            <pc:docMk/>
            <pc:sldMk cId="3469640065" sldId="923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44:03.366" v="19586" actId="207"/>
          <ac:spMkLst>
            <pc:docMk/>
            <pc:sldMk cId="3469640065" sldId="923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7" creationId="{24BBD47D-99A5-4AE2-A311-876AD98352A1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8" creationId="{FA810EC9-3384-4AFA-9A70-D04DC2EA6284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9" creationId="{2EFB6768-A68A-486F-8417-7D8F01D24430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3" creationId="{B80D9EB1-9D4B-4AFE-B43B-193CBC4B1D5E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6:18.404" v="19704" actId="20577"/>
        <pc:sldMkLst>
          <pc:docMk/>
          <pc:sldMk cId="3028844698" sldId="924"/>
        </pc:sldMkLst>
        <pc:spChg chg="mod">
          <ac:chgData name="João Felipe Nicolaci Pimentel" userId="ad996c092fe38a6e" providerId="LiveId" clId="{7B450DF9-6A27-4B66-8033-35457DAD3695}" dt="2018-10-01T06:46:16.090" v="19703" actId="20577"/>
          <ac:spMkLst>
            <pc:docMk/>
            <pc:sldMk cId="3028844698" sldId="92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18.404" v="19704" actId="20577"/>
          <ac:spMkLst>
            <pc:docMk/>
            <pc:sldMk cId="3028844698" sldId="924"/>
            <ac:spMk id="3" creationId="{3D2608AC-6F36-4BB0-80FD-C5F7F60C21E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48:39.458" v="19944" actId="20577"/>
        <pc:sldMkLst>
          <pc:docMk/>
          <pc:sldMk cId="66950037" sldId="925"/>
        </pc:sldMkLst>
        <pc:spChg chg="mod">
          <ac:chgData name="João Felipe Nicolaci Pimentel" userId="ad996c092fe38a6e" providerId="LiveId" clId="{7B450DF9-6A27-4B66-8033-35457DAD3695}" dt="2018-10-01T06:46:45.401" v="19713" actId="20577"/>
          <ac:spMkLst>
            <pc:docMk/>
            <pc:sldMk cId="66950037" sldId="92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8:39.458" v="19944" actId="20577"/>
          <ac:spMkLst>
            <pc:docMk/>
            <pc:sldMk cId="66950037" sldId="92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7:58.972" v="19850" actId="207"/>
          <ac:spMkLst>
            <pc:docMk/>
            <pc:sldMk cId="66950037" sldId="92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6:47:55.713" v="19849" actId="478"/>
          <ac:spMkLst>
            <pc:docMk/>
            <pc:sldMk cId="66950037" sldId="925"/>
            <ac:spMk id="9" creationId="{C12610EA-209A-426A-AAE8-E365A551E99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0:37.962" v="20007" actId="20577"/>
        <pc:sldMkLst>
          <pc:docMk/>
          <pc:sldMk cId="1954756095" sldId="926"/>
        </pc:sldMkLst>
        <pc:spChg chg="mod">
          <ac:chgData name="João Felipe Nicolaci Pimentel" userId="ad996c092fe38a6e" providerId="LiveId" clId="{7B450DF9-6A27-4B66-8033-35457DAD3695}" dt="2018-10-01T06:48:53.705" v="19955" actId="20577"/>
          <ac:spMkLst>
            <pc:docMk/>
            <pc:sldMk cId="1954756095" sldId="926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1" creationId="{9CC7EF4C-3DDC-4283-A6D6-C3F821DD25A3}"/>
          </ac:spMkLst>
        </pc:spChg>
        <pc:spChg chg="del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9:49.379" v="20002" actId="6549"/>
          <ac:spMkLst>
            <pc:docMk/>
            <pc:sldMk cId="1954756095" sldId="926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37.962" v="20007" actId="20577"/>
          <ac:spMkLst>
            <pc:docMk/>
            <pc:sldMk cId="1954756095" sldId="926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0:09.568" v="20005" actId="207"/>
          <ac:spMkLst>
            <pc:docMk/>
            <pc:sldMk cId="1954756095" sldId="926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9:05.144" v="19959" actId="571"/>
          <ac:spMkLst>
            <pc:docMk/>
            <pc:sldMk cId="1954756095" sldId="926"/>
            <ac:spMk id="17" creationId="{F22187CD-618B-4E33-8EBA-343FE83FF750}"/>
          </ac:spMkLst>
        </pc:spChg>
      </pc:sldChg>
      <pc:sldChg chg="modSp add">
        <pc:chgData name="João Felipe Nicolaci Pimentel" userId="ad996c092fe38a6e" providerId="LiveId" clId="{7B450DF9-6A27-4B66-8033-35457DAD3695}" dt="2018-10-01T06:51:22.362" v="20041"/>
        <pc:sldMkLst>
          <pc:docMk/>
          <pc:sldMk cId="287072642" sldId="927"/>
        </pc:sldMkLst>
        <pc:spChg chg="mod">
          <ac:chgData name="João Felipe Nicolaci Pimentel" userId="ad996c092fe38a6e" providerId="LiveId" clId="{7B450DF9-6A27-4B66-8033-35457DAD3695}" dt="2018-10-01T06:51:22.362" v="20041"/>
          <ac:spMkLst>
            <pc:docMk/>
            <pc:sldMk cId="287072642" sldId="927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45.373" v="20011" actId="20577"/>
          <ac:spMkLst>
            <pc:docMk/>
            <pc:sldMk cId="287072642" sldId="927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1:10.259" v="20040" actId="113"/>
          <ac:spMkLst>
            <pc:docMk/>
            <pc:sldMk cId="287072642" sldId="92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50:43.433" v="20010" actId="20577"/>
          <ac:spMkLst>
            <pc:docMk/>
            <pc:sldMk cId="287072642" sldId="927"/>
            <ac:spMk id="16" creationId="{0DBA9349-38E0-4029-9483-836040391FB8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3:07.791" v="20161" actId="207"/>
        <pc:sldMkLst>
          <pc:docMk/>
          <pc:sldMk cId="2488560098" sldId="928"/>
        </pc:sldMkLst>
        <pc:spChg chg="mod">
          <ac:chgData name="João Felipe Nicolaci Pimentel" userId="ad996c092fe38a6e" providerId="LiveId" clId="{7B450DF9-6A27-4B66-8033-35457DAD3695}" dt="2018-10-01T06:52:08.969" v="20057" actId="20577"/>
          <ac:spMkLst>
            <pc:docMk/>
            <pc:sldMk cId="2488560098" sldId="92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2:43.713" v="20136" actId="20577"/>
          <ac:spMkLst>
            <pc:docMk/>
            <pc:sldMk cId="2488560098" sldId="928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10-01T06:52:50.611" v="20138"/>
          <ac:spMkLst>
            <pc:docMk/>
            <pc:sldMk cId="2488560098" sldId="928"/>
            <ac:spMk id="7" creationId="{E7AFF35C-CE12-42AC-8001-722D0A0F994E}"/>
          </ac:spMkLst>
        </pc:spChg>
        <pc:spChg chg="mod">
          <ac:chgData name="João Felipe Nicolaci Pimentel" userId="ad996c092fe38a6e" providerId="LiveId" clId="{7B450DF9-6A27-4B66-8033-35457DAD3695}" dt="2018-10-01T06:53:07.791" v="20161" actId="207"/>
          <ac:spMkLst>
            <pc:docMk/>
            <pc:sldMk cId="2488560098" sldId="928"/>
            <ac:spMk id="8" creationId="{356A4BD9-AAE7-4996-AF04-C57A2B48FFF6}"/>
          </ac:spMkLst>
        </pc:spChg>
      </pc:sldChg>
      <pc:sldChg chg="modSp add ord">
        <pc:chgData name="João Felipe Nicolaci Pimentel" userId="ad996c092fe38a6e" providerId="LiveId" clId="{7B450DF9-6A27-4B66-8033-35457DAD3695}" dt="2018-10-01T06:53:47.112" v="20191"/>
        <pc:sldMkLst>
          <pc:docMk/>
          <pc:sldMk cId="3062251097" sldId="929"/>
        </pc:sldMkLst>
        <pc:spChg chg="mod">
          <ac:chgData name="João Felipe Nicolaci Pimentel" userId="ad996c092fe38a6e" providerId="LiveId" clId="{7B450DF9-6A27-4B66-8033-35457DAD3695}" dt="2018-10-01T06:53:23.745" v="20175" actId="20577"/>
          <ac:spMkLst>
            <pc:docMk/>
            <pc:sldMk cId="3062251097" sldId="92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3:47.112" v="20191"/>
          <ac:spMkLst>
            <pc:docMk/>
            <pc:sldMk cId="3062251097" sldId="929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3:36.970" v="20190" actId="6549"/>
          <ac:spMkLst>
            <pc:docMk/>
            <pc:sldMk cId="3062251097" sldId="929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4:43.369" v="20239" actId="20577"/>
        <pc:sldMkLst>
          <pc:docMk/>
          <pc:sldMk cId="3742308781" sldId="930"/>
        </pc:sldMkLst>
        <pc:spChg chg="mod">
          <ac:chgData name="João Felipe Nicolaci Pimentel" userId="ad996c092fe38a6e" providerId="LiveId" clId="{7B450DF9-6A27-4B66-8033-35457DAD3695}" dt="2018-10-01T06:54:43.369" v="20239" actId="20577"/>
          <ac:spMkLst>
            <pc:docMk/>
            <pc:sldMk cId="3742308781" sldId="930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4:03.510" v="20203" actId="207"/>
          <ac:spMkLst>
            <pc:docMk/>
            <pc:sldMk cId="3742308781" sldId="930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6:11.154" v="20296" actId="6549"/>
        <pc:sldMkLst>
          <pc:docMk/>
          <pc:sldMk cId="2065753842" sldId="931"/>
        </pc:sldMkLst>
        <pc:spChg chg="mod">
          <ac:chgData name="João Felipe Nicolaci Pimentel" userId="ad996c092fe38a6e" providerId="LiveId" clId="{7B450DF9-6A27-4B66-8033-35457DAD3695}" dt="2018-10-01T06:55:48.969" v="20252" actId="20577"/>
          <ac:spMkLst>
            <pc:docMk/>
            <pc:sldMk cId="2065753842" sldId="93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5:58.361" v="20281" actId="20577"/>
          <ac:spMkLst>
            <pc:docMk/>
            <pc:sldMk cId="2065753842" sldId="931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6:11.154" v="20296" actId="6549"/>
          <ac:spMkLst>
            <pc:docMk/>
            <pc:sldMk cId="2065753842" sldId="931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6:42.027" v="20327" actId="20577"/>
        <pc:sldMkLst>
          <pc:docMk/>
          <pc:sldMk cId="1203791754" sldId="932"/>
        </pc:sldMkLst>
        <pc:spChg chg="mod">
          <ac:chgData name="João Felipe Nicolaci Pimentel" userId="ad996c092fe38a6e" providerId="LiveId" clId="{7B450DF9-6A27-4B66-8033-35457DAD3695}" dt="2018-10-01T06:56:24.913" v="20309" actId="20577"/>
          <ac:spMkLst>
            <pc:docMk/>
            <pc:sldMk cId="1203791754" sldId="93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6:42.027" v="20327" actId="20577"/>
          <ac:spMkLst>
            <pc:docMk/>
            <pc:sldMk cId="1203791754" sldId="932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6:30.985" v="20322"/>
          <ac:spMkLst>
            <pc:docMk/>
            <pc:sldMk cId="1203791754" sldId="932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7:34.857" v="20368" actId="20577"/>
        <pc:sldMkLst>
          <pc:docMk/>
          <pc:sldMk cId="1032993537" sldId="933"/>
        </pc:sldMkLst>
        <pc:spChg chg="mod">
          <ac:chgData name="João Felipe Nicolaci Pimentel" userId="ad996c092fe38a6e" providerId="LiveId" clId="{7B450DF9-6A27-4B66-8033-35457DAD3695}" dt="2018-10-01T06:57:17.082" v="20347" actId="404"/>
          <ac:spMkLst>
            <pc:docMk/>
            <pc:sldMk cId="1032993537" sldId="93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7:27.449" v="20350" actId="20577"/>
          <ac:spMkLst>
            <pc:docMk/>
            <pc:sldMk cId="1032993537" sldId="933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7:34.857" v="20368" actId="20577"/>
          <ac:spMkLst>
            <pc:docMk/>
            <pc:sldMk cId="1032993537" sldId="933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8:17.449" v="20394" actId="20577"/>
        <pc:sldMkLst>
          <pc:docMk/>
          <pc:sldMk cId="3788688141" sldId="934"/>
        </pc:sldMkLst>
        <pc:spChg chg="mod">
          <ac:chgData name="João Felipe Nicolaci Pimentel" userId="ad996c092fe38a6e" providerId="LiveId" clId="{7B450DF9-6A27-4B66-8033-35457DAD3695}" dt="2018-10-01T06:57:44.810" v="20371" actId="404"/>
          <ac:spMkLst>
            <pc:docMk/>
            <pc:sldMk cId="3788688141" sldId="93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8:17.449" v="20394" actId="20577"/>
          <ac:spMkLst>
            <pc:docMk/>
            <pc:sldMk cId="3788688141" sldId="934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7:53.302" v="20373"/>
          <ac:spMkLst>
            <pc:docMk/>
            <pc:sldMk cId="3788688141" sldId="934"/>
            <ac:spMk id="15" creationId="{FD3B1866-1604-4281-B77D-B4DD2AD577FE}"/>
          </ac:spMkLst>
        </pc:spChg>
      </pc:sldChg>
      <pc:sldChg chg="delSp modSp add">
        <pc:chgData name="João Felipe Nicolaci Pimentel" userId="ad996c092fe38a6e" providerId="LiveId" clId="{7B450DF9-6A27-4B66-8033-35457DAD3695}" dt="2018-10-01T07:00:06.361" v="20497" actId="20577"/>
        <pc:sldMkLst>
          <pc:docMk/>
          <pc:sldMk cId="1860468599" sldId="935"/>
        </pc:sldMkLst>
        <pc:spChg chg="mod">
          <ac:chgData name="João Felipe Nicolaci Pimentel" userId="ad996c092fe38a6e" providerId="LiveId" clId="{7B450DF9-6A27-4B66-8033-35457DAD3695}" dt="2018-10-01T06:59:00.217" v="20398" actId="20577"/>
          <ac:spMkLst>
            <pc:docMk/>
            <pc:sldMk cId="1860468599" sldId="93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7:00:06.361" v="20497" actId="20577"/>
          <ac:spMkLst>
            <pc:docMk/>
            <pc:sldMk cId="1860468599" sldId="935"/>
            <ac:spMk id="3" creationId="{5D620B8E-9500-4EA9-AC4E-AA9E6B6295BE}"/>
          </ac:spMkLst>
        </pc:spChg>
        <pc:spChg chg="del">
          <ac:chgData name="João Felipe Nicolaci Pimentel" userId="ad996c092fe38a6e" providerId="LiveId" clId="{7B450DF9-6A27-4B66-8033-35457DAD3695}" dt="2018-10-01T06:59:56.265" v="20491" actId="478"/>
          <ac:spMkLst>
            <pc:docMk/>
            <pc:sldMk cId="1860468599" sldId="935"/>
            <ac:spMk id="7" creationId="{3D26CC1F-8016-45A6-8642-8F20F25DF715}"/>
          </ac:spMkLst>
        </pc:spChg>
      </pc:sldChg>
      <pc:sldChg chg="addSp modSp add ord">
        <pc:chgData name="João Felipe Nicolaci Pimentel" userId="ad996c092fe38a6e" providerId="LiveId" clId="{7B450DF9-6A27-4B66-8033-35457DAD3695}" dt="2018-10-01T07:15:20.156" v="20568"/>
        <pc:sldMkLst>
          <pc:docMk/>
          <pc:sldMk cId="1298985532" sldId="936"/>
        </pc:sldMkLst>
        <pc:picChg chg="add mod modCrop">
          <ac:chgData name="João Felipe Nicolaci Pimentel" userId="ad996c092fe38a6e" providerId="LiveId" clId="{7B450DF9-6A27-4B66-8033-35457DAD3695}" dt="2018-10-01T07:04:47.946" v="20520" actId="1076"/>
          <ac:picMkLst>
            <pc:docMk/>
            <pc:sldMk cId="1298985532" sldId="936"/>
            <ac:picMk id="4" creationId="{9176DCD6-3C0E-4C24-BAD3-CBCD2C216EEC}"/>
          </ac:picMkLst>
        </pc:picChg>
      </pc:sldChg>
      <pc:sldChg chg="modSp add del">
        <pc:chgData name="João Felipe Nicolaci Pimentel" userId="ad996c092fe38a6e" providerId="LiveId" clId="{7B450DF9-6A27-4B66-8033-35457DAD3695}" dt="2018-10-01T07:16:53.462" v="20573" actId="2696"/>
        <pc:sldMkLst>
          <pc:docMk/>
          <pc:sldMk cId="215550122" sldId="937"/>
        </pc:sldMkLst>
        <pc:spChg chg="mod">
          <ac:chgData name="João Felipe Nicolaci Pimentel" userId="ad996c092fe38a6e" providerId="LiveId" clId="{7B450DF9-6A27-4B66-8033-35457DAD3695}" dt="2018-10-01T07:16:49.074" v="20572" actId="6549"/>
          <ac:spMkLst>
            <pc:docMk/>
            <pc:sldMk cId="215550122" sldId="937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7:11.672" v="20575" actId="207"/>
        <pc:sldMkLst>
          <pc:docMk/>
          <pc:sldMk cId="1853894907" sldId="937"/>
        </pc:sldMkLst>
        <pc:spChg chg="mod">
          <ac:chgData name="João Felipe Nicolaci Pimentel" userId="ad996c092fe38a6e" providerId="LiveId" clId="{7B450DF9-6A27-4B66-8033-35457DAD3695}" dt="2018-10-01T07:17:11.672" v="20575" actId="207"/>
          <ac:spMkLst>
            <pc:docMk/>
            <pc:sldMk cId="1853894907" sldId="937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7:31.646" v="20577" actId="207"/>
        <pc:sldMkLst>
          <pc:docMk/>
          <pc:sldMk cId="168104209" sldId="938"/>
        </pc:sldMkLst>
        <pc:spChg chg="mod">
          <ac:chgData name="João Felipe Nicolaci Pimentel" userId="ad996c092fe38a6e" providerId="LiveId" clId="{7B450DF9-6A27-4B66-8033-35457DAD3695}" dt="2018-10-01T07:17:31.646" v="20577" actId="207"/>
          <ac:spMkLst>
            <pc:docMk/>
            <pc:sldMk cId="168104209" sldId="938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03.329" v="20579" actId="207"/>
        <pc:sldMkLst>
          <pc:docMk/>
          <pc:sldMk cId="2140529900" sldId="939"/>
        </pc:sldMkLst>
        <pc:spChg chg="mod">
          <ac:chgData name="João Felipe Nicolaci Pimentel" userId="ad996c092fe38a6e" providerId="LiveId" clId="{7B450DF9-6A27-4B66-8033-35457DAD3695}" dt="2018-10-01T07:18:03.329" v="20579" actId="207"/>
          <ac:spMkLst>
            <pc:docMk/>
            <pc:sldMk cId="2140529900" sldId="939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28.245" v="20582" actId="207"/>
        <pc:sldMkLst>
          <pc:docMk/>
          <pc:sldMk cId="2069695123" sldId="940"/>
        </pc:sldMkLst>
        <pc:spChg chg="mod">
          <ac:chgData name="João Felipe Nicolaci Pimentel" userId="ad996c092fe38a6e" providerId="LiveId" clId="{7B450DF9-6A27-4B66-8033-35457DAD3695}" dt="2018-10-01T07:18:28.245" v="20582" actId="207"/>
          <ac:spMkLst>
            <pc:docMk/>
            <pc:sldMk cId="2069695123" sldId="940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19:36.740" v="20586" actId="207"/>
        <pc:sldMkLst>
          <pc:docMk/>
          <pc:sldMk cId="1942704596" sldId="941"/>
        </pc:sldMkLst>
        <pc:spChg chg="mod">
          <ac:chgData name="João Felipe Nicolaci Pimentel" userId="ad996c092fe38a6e" providerId="LiveId" clId="{7B450DF9-6A27-4B66-8033-35457DAD3695}" dt="2018-10-01T07:19:36.740" v="20586" actId="207"/>
          <ac:spMkLst>
            <pc:docMk/>
            <pc:sldMk cId="1942704596" sldId="941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20:07.919" v="20589" actId="207"/>
        <pc:sldMkLst>
          <pc:docMk/>
          <pc:sldMk cId="3165043218" sldId="942"/>
        </pc:sldMkLst>
        <pc:spChg chg="mod">
          <ac:chgData name="João Felipe Nicolaci Pimentel" userId="ad996c092fe38a6e" providerId="LiveId" clId="{7B450DF9-6A27-4B66-8033-35457DAD3695}" dt="2018-10-01T07:20:07.919" v="20589" actId="207"/>
          <ac:spMkLst>
            <pc:docMk/>
            <pc:sldMk cId="3165043218" sldId="942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20:52.139" v="20592"/>
        <pc:sldMkLst>
          <pc:docMk/>
          <pc:sldMk cId="1351514596" sldId="943"/>
        </pc:sldMkLst>
        <pc:spChg chg="mod">
          <ac:chgData name="João Felipe Nicolaci Pimentel" userId="ad996c092fe38a6e" providerId="LiveId" clId="{7B450DF9-6A27-4B66-8033-35457DAD3695}" dt="2018-10-01T07:20:42.062" v="20591" actId="207"/>
          <ac:spMkLst>
            <pc:docMk/>
            <pc:sldMk cId="1351514596" sldId="943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38:18.891" v="21043" actId="313"/>
        <pc:sldMkLst>
          <pc:docMk/>
          <pc:sldMk cId="169412139" sldId="944"/>
        </pc:sldMkLst>
        <pc:spChg chg="mod">
          <ac:chgData name="João Felipe Nicolaci Pimentel" userId="ad996c092fe38a6e" providerId="LiveId" clId="{7B450DF9-6A27-4B66-8033-35457DAD3695}" dt="2018-10-01T07:29:36.624" v="20653" actId="20577"/>
          <ac:spMkLst>
            <pc:docMk/>
            <pc:sldMk cId="169412139" sldId="944"/>
            <ac:spMk id="2" creationId="{40F5CED6-EC9D-48C4-B076-5F73F9008164}"/>
          </ac:spMkLst>
        </pc:spChg>
        <pc:spChg chg="mod">
          <ac:chgData name="João Felipe Nicolaci Pimentel" userId="ad996c092fe38a6e" providerId="LiveId" clId="{7B450DF9-6A27-4B66-8033-35457DAD3695}" dt="2018-10-01T07:38:18.891" v="21043" actId="313"/>
          <ac:spMkLst>
            <pc:docMk/>
            <pc:sldMk cId="169412139" sldId="944"/>
            <ac:spMk id="3" creationId="{BBD7993F-C915-431F-9C3D-4F29E5571D99}"/>
          </ac:spMkLst>
        </pc:spChg>
      </pc:sldChg>
      <pc:sldMasterChg chg="addSp modSldLayout">
        <pc:chgData name="João Felipe Nicolaci Pimentel" userId="ad996c092fe38a6e" providerId="LiveId" clId="{7B450DF9-6A27-4B66-8033-35457DAD3695}" dt="2018-10-01T07:09:55.134" v="20553"/>
        <pc:sldMasterMkLst>
          <pc:docMk/>
          <pc:sldMasterMk cId="0" sldId="2147483761"/>
        </pc:sldMasterMkLst>
        <pc:picChg chg="add">
          <ac:chgData name="João Felipe Nicolaci Pimentel" userId="ad996c092fe38a6e" providerId="LiveId" clId="{7B450DF9-6A27-4B66-8033-35457DAD3695}" dt="2018-10-01T07:09:55.134" v="20553"/>
          <ac:picMkLst>
            <pc:docMk/>
            <pc:sldMasterMk cId="0" sldId="2147483761"/>
            <ac:picMk id="10" creationId="{44526CFD-C2AF-4B96-90F2-9BC82240F2F7}"/>
          </ac:picMkLst>
        </pc:picChg>
        <pc:sldLayoutChg chg="addSp modSp">
          <pc:chgData name="João Felipe Nicolaci Pimentel" userId="ad996c092fe38a6e" providerId="LiveId" clId="{7B450DF9-6A27-4B66-8033-35457DAD3695}" dt="2018-10-01T07:08:54.789" v="20538" actId="1037"/>
          <pc:sldLayoutMkLst>
            <pc:docMk/>
            <pc:sldMasterMk cId="0" sldId="2147483761"/>
            <pc:sldLayoutMk cId="0" sldId="2147483763"/>
          </pc:sldLayoutMkLst>
          <pc:picChg chg="add mod">
            <ac:chgData name="João Felipe Nicolaci Pimentel" userId="ad996c092fe38a6e" providerId="LiveId" clId="{7B450DF9-6A27-4B66-8033-35457DAD3695}" dt="2018-10-01T07:08:54.789" v="20538" actId="1037"/>
            <ac:picMkLst>
              <pc:docMk/>
              <pc:sldMasterMk cId="0" sldId="2147483761"/>
              <pc:sldLayoutMk cId="0" sldId="2147483763"/>
              <ac:picMk id="7" creationId="{84D3A1FC-CF64-48DC-9CE2-2386DAB232B9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44.940" v="20552"/>
          <pc:sldLayoutMkLst>
            <pc:docMk/>
            <pc:sldMasterMk cId="0" sldId="2147483761"/>
            <pc:sldLayoutMk cId="0" sldId="2147483764"/>
          </pc:sldLayoutMkLst>
          <pc:picChg chg="add">
            <ac:chgData name="João Felipe Nicolaci Pimentel" userId="ad996c092fe38a6e" providerId="LiveId" clId="{7B450DF9-6A27-4B66-8033-35457DAD3695}" dt="2018-10-01T07:09:44.940" v="20552"/>
            <ac:picMkLst>
              <pc:docMk/>
              <pc:sldMasterMk cId="0" sldId="2147483761"/>
              <pc:sldLayoutMk cId="0" sldId="2147483764"/>
              <ac:picMk id="7" creationId="{29095C03-C32E-4618-8AC8-CF5BDD1590B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7.803" v="20539"/>
          <pc:sldLayoutMkLst>
            <pc:docMk/>
            <pc:sldMasterMk cId="0" sldId="2147483761"/>
            <pc:sldLayoutMk cId="0" sldId="2147483765"/>
          </pc:sldLayoutMkLst>
          <pc:picChg chg="add">
            <ac:chgData name="João Felipe Nicolaci Pimentel" userId="ad996c092fe38a6e" providerId="LiveId" clId="{7B450DF9-6A27-4B66-8033-35457DAD3695}" dt="2018-10-01T07:09:07.803" v="20539"/>
            <ac:picMkLst>
              <pc:docMk/>
              <pc:sldMasterMk cId="0" sldId="2147483761"/>
              <pc:sldLayoutMk cId="0" sldId="2147483765"/>
              <ac:picMk id="8" creationId="{ACB4258A-372F-4DE0-B664-7148C6618EE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9.603" v="20540"/>
          <pc:sldLayoutMkLst>
            <pc:docMk/>
            <pc:sldMasterMk cId="0" sldId="2147483761"/>
            <pc:sldLayoutMk cId="0" sldId="2147483766"/>
          </pc:sldLayoutMkLst>
          <pc:picChg chg="add">
            <ac:chgData name="João Felipe Nicolaci Pimentel" userId="ad996c092fe38a6e" providerId="LiveId" clId="{7B450DF9-6A27-4B66-8033-35457DAD3695}" dt="2018-10-01T07:09:09.603" v="20540"/>
            <ac:picMkLst>
              <pc:docMk/>
              <pc:sldMasterMk cId="0" sldId="2147483761"/>
              <pc:sldLayoutMk cId="0" sldId="2147483766"/>
              <ac:picMk id="10" creationId="{79E518D8-E6DE-480D-9B1B-49EBD9245024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1.771" v="20541"/>
          <pc:sldLayoutMkLst>
            <pc:docMk/>
            <pc:sldMasterMk cId="0" sldId="2147483761"/>
            <pc:sldLayoutMk cId="0" sldId="2147483767"/>
          </pc:sldLayoutMkLst>
          <pc:picChg chg="add">
            <ac:chgData name="João Felipe Nicolaci Pimentel" userId="ad996c092fe38a6e" providerId="LiveId" clId="{7B450DF9-6A27-4B66-8033-35457DAD3695}" dt="2018-10-01T07:09:11.771" v="20541"/>
            <ac:picMkLst>
              <pc:docMk/>
              <pc:sldMasterMk cId="0" sldId="2147483761"/>
              <pc:sldLayoutMk cId="0" sldId="2147483767"/>
              <ac:picMk id="6" creationId="{D0822C35-64A6-4C10-A38A-89FE125CD9F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6.740" v="20542"/>
          <pc:sldLayoutMkLst>
            <pc:docMk/>
            <pc:sldMasterMk cId="0" sldId="2147483761"/>
            <pc:sldLayoutMk cId="0" sldId="2147483768"/>
          </pc:sldLayoutMkLst>
          <pc:picChg chg="add">
            <ac:chgData name="João Felipe Nicolaci Pimentel" userId="ad996c092fe38a6e" providerId="LiveId" clId="{7B450DF9-6A27-4B66-8033-35457DAD3695}" dt="2018-10-01T07:09:16.740" v="20542"/>
            <ac:picMkLst>
              <pc:docMk/>
              <pc:sldMasterMk cId="0" sldId="2147483761"/>
              <pc:sldLayoutMk cId="0" sldId="2147483768"/>
              <ac:picMk id="5" creationId="{A6C94574-C822-4241-B581-138DFF1DC7E3}"/>
            </ac:picMkLst>
          </pc:picChg>
        </pc:sldLayoutChg>
        <pc:sldLayoutChg chg="addSp delSp modSp">
          <pc:chgData name="João Felipe Nicolaci Pimentel" userId="ad996c092fe38a6e" providerId="LiveId" clId="{7B450DF9-6A27-4B66-8033-35457DAD3695}" dt="2018-10-01T07:09:33.448" v="20549"/>
          <pc:sldLayoutMkLst>
            <pc:docMk/>
            <pc:sldMasterMk cId="0" sldId="2147483761"/>
            <pc:sldLayoutMk cId="0" sldId="2147483769"/>
          </pc:sldLayoutMkLst>
          <pc:picChg chg="add del">
            <ac:chgData name="João Felipe Nicolaci Pimentel" userId="ad996c092fe38a6e" providerId="LiveId" clId="{7B450DF9-6A27-4B66-8033-35457DAD3695}" dt="2018-10-01T07:09:22.128" v="20545"/>
            <ac:picMkLst>
              <pc:docMk/>
              <pc:sldMasterMk cId="0" sldId="2147483761"/>
              <pc:sldLayoutMk cId="0" sldId="2147483769"/>
              <ac:picMk id="8" creationId="{884F426C-A9FE-4FE4-8419-45BE6D3683EF}"/>
            </ac:picMkLst>
          </pc:picChg>
          <pc:picChg chg="add del">
            <ac:chgData name="João Felipe Nicolaci Pimentel" userId="ad996c092fe38a6e" providerId="LiveId" clId="{7B450DF9-6A27-4B66-8033-35457DAD3695}" dt="2018-10-01T07:09:33.448" v="20549"/>
            <ac:picMkLst>
              <pc:docMk/>
              <pc:sldMasterMk cId="0" sldId="2147483761"/>
              <pc:sldLayoutMk cId="0" sldId="2147483769"/>
              <ac:picMk id="9" creationId="{64C84299-AA4F-4E49-AB85-5A5A2D506725}"/>
            </ac:picMkLst>
          </pc:picChg>
          <pc:picChg chg="add mod">
            <ac:chgData name="João Felipe Nicolaci Pimentel" userId="ad996c092fe38a6e" providerId="LiveId" clId="{7B450DF9-6A27-4B66-8033-35457DAD3695}" dt="2018-10-01T07:09:32.768" v="20548" actId="571"/>
            <ac:picMkLst>
              <pc:docMk/>
              <pc:sldMasterMk cId="0" sldId="2147483761"/>
              <pc:sldLayoutMk cId="0" sldId="2147483769"/>
              <ac:picMk id="10" creationId="{84039FE4-9706-4F08-B1AC-4CD077AA496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9.348" v="20543"/>
          <pc:sldLayoutMkLst>
            <pc:docMk/>
            <pc:sldMasterMk cId="0" sldId="2147483761"/>
            <pc:sldLayoutMk cId="0" sldId="2147483770"/>
          </pc:sldLayoutMkLst>
          <pc:picChg chg="add">
            <ac:chgData name="João Felipe Nicolaci Pimentel" userId="ad996c092fe38a6e" providerId="LiveId" clId="{7B450DF9-6A27-4B66-8033-35457DAD3695}" dt="2018-10-01T07:09:19.348" v="20543"/>
            <ac:picMkLst>
              <pc:docMk/>
              <pc:sldMasterMk cId="0" sldId="2147483761"/>
              <pc:sldLayoutMk cId="0" sldId="2147483770"/>
              <ac:picMk id="8" creationId="{0AD2D305-9679-4796-B303-F0E8F705B34A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5.963" v="20550"/>
          <pc:sldLayoutMkLst>
            <pc:docMk/>
            <pc:sldMasterMk cId="0" sldId="2147483761"/>
            <pc:sldLayoutMk cId="0" sldId="2147483771"/>
          </pc:sldLayoutMkLst>
          <pc:picChg chg="add">
            <ac:chgData name="João Felipe Nicolaci Pimentel" userId="ad996c092fe38a6e" providerId="LiveId" clId="{7B450DF9-6A27-4B66-8033-35457DAD3695}" dt="2018-10-01T07:09:35.963" v="20550"/>
            <ac:picMkLst>
              <pc:docMk/>
              <pc:sldMasterMk cId="0" sldId="2147483761"/>
              <pc:sldLayoutMk cId="0" sldId="2147483771"/>
              <ac:picMk id="7" creationId="{1B22229F-DBC8-42B7-AFA9-EE651ABB5792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9.453" v="20551"/>
          <pc:sldLayoutMkLst>
            <pc:docMk/>
            <pc:sldMasterMk cId="0" sldId="2147483761"/>
            <pc:sldLayoutMk cId="0" sldId="2147483772"/>
          </pc:sldLayoutMkLst>
          <pc:picChg chg="add">
            <ac:chgData name="João Felipe Nicolaci Pimentel" userId="ad996c092fe38a6e" providerId="LiveId" clId="{7B450DF9-6A27-4B66-8033-35457DAD3695}" dt="2018-10-01T07:09:39.453" v="20551"/>
            <ac:picMkLst>
              <pc:docMk/>
              <pc:sldMasterMk cId="0" sldId="2147483761"/>
              <pc:sldLayoutMk cId="0" sldId="2147483772"/>
              <ac:picMk id="7" creationId="{BFF47A0B-B51B-4191-8FBF-6221207B00E1}"/>
            </ac:picMkLst>
          </pc:picChg>
        </pc:sldLayoutChg>
      </pc:sldMasterChg>
    </pc:docChg>
  </pc:docChgLst>
  <pc:docChgLst>
    <pc:chgData name="João Felipe Nicolaci Pimentel" userId="ad996c092fe38a6e" providerId="LiveId" clId="{CD0FBB3F-1BB8-428D-96FA-8B6CF445F2FD}"/>
    <pc:docChg chg="modSld">
      <pc:chgData name="João Felipe Nicolaci Pimentel" userId="ad996c092fe38a6e" providerId="LiveId" clId="{CD0FBB3F-1BB8-428D-96FA-8B6CF445F2FD}" dt="2018-09-30T19:13:20.473" v="8" actId="20577"/>
      <pc:docMkLst>
        <pc:docMk/>
      </pc:docMkLst>
      <pc:sldChg chg="modSp">
        <pc:chgData name="João Felipe Nicolaci Pimentel" userId="ad996c092fe38a6e" providerId="LiveId" clId="{CD0FBB3F-1BB8-428D-96FA-8B6CF445F2FD}" dt="2018-09-30T19:12:12.990" v="1" actId="13822"/>
        <pc:sldMkLst>
          <pc:docMk/>
          <pc:sldMk cId="2422494477" sldId="766"/>
        </pc:sldMkLst>
        <pc:spChg chg="mod">
          <ac:chgData name="João Felipe Nicolaci Pimentel" userId="ad996c092fe38a6e" providerId="LiveId" clId="{CD0FBB3F-1BB8-428D-96FA-8B6CF445F2FD}" dt="2018-09-30T19:12:08.890" v="0" actId="13822"/>
          <ac:spMkLst>
            <pc:docMk/>
            <pc:sldMk cId="2422494477" sldId="766"/>
            <ac:spMk id="96" creationId="{2986108C-F179-4915-99BC-9EA331869C42}"/>
          </ac:spMkLst>
        </pc:spChg>
        <pc:cxnChg chg="mod">
          <ac:chgData name="João Felipe Nicolaci Pimentel" userId="ad996c092fe38a6e" providerId="LiveId" clId="{CD0FBB3F-1BB8-428D-96FA-8B6CF445F2FD}" dt="2018-09-30T19:12:12.990" v="1" actId="13822"/>
          <ac:cxnSpMkLst>
            <pc:docMk/>
            <pc:sldMk cId="2422494477" sldId="766"/>
            <ac:cxnSpMk id="113" creationId="{2342513E-BFA8-4C1F-B86C-BB985458C2B4}"/>
          </ac:cxnSpMkLst>
        </pc:cxnChg>
      </pc:sldChg>
      <pc:sldChg chg="modSp">
        <pc:chgData name="João Felipe Nicolaci Pimentel" userId="ad996c092fe38a6e" providerId="LiveId" clId="{CD0FBB3F-1BB8-428D-96FA-8B6CF445F2FD}" dt="2018-09-30T19:13:08.238" v="2" actId="6549"/>
        <pc:sldMkLst>
          <pc:docMk/>
          <pc:sldMk cId="4059558970" sldId="768"/>
        </pc:sldMkLst>
        <pc:spChg chg="mod">
          <ac:chgData name="João Felipe Nicolaci Pimentel" userId="ad996c092fe38a6e" providerId="LiveId" clId="{CD0FBB3F-1BB8-428D-96FA-8B6CF445F2FD}" dt="2018-09-30T19:13:08.238" v="2" actId="6549"/>
          <ac:spMkLst>
            <pc:docMk/>
            <pc:sldMk cId="4059558970" sldId="768"/>
            <ac:spMk id="3" creationId="{6A325FB0-1B96-444E-87CB-663C36D020F7}"/>
          </ac:spMkLst>
        </pc:spChg>
      </pc:sldChg>
      <pc:sldChg chg="modSp">
        <pc:chgData name="João Felipe Nicolaci Pimentel" userId="ad996c092fe38a6e" providerId="LiveId" clId="{CD0FBB3F-1BB8-428D-96FA-8B6CF445F2FD}" dt="2018-09-30T19:13:14.744" v="5" actId="20577"/>
        <pc:sldMkLst>
          <pc:docMk/>
          <pc:sldMk cId="3064229112" sldId="778"/>
        </pc:sldMkLst>
        <pc:spChg chg="mod">
          <ac:chgData name="João Felipe Nicolaci Pimentel" userId="ad996c092fe38a6e" providerId="LiveId" clId="{CD0FBB3F-1BB8-428D-96FA-8B6CF445F2FD}" dt="2018-09-30T19:13:14.744" v="5" actId="20577"/>
          <ac:spMkLst>
            <pc:docMk/>
            <pc:sldMk cId="3064229112" sldId="778"/>
            <ac:spMk id="3" creationId="{6A325FB0-1B96-444E-87CB-663C36D020F7}"/>
          </ac:spMkLst>
        </pc:spChg>
      </pc:sldChg>
      <pc:sldChg chg="modSp">
        <pc:chgData name="João Felipe Nicolaci Pimentel" userId="ad996c092fe38a6e" providerId="LiveId" clId="{CD0FBB3F-1BB8-428D-96FA-8B6CF445F2FD}" dt="2018-09-30T19:13:20.473" v="8" actId="20577"/>
        <pc:sldMkLst>
          <pc:docMk/>
          <pc:sldMk cId="1319366021" sldId="779"/>
        </pc:sldMkLst>
        <pc:spChg chg="mod">
          <ac:chgData name="João Felipe Nicolaci Pimentel" userId="ad996c092fe38a6e" providerId="LiveId" clId="{CD0FBB3F-1BB8-428D-96FA-8B6CF445F2FD}" dt="2018-09-30T19:13:20.473" v="8" actId="20577"/>
          <ac:spMkLst>
            <pc:docMk/>
            <pc:sldMk cId="1319366021" sldId="779"/>
            <ac:spMk id="3" creationId="{6A325FB0-1B96-444E-87CB-663C36D020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6756-37CA-4845-BF74-86AB75B40D71}" type="datetimeFigureOut">
              <a:rPr lang="en-US" smtClean="0"/>
              <a:t>9/30/2018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4C770-F621-954B-B4F6-71032F7FE2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8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5FBA27-17D7-4DEB-99F2-2DBBC3B4E9D2}" type="datetimeFigureOut">
              <a:rPr lang="pt-BR"/>
              <a:pPr>
                <a:defRPr/>
              </a:pPr>
              <a:t>30/09/2018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1E699-554D-4C3F-89FF-B830F834D5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44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6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4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0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5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4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ic.uff.br/~leomurta/images/IC-logo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6439446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x-none">
                <a:solidFill>
                  <a:schemeClr val="tx1"/>
                </a:solidFill>
              </a:rPr>
              <a:t>Click to edit Master subtitle style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98" y="5828241"/>
            <a:ext cx="1146706" cy="1009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48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2229F-DBC8-42B7-AFA9-EE651ABB5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47A0B-B51B-4191-8FBF-6221207B0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noProof="0" dirty="0"/>
              <a:t>Click to edit Master text styles</a:t>
            </a:r>
          </a:p>
          <a:p>
            <a:pPr lvl="1"/>
            <a:r>
              <a:rPr lang="x-none" noProof="0" dirty="0"/>
              <a:t>Second level</a:t>
            </a:r>
          </a:p>
          <a:p>
            <a:pPr lvl="2"/>
            <a:r>
              <a:rPr lang="x-none" noProof="0" dirty="0"/>
              <a:t>Third level</a:t>
            </a:r>
          </a:p>
          <a:p>
            <a:pPr lvl="3"/>
            <a:r>
              <a:rPr lang="x-none" noProof="0" dirty="0"/>
              <a:t>Fourth level</a:t>
            </a:r>
          </a:p>
          <a:p>
            <a:pPr lvl="4"/>
            <a:r>
              <a:rPr lang="x-none" noProof="0" dirty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A1FC-CF64-48DC-9CE2-2386DAB23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95C03-C32E-4618-8AC8-CF5BDD159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4258A-372F-4DE0-B664-7148C6618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18D8-E6DE-480D-9B1B-49EBD9245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22C35-64A6-4C10-A38A-89FE125CD9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4574-C822-4241-B581-138DFF1D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2D305-9679-4796-B303-F0E8F705B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23" y="44624"/>
            <a:ext cx="944113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306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4" y="732183"/>
            <a:ext cx="691498" cy="60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26CFD-C2AF-4B96-90F2-9BC82240F2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slide" Target="slide18.xml"/><Relationship Id="rId7" Type="http://schemas.openxmlformats.org/officeDocument/2006/relationships/slide" Target="slide6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10" Type="http://schemas.openxmlformats.org/officeDocument/2006/relationships/slide" Target="slide109.xml"/><Relationship Id="rId4" Type="http://schemas.openxmlformats.org/officeDocument/2006/relationships/slide" Target="slide23.xml"/><Relationship Id="rId9" Type="http://schemas.openxmlformats.org/officeDocument/2006/relationships/slide" Target="slide10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slide" Target="slide18.xml"/><Relationship Id="rId7" Type="http://schemas.openxmlformats.org/officeDocument/2006/relationships/slide" Target="slide64.xml"/><Relationship Id="rId12" Type="http://schemas.openxmlformats.org/officeDocument/2006/relationships/slide" Target="slide1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slide" Target="slide136.xml"/><Relationship Id="rId5" Type="http://schemas.openxmlformats.org/officeDocument/2006/relationships/slide" Target="slide32.xml"/><Relationship Id="rId10" Type="http://schemas.openxmlformats.org/officeDocument/2006/relationships/slide" Target="slide109.xml"/><Relationship Id="rId4" Type="http://schemas.openxmlformats.org/officeDocument/2006/relationships/slide" Target="slide23.xml"/><Relationship Id="rId9" Type="http://schemas.openxmlformats.org/officeDocument/2006/relationships/slide" Target="slide10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linerizer.com/" TargetMode="External"/><Relationship Id="rId2" Type="http://schemas.openxmlformats.org/officeDocument/2006/relationships/hyperlink" Target="https://stackoverflow.com/questions/2573135/python-progression-path-from-apprentice-to-guru/2576240#2576240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7" Type="http://schemas.openxmlformats.org/officeDocument/2006/relationships/slide" Target="slide92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1.xml"/><Relationship Id="rId5" Type="http://schemas.openxmlformats.org/officeDocument/2006/relationships/slide" Target="slide66.xml"/><Relationship Id="rId4" Type="http://schemas.openxmlformats.org/officeDocument/2006/relationships/slide" Target="slide59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slide" Target="slide121.xml"/><Relationship Id="rId13" Type="http://schemas.openxmlformats.org/officeDocument/2006/relationships/slide" Target="slide134.xml"/><Relationship Id="rId18" Type="http://schemas.openxmlformats.org/officeDocument/2006/relationships/slide" Target="slide150.xml"/><Relationship Id="rId3" Type="http://schemas.openxmlformats.org/officeDocument/2006/relationships/slide" Target="slide88.xml"/><Relationship Id="rId7" Type="http://schemas.openxmlformats.org/officeDocument/2006/relationships/slide" Target="slide118.xml"/><Relationship Id="rId12" Type="http://schemas.openxmlformats.org/officeDocument/2006/relationships/slide" Target="slide132.xml"/><Relationship Id="rId17" Type="http://schemas.openxmlformats.org/officeDocument/2006/relationships/slide" Target="slide147.xml"/><Relationship Id="rId2" Type="http://schemas.openxmlformats.org/officeDocument/2006/relationships/slide" Target="slide80.xml"/><Relationship Id="rId16" Type="http://schemas.openxmlformats.org/officeDocument/2006/relationships/slide" Target="slide14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7.xml"/><Relationship Id="rId11" Type="http://schemas.openxmlformats.org/officeDocument/2006/relationships/slide" Target="slide130.xml"/><Relationship Id="rId5" Type="http://schemas.openxmlformats.org/officeDocument/2006/relationships/slide" Target="slide114.xml"/><Relationship Id="rId15" Type="http://schemas.openxmlformats.org/officeDocument/2006/relationships/slide" Target="slide141.xml"/><Relationship Id="rId10" Type="http://schemas.openxmlformats.org/officeDocument/2006/relationships/slide" Target="slide125.xml"/><Relationship Id="rId19" Type="http://schemas.openxmlformats.org/officeDocument/2006/relationships/slide" Target="slide153.xml"/><Relationship Id="rId4" Type="http://schemas.openxmlformats.org/officeDocument/2006/relationships/slide" Target="slide90.xml"/><Relationship Id="rId9" Type="http://schemas.openxmlformats.org/officeDocument/2006/relationships/slide" Target="slide123.xml"/><Relationship Id="rId14" Type="http://schemas.openxmlformats.org/officeDocument/2006/relationships/slide" Target="slide13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13" Type="http://schemas.openxmlformats.org/officeDocument/2006/relationships/slide" Target="slide154.xml"/><Relationship Id="rId3" Type="http://schemas.openxmlformats.org/officeDocument/2006/relationships/slide" Target="slide18.xml"/><Relationship Id="rId7" Type="http://schemas.openxmlformats.org/officeDocument/2006/relationships/slide" Target="slide64.xml"/><Relationship Id="rId12" Type="http://schemas.openxmlformats.org/officeDocument/2006/relationships/slide" Target="slide1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slide" Target="slide136.xml"/><Relationship Id="rId5" Type="http://schemas.openxmlformats.org/officeDocument/2006/relationships/slide" Target="slide32.xml"/><Relationship Id="rId10" Type="http://schemas.openxmlformats.org/officeDocument/2006/relationships/slide" Target="slide109.xml"/><Relationship Id="rId4" Type="http://schemas.openxmlformats.org/officeDocument/2006/relationships/slide" Target="slide23.xml"/><Relationship Id="rId9" Type="http://schemas.openxmlformats.org/officeDocument/2006/relationships/slide" Target="slide10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09.xml"/><Relationship Id="rId3" Type="http://schemas.openxmlformats.org/officeDocument/2006/relationships/slide" Target="slide31.xml"/><Relationship Id="rId7" Type="http://schemas.openxmlformats.org/officeDocument/2006/relationships/slide" Target="slide94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6.xml"/><Relationship Id="rId5" Type="http://schemas.openxmlformats.org/officeDocument/2006/relationships/slide" Target="slide51.xml"/><Relationship Id="rId4" Type="http://schemas.openxmlformats.org/officeDocument/2006/relationships/slide" Target="slide37.xml"/><Relationship Id="rId9" Type="http://schemas.openxmlformats.org/officeDocument/2006/relationships/slide" Target="slide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mvanier.livejournal.com/2897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slide" Target="slide18.xml"/><Relationship Id="rId7" Type="http://schemas.openxmlformats.org/officeDocument/2006/relationships/slide" Target="slide6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3EAB7-3454-478C-A6F2-F32AEEC5F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3347864" y="3192770"/>
            <a:ext cx="24482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9852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 err="1"/>
              <a:t>compress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100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i,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[i]]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3167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3167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D73B3-17AB-4585-B61A-F65FF4F91BE2}"/>
              </a:ext>
            </a:extLst>
          </p:cNvPr>
          <p:cNvSpPr txBox="1"/>
          <p:nvPr/>
        </p:nvSpPr>
        <p:spPr>
          <a:xfrm>
            <a:off x="1000759" y="36135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x, use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use]</a:t>
            </a:r>
            <a:endParaRPr lang="en-US" dirty="0"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14F35-B6E5-4755-B60A-11638F93959F}"/>
              </a:ext>
            </a:extLst>
          </p:cNvPr>
          <p:cNvSpPr txBox="1"/>
          <p:nvPr/>
        </p:nvSpPr>
        <p:spPr>
          <a:xfrm>
            <a:off x="49407" y="36056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1D112-3F08-4801-ABC8-8938C45E62F0}"/>
              </a:ext>
            </a:extLst>
          </p:cNvPr>
          <p:cNvSpPr/>
          <p:nvPr/>
        </p:nvSpPr>
        <p:spPr>
          <a:xfrm>
            <a:off x="901421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17EDE-43EB-4BA1-A2A6-2C3381ECE1E2}"/>
              </a:ext>
            </a:extLst>
          </p:cNvPr>
          <p:cNvSpPr txBox="1"/>
          <p:nvPr/>
        </p:nvSpPr>
        <p:spPr>
          <a:xfrm>
            <a:off x="35496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04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 err="1"/>
              <a:t>reduce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há equivalência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22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Set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conjuntos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102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set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737562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</a:t>
            </a:r>
            <a:r>
              <a:rPr lang="en-US" dirty="0" err="1"/>
              <a:t>ote</a:t>
            </a:r>
            <a:r>
              <a:rPr lang="en-US" dirty="0"/>
              <a:t> que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pt-BR" dirty="0"/>
              <a:t>N</a:t>
            </a:r>
            <a:r>
              <a:rPr lang="en-US" dirty="0" err="1"/>
              <a:t>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103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{4, 9, 16}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25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Dict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dicionários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104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{}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78818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Dict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105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{value: key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key, value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{'a': 1, 'b': 2, 'c': 3, 'd': 4}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34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6 - 8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/>
              <a:t>Faça um dicionário a partir de duas listas de forma que o elemento de uma seja a chave e o elemento da outra seja o valor. Exemplo: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endParaRPr lang="pt-BR" sz="1800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Pegue as letras impares do </a:t>
            </a:r>
            <a:r>
              <a:rPr lang="pt-BR" dirty="0" err="1"/>
              <a:t>albeto</a:t>
            </a:r>
            <a:r>
              <a:rPr lang="pt-BR" dirty="0"/>
              <a:t>. Dica: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Transforme uma lista de listas em uma lista só com todos elementos. Exemplo: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106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688478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l1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];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l2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esperado</a:t>
            </a:r>
            <a:r>
              <a:rPr lang="en-US" dirty="0">
                <a:latin typeface="Ubuntu Mono"/>
              </a:rPr>
              <a:t> ==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  <a:r>
              <a:rPr lang="en-US" dirty="0">
                <a:latin typeface="Ubuntu Mono"/>
              </a:rPr>
              <a:t> 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B85C5-CEFE-4BAA-9D09-6CA55273CFE2}"/>
              </a:ext>
            </a:extLst>
          </p:cNvPr>
          <p:cNvSpPr txBox="1"/>
          <p:nvPr/>
        </p:nvSpPr>
        <p:spPr>
          <a:xfrm>
            <a:off x="1052347" y="40770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string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ascii_lowercase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CB246-FD14-46A2-AF40-A589B4F213C7}"/>
              </a:ext>
            </a:extLst>
          </p:cNvPr>
          <p:cNvSpPr txBox="1"/>
          <p:nvPr/>
        </p:nvSpPr>
        <p:spPr>
          <a:xfrm>
            <a:off x="1052154" y="5589240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antes = </a:t>
            </a:r>
            <a:r>
              <a:rPr lang="en-US" dirty="0">
                <a:latin typeface="Ubuntu Mono"/>
              </a:rPr>
              <a:t>[[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esperado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1961276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trike="sngStrike" dirty="0" err="1"/>
              <a:t>Tuple</a:t>
            </a:r>
            <a:r>
              <a:rPr lang="pt-BR" strike="sngStrike" dirty="0"/>
              <a:t> </a:t>
            </a:r>
            <a:r>
              <a:rPr lang="pt-BR" strike="sngStrike" dirty="0" err="1"/>
              <a:t>comprehension</a:t>
            </a:r>
            <a:r>
              <a:rPr lang="pt-BR" strike="sngStrike" dirty="0"/>
              <a:t>?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&lt;generator object &lt;genexpr&gt; at 0x000001AB60056468&gt;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9237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(2, 4, 6, 8, 10)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9237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172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432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Funções que se comportam como iteráveis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109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generate3()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77974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&lt;generator object generate3 at 0x000001AB60056AF0&gt;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7797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91D7-9490-4DEC-BF24-DEF05301A92A}"/>
              </a:ext>
            </a:extLst>
          </p:cNvPr>
          <p:cNvSpPr txBox="1"/>
          <p:nvPr/>
        </p:nvSpPr>
        <p:spPr>
          <a:xfrm>
            <a:off x="997629" y="426213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generate3():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4E3C-5746-4938-B734-83F3672D7682}"/>
              </a:ext>
            </a:extLst>
          </p:cNvPr>
          <p:cNvSpPr txBox="1"/>
          <p:nvPr/>
        </p:nvSpPr>
        <p:spPr>
          <a:xfrm>
            <a:off x="46277" y="425418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71C76-3110-4AC5-B640-2D3557311D8C}"/>
              </a:ext>
            </a:extLst>
          </p:cNvPr>
          <p:cNvSpPr/>
          <p:nvPr/>
        </p:nvSpPr>
        <p:spPr>
          <a:xfrm>
            <a:off x="908138" y="5108991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388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1506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110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4834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(generate3())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475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D6E13-4CCA-4F69-A3EF-A071554F31D2}"/>
              </a:ext>
            </a:extLst>
          </p:cNvPr>
          <p:cNvSpPr txBox="1"/>
          <p:nvPr/>
        </p:nvSpPr>
        <p:spPr>
          <a:xfrm>
            <a:off x="6831602" y="4941210"/>
            <a:ext cx="2133601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E932B-C133-4B25-AE08-DE5B5CA74990}"/>
              </a:ext>
            </a:extLst>
          </p:cNvPr>
          <p:cNvSpPr/>
          <p:nvPr/>
        </p:nvSpPr>
        <p:spPr>
          <a:xfrm>
            <a:off x="910842" y="233958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CA9C-EC35-4EEB-BEF8-E343C5D5541D}"/>
              </a:ext>
            </a:extLst>
          </p:cNvPr>
          <p:cNvSpPr txBox="1"/>
          <p:nvPr/>
        </p:nvSpPr>
        <p:spPr>
          <a:xfrm>
            <a:off x="44917" y="23395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E21-71A4-467E-AE77-F09B7AD790DD}"/>
              </a:ext>
            </a:extLst>
          </p:cNvPr>
          <p:cNvSpPr txBox="1"/>
          <p:nvPr/>
        </p:nvSpPr>
        <p:spPr>
          <a:xfrm>
            <a:off x="998150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CE585-FC80-4B87-9161-5DC60597E8EA}"/>
              </a:ext>
            </a:extLst>
          </p:cNvPr>
          <p:cNvSpPr txBox="1"/>
          <p:nvPr/>
        </p:nvSpPr>
        <p:spPr>
          <a:xfrm>
            <a:off x="46798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45497-DAB7-460F-AD5E-4A2A567FE746}"/>
              </a:ext>
            </a:extLst>
          </p:cNvPr>
          <p:cNvSpPr/>
          <p:nvPr/>
        </p:nvSpPr>
        <p:spPr>
          <a:xfrm>
            <a:off x="911363" y="335699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22826E-4F9D-4E11-B00C-97D93CE1CC86}"/>
              </a:ext>
            </a:extLst>
          </p:cNvPr>
          <p:cNvSpPr txBox="1"/>
          <p:nvPr/>
        </p:nvSpPr>
        <p:spPr>
          <a:xfrm>
            <a:off x="45438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11E47-4E90-412C-BA29-4BFE342D22D2}"/>
              </a:ext>
            </a:extLst>
          </p:cNvPr>
          <p:cNvSpPr txBox="1"/>
          <p:nvPr/>
        </p:nvSpPr>
        <p:spPr>
          <a:xfrm>
            <a:off x="996754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0A053-6E9C-4E9F-B8D9-F52487328B86}"/>
              </a:ext>
            </a:extLst>
          </p:cNvPr>
          <p:cNvSpPr txBox="1"/>
          <p:nvPr/>
        </p:nvSpPr>
        <p:spPr>
          <a:xfrm>
            <a:off x="45402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09C37-E8C1-4AC1-BE4D-1F9B874C21A8}"/>
              </a:ext>
            </a:extLst>
          </p:cNvPr>
          <p:cNvSpPr/>
          <p:nvPr/>
        </p:nvSpPr>
        <p:spPr>
          <a:xfrm>
            <a:off x="909967" y="435581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[3]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30246-2C09-49D4-827B-98C1937AC5B2}"/>
              </a:ext>
            </a:extLst>
          </p:cNvPr>
          <p:cNvSpPr txBox="1"/>
          <p:nvPr/>
        </p:nvSpPr>
        <p:spPr>
          <a:xfrm>
            <a:off x="44042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37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Generator</a:t>
            </a:r>
            <a:r>
              <a:rPr lang="pt-BR" noProof="0" dirty="0"/>
              <a:t> </a:t>
            </a:r>
            <a:r>
              <a:rPr lang="pt-BR" noProof="0" dirty="0" err="1"/>
              <a:t>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geradores de forma semelhante a </a:t>
            </a:r>
            <a:r>
              <a:rPr lang="pt-BR" dirty="0" err="1"/>
              <a:t>comprehensions</a:t>
            </a:r>
            <a:endParaRPr lang="pt-BR" dirty="0"/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84616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Generator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112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610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53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292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292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08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geradores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em qualquer iterável</a:t>
            </a:r>
          </a:p>
          <a:p>
            <a:pPr lvl="1"/>
            <a:r>
              <a:rPr lang="pt-BR" dirty="0"/>
              <a:t>Clonar</a:t>
            </a:r>
          </a:p>
          <a:p>
            <a:pPr lvl="1"/>
            <a:r>
              <a:rPr lang="pt-BR" dirty="0"/>
              <a:t>Juntar</a:t>
            </a:r>
          </a:p>
          <a:p>
            <a:pPr lvl="1"/>
            <a:r>
              <a:rPr lang="pt-BR" dirty="0" err="1"/>
              <a:t>Slice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53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Clona </a:t>
            </a:r>
            <a:r>
              <a:rPr lang="pt-BR" dirty="0" err="1"/>
              <a:t>iterador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n</a:t>
            </a:r>
            <a:r>
              <a:rPr lang="pt-BR" dirty="0"/>
              <a:t> clones de </a:t>
            </a:r>
            <a:r>
              <a:rPr lang="pt-BR" i="1" dirty="0"/>
              <a:t>it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r>
              <a:rPr lang="pt-BR" dirty="0">
                <a:latin typeface="Ubuntu Mono"/>
              </a:rPr>
              <a:t>(it,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20535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it1, it2 = tee(gen, 2)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5178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(it2)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438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199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199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32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Concaterna</a:t>
            </a:r>
            <a:r>
              <a:rPr lang="pt-BR" dirty="0"/>
              <a:t> iteráveis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dirty="0" err="1"/>
              <a:t>iterador</a:t>
            </a:r>
            <a:r>
              <a:rPr lang="pt-BR" dirty="0"/>
              <a:t> que gera todos elementos it1, it2, ..., </a:t>
            </a:r>
            <a:r>
              <a:rPr lang="pt-BR" dirty="0" err="1"/>
              <a:t>itn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latin typeface="Ubuntu Mono"/>
              </a:rPr>
              <a:t>(it1, it2, ..., </a:t>
            </a:r>
            <a:r>
              <a:rPr lang="pt-BR" dirty="0" err="1">
                <a:latin typeface="Ubuntu Mono"/>
              </a:rPr>
              <a:t>itn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92358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(chain(gen1, gen2))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25, 1, 8, 27, 64, 125]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085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r>
              <a:rPr lang="pt-BR" dirty="0"/>
              <a:t> de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Faz o equivalente a it[</a:t>
            </a:r>
            <a:r>
              <a:rPr lang="pt-BR" dirty="0" err="1"/>
              <a:t>start:end:step</a:t>
            </a:r>
            <a:r>
              <a:rPr lang="pt-BR" dirty="0"/>
              <a:t>]</a:t>
            </a:r>
          </a:p>
          <a:p>
            <a:pPr lvl="1"/>
            <a:r>
              <a:rPr lang="pt-BR" dirty="0"/>
              <a:t>Funciona em qualquer </a:t>
            </a:r>
            <a:r>
              <a:rPr lang="pt-BR" dirty="0" err="1"/>
              <a:t>iterador</a:t>
            </a:r>
            <a:endParaRPr lang="pt-BR" dirty="0"/>
          </a:p>
          <a:p>
            <a:pPr lvl="1"/>
            <a:r>
              <a:rPr lang="pt-BR" dirty="0" err="1"/>
              <a:t>Step</a:t>
            </a:r>
            <a:r>
              <a:rPr lang="pt-BR" dirty="0"/>
              <a:t> não pode ser negativo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start=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864657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(gen1, gen2)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[9, 25, 8, 64]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9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8487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 infinitos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Geradores que não terminam</a:t>
            </a:r>
          </a:p>
          <a:p>
            <a:r>
              <a:rPr lang="pt-BR" dirty="0"/>
              <a:t>Não use em funções que tentam consumir todo o iterável!</a:t>
            </a:r>
          </a:p>
          <a:p>
            <a:pPr lvl="1"/>
            <a:r>
              <a:rPr lang="pt-BR" dirty="0" err="1"/>
              <a:t>list</a:t>
            </a:r>
            <a:r>
              <a:rPr lang="pt-BR" dirty="0"/>
              <a:t>(infinito)</a:t>
            </a:r>
          </a:p>
          <a:p>
            <a:r>
              <a:rPr lang="pt-BR" dirty="0"/>
              <a:t>Do </a:t>
            </a:r>
            <a:r>
              <a:rPr lang="pt-BR" dirty="0" err="1"/>
              <a:t>itertools</a:t>
            </a:r>
            <a:endParaRPr lang="pt-BR" dirty="0"/>
          </a:p>
          <a:p>
            <a:pPr lvl="1"/>
            <a:r>
              <a:rPr lang="pt-BR" dirty="0" err="1"/>
              <a:t>count</a:t>
            </a:r>
            <a:endParaRPr lang="pt-BR" dirty="0"/>
          </a:p>
          <a:p>
            <a:pPr lvl="1"/>
            <a:r>
              <a:rPr lang="pt-BR" dirty="0" err="1"/>
              <a:t>cycle</a:t>
            </a:r>
            <a:endParaRPr lang="pt-BR" dirty="0"/>
          </a:p>
          <a:p>
            <a:pPr lvl="1"/>
            <a:r>
              <a:rPr lang="pt-BR" dirty="0" err="1"/>
              <a:t>repeat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891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a partir de um número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(start,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+ 2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+ 3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2453972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122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[(50,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(51,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(52,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(53,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(54,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(55,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(56,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(57,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(58,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(59,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3447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123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(p)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p[-1]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39760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124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'abc'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5598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valor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 ser limitado por atributo adicional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69F2-6BF6-4B02-98CC-F4E250FCC092}"/>
              </a:ext>
            </a:extLst>
          </p:cNvPr>
          <p:cNvSpPr txBox="1"/>
          <p:nvPr/>
        </p:nvSpPr>
        <p:spPr>
          <a:xfrm>
            <a:off x="998150" y="57017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566320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42072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532316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53231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284984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297E2-7A2D-4938-8D5A-9E7A1EDB92EC}"/>
              </a:ext>
            </a:extLst>
          </p:cNvPr>
          <p:cNvSpPr txBox="1"/>
          <p:nvPr/>
        </p:nvSpPr>
        <p:spPr>
          <a:xfrm>
            <a:off x="994862" y="547116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71551-BA8D-4D86-AF6C-5C561430C9FC}"/>
              </a:ext>
            </a:extLst>
          </p:cNvPr>
          <p:cNvSpPr txBox="1"/>
          <p:nvPr/>
        </p:nvSpPr>
        <p:spPr>
          <a:xfrm>
            <a:off x="43510" y="54632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DE3C0-9DE7-4D80-B17F-CB62075BD223}"/>
              </a:ext>
            </a:extLst>
          </p:cNvPr>
          <p:cNvSpPr/>
          <p:nvPr/>
        </p:nvSpPr>
        <p:spPr>
          <a:xfrm>
            <a:off x="901421" y="6021288"/>
            <a:ext cx="796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E51DB-1CD4-42AD-8EC7-5EC4B04CCF74}"/>
              </a:ext>
            </a:extLst>
          </p:cNvPr>
          <p:cNvSpPr txBox="1"/>
          <p:nvPr/>
        </p:nvSpPr>
        <p:spPr>
          <a:xfrm>
            <a:off x="35496" y="60212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006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mais complicado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Sequência de </a:t>
            </a:r>
            <a:r>
              <a:rPr lang="pt-BR" dirty="0" err="1"/>
              <a:t>collatz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127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current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5147900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51479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019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Sequência de </a:t>
            </a:r>
            <a:r>
              <a:rPr lang="pt-BR" dirty="0" err="1"/>
              <a:t>collatz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128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358251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(c),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593998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59399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496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Sequência de </a:t>
            </a:r>
            <a:r>
              <a:rPr lang="pt-BR" dirty="0" err="1"/>
              <a:t>collatz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129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).chain(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).takewhile((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).accumulate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).repeat(c),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)))),[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50100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5010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1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collections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deque</a:t>
            </a:r>
          </a:p>
          <a:p>
            <a:pPr marL="0" indent="0">
              <a:buNone/>
            </a:pP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knight</a:t>
            </a:r>
            <a:r>
              <a:rPr lang="en-US" dirty="0">
                <a:latin typeface="Ubuntu Mono"/>
              </a:rPr>
              <a:t>(source, target):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"Calculates the minimum number of steps"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visited =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= deque([source])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source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element = </a:t>
            </a:r>
            <a:r>
              <a:rPr lang="en-US" dirty="0" err="1">
                <a:latin typeface="Ubuntu Mono"/>
              </a:rPr>
              <a:t>fifo.popleft</a:t>
            </a:r>
            <a:r>
              <a:rPr lang="en-US" dirty="0"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visited: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visited[pos]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dirty="0">
                <a:latin typeface="Ubuntu Mono"/>
              </a:rPr>
              <a:t>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dirty="0" err="1">
                <a:latin typeface="Ubuntu Mono"/>
              </a:rPr>
              <a:t>fifo.append</a:t>
            </a:r>
            <a:r>
              <a:rPr lang="en-US" dirty="0">
                <a:latin typeface="Ubuntu Mono"/>
              </a:rPr>
              <a:t>(pos)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pos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visited[pos]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33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itertools.accumulate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total =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next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total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(total, x)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401748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itertools.accumulate</a:t>
            </a:r>
            <a:br>
              <a:rPr lang="pt-BR" dirty="0"/>
            </a:br>
            <a:r>
              <a:rPr lang="pt-BR" dirty="0"/>
              <a:t>(No exemplo)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1328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1328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BBAD6-6BC5-464D-A2AA-5533319E9891}"/>
              </a:ext>
            </a:extLst>
          </p:cNvPr>
          <p:cNvSpPr txBox="1"/>
          <p:nvPr/>
        </p:nvSpPr>
        <p:spPr>
          <a:xfrm>
            <a:off x="1794288" y="5552576"/>
            <a:ext cx="7175458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D5406-149C-4D70-A109-BB909E263567}"/>
              </a:ext>
            </a:extLst>
          </p:cNvPr>
          <p:cNvSpPr txBox="1"/>
          <p:nvPr/>
        </p:nvSpPr>
        <p:spPr>
          <a:xfrm>
            <a:off x="1007386" y="26681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0, 0, 0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3153-6983-45C5-9D52-A1BBCD9C32BB}"/>
              </a:ext>
            </a:extLst>
          </p:cNvPr>
          <p:cNvSpPr txBox="1"/>
          <p:nvPr/>
        </p:nvSpPr>
        <p:spPr>
          <a:xfrm>
            <a:off x="56034" y="26602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DA58F-5778-4D88-9D76-AA12ADD3BD88}"/>
              </a:ext>
            </a:extLst>
          </p:cNvPr>
          <p:cNvSpPr/>
          <p:nvPr/>
        </p:nvSpPr>
        <p:spPr>
          <a:xfrm>
            <a:off x="913945" y="320368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9BA93-BC5A-4E63-AD28-001EE14E70B7}"/>
              </a:ext>
            </a:extLst>
          </p:cNvPr>
          <p:cNvSpPr txBox="1"/>
          <p:nvPr/>
        </p:nvSpPr>
        <p:spPr>
          <a:xfrm>
            <a:off x="48020" y="32036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DA1E0F-63ED-4E01-9CDD-838B4DA20FE3}"/>
              </a:ext>
            </a:extLst>
          </p:cNvPr>
          <p:cNvSpPr txBox="1"/>
          <p:nvPr/>
        </p:nvSpPr>
        <p:spPr>
          <a:xfrm>
            <a:off x="1007386" y="3646648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24966-0614-4C1F-86C2-E4A942213AEE}"/>
              </a:ext>
            </a:extLst>
          </p:cNvPr>
          <p:cNvSpPr txBox="1"/>
          <p:nvPr/>
        </p:nvSpPr>
        <p:spPr>
          <a:xfrm>
            <a:off x="56034" y="36387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BCEB2A-5327-4E7C-9B4E-A9EB362D495B}"/>
              </a:ext>
            </a:extLst>
          </p:cNvPr>
          <p:cNvSpPr/>
          <p:nvPr/>
        </p:nvSpPr>
        <p:spPr>
          <a:xfrm>
            <a:off x="913945" y="5061357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78589-18E8-47A4-B7ED-E1E2813DB6AF}"/>
              </a:ext>
            </a:extLst>
          </p:cNvPr>
          <p:cNvSpPr txBox="1"/>
          <p:nvPr/>
        </p:nvSpPr>
        <p:spPr>
          <a:xfrm>
            <a:off x="48020" y="50758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83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itertools.takewhile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break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2043242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itertools.takewhile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takewhile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9135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itertools.dropwhile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Pega todos elementos depois da condição ter sido satisfeita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4614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65768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	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   break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003852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itertools.dropwhile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dropwhile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251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9 - 11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dirty="0"/>
              <a:t>Crie uma função que acesse a </a:t>
            </a:r>
            <a:r>
              <a:rPr lang="pt-BR" dirty="0" err="1"/>
              <a:t>n-ésima</a:t>
            </a:r>
            <a:r>
              <a:rPr lang="pt-BR" dirty="0"/>
              <a:t> posição de um gerador</a:t>
            </a:r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Faça um gerador para a sequencia de Fibonacci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Substitua o gerador por um feito com </a:t>
            </a:r>
            <a:r>
              <a:rPr lang="pt-BR" dirty="0" err="1"/>
              <a:t>accumulate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136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42088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  <a:latin typeface="Ubuntu Mono"/>
              </a:rPr>
              <a:t>access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((x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for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]),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)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81300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1459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do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Agrupando valores</a:t>
            </a:r>
          </a:p>
          <a:p>
            <a:r>
              <a:rPr lang="pt-BR" dirty="0"/>
              <a:t>Aplicando funções a </a:t>
            </a:r>
            <a:r>
              <a:rPr lang="pt-BR" dirty="0" err="1"/>
              <a:t>sub-iteráveis</a:t>
            </a:r>
            <a:endParaRPr lang="pt-BR" dirty="0"/>
          </a:p>
          <a:p>
            <a:r>
              <a:rPr lang="pt-BR" dirty="0"/>
              <a:t>Combinatória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15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 valores ordenados formando um iterável de 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Exige que o iterável original esteja ordenado pelo critério de agrupamento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8934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5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knight_moves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"Generates possible movement positions for the knight"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50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(a, key=key)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0596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1, 3, 5, 7]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0596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508953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(b, 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&lt;itertools.groupby at 0x1ab600a2188&gt;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BD47D-99A5-4AE2-A311-876AD98352A1}"/>
              </a:ext>
            </a:extLst>
          </p:cNvPr>
          <p:cNvSpPr txBox="1"/>
          <p:nvPr/>
        </p:nvSpPr>
        <p:spPr>
          <a:xfrm>
            <a:off x="1014742" y="50838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for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remainder, numbers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in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group: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(remainder,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(numbers))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10EC9-3384-4AFA-9A70-D04DC2EA6284}"/>
              </a:ext>
            </a:extLst>
          </p:cNvPr>
          <p:cNvSpPr txBox="1"/>
          <p:nvPr/>
        </p:nvSpPr>
        <p:spPr>
          <a:xfrm>
            <a:off x="63390" y="50758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B6768-A68A-486F-8417-7D8F01D24430}"/>
              </a:ext>
            </a:extLst>
          </p:cNvPr>
          <p:cNvSpPr/>
          <p:nvPr/>
        </p:nvSpPr>
        <p:spPr>
          <a:xfrm>
            <a:off x="921301" y="5877272"/>
            <a:ext cx="5177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[2, 4, 6, 8]</a:t>
            </a:r>
          </a:p>
          <a:p>
            <a:r>
              <a:rPr lang="it-IT" dirty="0">
                <a:latin typeface="Ubuntu Mono" panose="020B0509030602030204" pitchFamily="49" charset="0"/>
              </a:rPr>
              <a:t>1 [1, 3, 5, 7]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780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 função a </a:t>
            </a:r>
            <a:r>
              <a:rPr lang="pt-BR" dirty="0" err="1"/>
              <a:t>sub-iteráveis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it)</a:t>
            </a:r>
          </a:p>
        </p:txBody>
      </p:sp>
    </p:spTree>
    <p:extLst>
      <p:ext uri="{BB962C8B-B14F-4D97-AF65-F5344CB8AC3E}">
        <p14:creationId xmlns:p14="http://schemas.microsoft.com/office/powerpoint/2010/main" val="3509147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142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 = [(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(x ** y) /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07690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l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a))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068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39330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[16.0, 4.5, 500.0]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39330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400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Combinatória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  <a:p>
            <a:r>
              <a:rPr lang="pt-BR" dirty="0"/>
              <a:t>Permutações</a:t>
            </a:r>
          </a:p>
          <a:p>
            <a:r>
              <a:rPr lang="pt-BR" dirty="0"/>
              <a:t>Combinações</a:t>
            </a:r>
          </a:p>
          <a:p>
            <a:r>
              <a:rPr lang="pt-BR" dirty="0"/>
              <a:t>Combinações com repetição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8446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Equivale a for alinhado</a:t>
            </a:r>
          </a:p>
          <a:p>
            <a:endParaRPr lang="pt-BR" dirty="0"/>
          </a:p>
          <a:p>
            <a:r>
              <a:rPr lang="pt-BR" dirty="0"/>
              <a:t>Parâmetro </a:t>
            </a:r>
            <a:r>
              <a:rPr lang="pt-BR" dirty="0" err="1"/>
              <a:t>repeat</a:t>
            </a:r>
            <a:r>
              <a:rPr lang="pt-BR" dirty="0"/>
              <a:t> indica número de vezes que </a:t>
            </a:r>
            <a:r>
              <a:rPr lang="pt-BR" i="1" dirty="0"/>
              <a:t>p, q</a:t>
            </a:r>
            <a:r>
              <a:rPr lang="pt-BR" dirty="0"/>
              <a:t> e outros iteráveis são repetidos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product(p, q, ..., repeat=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500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"EFGH"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'E'), ('A',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'G'), ('A',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'E'), ('B',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'G'), ('B',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'E'), ('C',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'G'), ('C',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'E'), ('D',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'G'), ('D', 'H')]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560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False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[(False,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True)]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64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permutações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permutations(p, r=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len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24885600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148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'C', 'A'),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'B', 'A')]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510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0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chess position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 to tuple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(1, 1))"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(first, second)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(column, line):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position to chess notation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line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first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second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7938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combinations(p, r)</a:t>
            </a:r>
          </a:p>
        </p:txBody>
      </p:sp>
    </p:spTree>
    <p:extLst>
      <p:ext uri="{BB962C8B-B14F-4D97-AF65-F5344CB8AC3E}">
        <p14:creationId xmlns:p14="http://schemas.microsoft.com/office/powerpoint/2010/main" val="20657538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175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com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(p, r)</a:t>
            </a:r>
          </a:p>
        </p:txBody>
      </p:sp>
    </p:spTree>
    <p:extLst>
      <p:ext uri="{BB962C8B-B14F-4D97-AF65-F5344CB8AC3E}">
        <p14:creationId xmlns:p14="http://schemas.microsoft.com/office/powerpoint/2010/main" val="10329935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81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Obtenha todas as permutações "ABCD" que tenham "D" como último elemento</a:t>
            </a:r>
          </a:p>
          <a:p>
            <a:pPr marL="514350" indent="-514350">
              <a:buFont typeface="+mj-lt"/>
              <a:buAutoNum type="arabicPeriod" startAt="12"/>
            </a:pPr>
            <a:endParaRPr lang="pt-BR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685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ED6-EC9D-48C4-B076-5F73F900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993F-C915-431F-9C3D-4F29E557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Python </a:t>
            </a:r>
            <a:r>
              <a:rPr lang="pt-BR" dirty="0" err="1"/>
              <a:t>mastery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https://stackoverflow.com/questions/2573135/python-progression-path-from-apprentice-to-guru/2576240#2576240</a:t>
            </a:r>
            <a:endParaRPr lang="pt-BR" dirty="0"/>
          </a:p>
          <a:p>
            <a:r>
              <a:rPr lang="en-US" dirty="0" err="1"/>
              <a:t>Onelinerizer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http://www.onelinerizer.com/</a:t>
            </a:r>
            <a:endParaRPr lang="en-US" dirty="0"/>
          </a:p>
          <a:p>
            <a:pPr lvl="1"/>
            <a:r>
              <a:rPr lang="pt-BR" dirty="0"/>
              <a:t>Ferramenta automática que faz o que foi apresentado</a:t>
            </a:r>
          </a:p>
          <a:p>
            <a:pPr lvl="1"/>
            <a:r>
              <a:rPr lang="pt-BR" dirty="0"/>
              <a:t>O site apresenta uma forma mais “algorítmica” de fazer a conversão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A056-2048-48C1-A85A-5161960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8919-5D55-4612-8A4C-60A0F95A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48BA-971B-474A-A811-C29326AE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21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functools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sldjump"/>
              </a:rPr>
              <a:t>cmp_to_key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wraps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lru_cache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singledispatch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p</a:t>
            </a:r>
            <a:r>
              <a:rPr lang="pt-BR" dirty="0" err="1">
                <a:hlinkClick r:id="rId6" action="ppaction://hlinksldjump"/>
              </a:rPr>
              <a:t>artial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reduce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185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hlinkClick r:id="rId2" action="ppaction://hlinksldjump"/>
              </a:rPr>
              <a:t>zip_longest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filterfalse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compress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tee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chain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islice</a:t>
            </a:r>
            <a:endParaRPr lang="pt-BR" dirty="0"/>
          </a:p>
          <a:p>
            <a:r>
              <a:rPr lang="pt-BR" dirty="0" err="1">
                <a:hlinkClick r:id="rId8" action="ppaction://hlinksldjump"/>
              </a:rPr>
              <a:t>count</a:t>
            </a:r>
            <a:endParaRPr lang="pt-BR" dirty="0"/>
          </a:p>
          <a:p>
            <a:r>
              <a:rPr lang="pt-BR" dirty="0" err="1">
                <a:hlinkClick r:id="rId9" action="ppaction://hlinksldjump"/>
              </a:rPr>
              <a:t>cycle</a:t>
            </a:r>
            <a:endParaRPr lang="pt-BR" dirty="0"/>
          </a:p>
          <a:p>
            <a:r>
              <a:rPr lang="pt-BR" dirty="0" err="1">
                <a:hlinkClick r:id="rId10" action="ppaction://hlinksldjump"/>
              </a:rPr>
              <a:t>repeat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96D0AC-0A20-42CE-A7DF-8C9615D0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856" y="1600200"/>
            <a:ext cx="5410944" cy="4525963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hlinkClick r:id="rId11" action="ppaction://hlinksldjump"/>
              </a:rPr>
              <a:t>accumulate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takewhile</a:t>
            </a:r>
            <a:endParaRPr lang="pt-BR" dirty="0"/>
          </a:p>
          <a:p>
            <a:r>
              <a:rPr lang="pt-BR" dirty="0" err="1">
                <a:hlinkClick r:id="rId13" action="ppaction://hlinksldjump"/>
              </a:rPr>
              <a:t>dropwhile</a:t>
            </a:r>
            <a:endParaRPr lang="pt-BR" dirty="0"/>
          </a:p>
          <a:p>
            <a:r>
              <a:rPr lang="pt-BR" dirty="0" err="1">
                <a:hlinkClick r:id="rId14" action="ppaction://hlinksldjump"/>
              </a:rPr>
              <a:t>groupby</a:t>
            </a:r>
            <a:endParaRPr lang="pt-BR" dirty="0"/>
          </a:p>
          <a:p>
            <a:r>
              <a:rPr lang="pt-BR" dirty="0" err="1">
                <a:hlinkClick r:id="rId15" action="ppaction://hlinksldjump"/>
              </a:rPr>
              <a:t>starmap</a:t>
            </a:r>
            <a:endParaRPr lang="pt-BR" dirty="0"/>
          </a:p>
          <a:p>
            <a:r>
              <a:rPr lang="pt-BR" dirty="0" err="1">
                <a:hlinkClick r:id="rId16" action="ppaction://hlinksldjump"/>
              </a:rPr>
              <a:t>produc</a:t>
            </a:r>
            <a:r>
              <a:rPr lang="en-US" dirty="0">
                <a:hlinkClick r:id="rId16" action="ppaction://hlinksldjump"/>
              </a:rPr>
              <a:t>t</a:t>
            </a:r>
            <a:endParaRPr lang="en-US" dirty="0"/>
          </a:p>
          <a:p>
            <a:r>
              <a:rPr lang="pt-BR" dirty="0" err="1">
                <a:hlinkClick r:id="rId17" action="ppaction://hlinksldjump"/>
              </a:rPr>
              <a:t>permutations</a:t>
            </a:r>
            <a:endParaRPr lang="pt-BR" dirty="0"/>
          </a:p>
          <a:p>
            <a:r>
              <a:rPr lang="pt-BR" dirty="0" err="1">
                <a:hlinkClick r:id="rId18" action="ppaction://hlinksldjump"/>
              </a:rPr>
              <a:t>combinations</a:t>
            </a:r>
            <a:endParaRPr lang="pt-BR" dirty="0"/>
          </a:p>
          <a:p>
            <a:r>
              <a:rPr lang="pt-BR" dirty="0" err="1">
                <a:hlinkClick r:id="rId19" action="ppaction://hlinksldjump"/>
              </a:rPr>
              <a:t>combinations_with_replacement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42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DCD6-3C0E-4C24-BAD3-CBCD2C216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3347864" y="3192770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equivalente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knight(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21328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9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0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ASCII </a:t>
            </a:r>
            <a:r>
              <a:rPr lang="pt-BR" dirty="0" err="1"/>
              <a:t>Art</a:t>
            </a:r>
            <a:r>
              <a:rPr lang="pt-BR" dirty="0"/>
              <a:t> – Código Equivalente</a:t>
            </a:r>
          </a:p>
          <a:p>
            <a:pPr lvl="1"/>
            <a:r>
              <a:rPr lang="pt-BR" dirty="0"/>
              <a:t>Não precisa respeitar </a:t>
            </a:r>
            <a:r>
              <a:rPr lang="pt-BR" dirty="0" err="1"/>
              <a:t>identações</a:t>
            </a:r>
            <a:r>
              <a:rPr lang="pt-BR" dirty="0"/>
              <a:t> do Python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46" y="2755917"/>
            <a:ext cx="4239108" cy="3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hlinkClick r:id="rId13" action="ppaction://hlinksldjump"/>
              </a:rPr>
              <a:t>Exercício 12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0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err="1"/>
              <a:t>Job</a:t>
            </a:r>
            <a:r>
              <a:rPr lang="pt-BR" strike="sngStrike" dirty="0"/>
              <a:t> Security</a:t>
            </a:r>
          </a:p>
          <a:p>
            <a:pPr lvl="1"/>
            <a:r>
              <a:rPr lang="pt-BR" dirty="0"/>
              <a:t>Alguém na empresa entende isso?</a:t>
            </a:r>
          </a:p>
          <a:p>
            <a:pPr lvl="1"/>
            <a:r>
              <a:rPr lang="pt-BR" dirty="0"/>
              <a:t>Cuidado com programadores psicopatas que sabem onde você mora!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34040"/>
            <a:ext cx="2983650" cy="2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Motivo Real: Aprender Python Intermediário</a:t>
            </a:r>
          </a:p>
          <a:p>
            <a:pPr lvl="1"/>
            <a:r>
              <a:rPr lang="pt-BR" dirty="0" err="1">
                <a:hlinkClick r:id="rId2" action="ppaction://hlinksldjump"/>
              </a:rPr>
              <a:t>Slice</a:t>
            </a:r>
            <a:endParaRPr lang="pt-BR" dirty="0"/>
          </a:p>
          <a:p>
            <a:pPr lvl="1"/>
            <a:r>
              <a:rPr lang="pt-BR" dirty="0" err="1">
                <a:hlinkClick r:id="rId3" action="ppaction://hlinksldjump"/>
              </a:rPr>
              <a:t>If</a:t>
            </a:r>
            <a:r>
              <a:rPr lang="pt-BR" dirty="0">
                <a:hlinkClick r:id="rId3" action="ppaction://hlinksldjump"/>
              </a:rPr>
              <a:t> Expression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Funções anônimas (lambda)</a:t>
            </a:r>
            <a:endParaRPr lang="pt-BR" dirty="0"/>
          </a:p>
          <a:p>
            <a:pPr lvl="1"/>
            <a:r>
              <a:rPr lang="pt-BR" dirty="0" err="1">
                <a:hlinkClick r:id="rId5" action="ppaction://hlinksldjump"/>
              </a:rPr>
              <a:t>Decorator</a:t>
            </a:r>
            <a:endParaRPr lang="pt-BR" dirty="0"/>
          </a:p>
          <a:p>
            <a:pPr lvl="1"/>
            <a:r>
              <a:rPr lang="pt-BR" dirty="0" err="1">
                <a:hlinkClick r:id="rId6" action="ppaction://hlinksldjump"/>
              </a:rPr>
              <a:t>functools</a:t>
            </a:r>
            <a:endParaRPr lang="pt-BR" dirty="0"/>
          </a:p>
          <a:p>
            <a:pPr lvl="1"/>
            <a:r>
              <a:rPr lang="pt-BR" dirty="0" err="1">
                <a:hlinkClick r:id="rId7" action="ppaction://hlinksldjump"/>
              </a:rPr>
              <a:t>List</a:t>
            </a:r>
            <a:r>
              <a:rPr lang="pt-BR" dirty="0">
                <a:hlinkClick r:id="rId7" action="ppaction://hlinksldjump"/>
              </a:rPr>
              <a:t>/Set/</a:t>
            </a:r>
            <a:r>
              <a:rPr lang="pt-BR" dirty="0" err="1">
                <a:hlinkClick r:id="rId7" action="ppaction://hlinksldjump"/>
              </a:rPr>
              <a:t>Dict</a:t>
            </a:r>
            <a:r>
              <a:rPr lang="pt-BR" dirty="0">
                <a:hlinkClick r:id="rId7" action="ppaction://hlinksldjump"/>
              </a:rPr>
              <a:t> </a:t>
            </a:r>
            <a:r>
              <a:rPr lang="pt-BR" dirty="0" err="1">
                <a:hlinkClick r:id="rId7" action="ppaction://hlinksldjump"/>
              </a:rPr>
              <a:t>Comprehensions</a:t>
            </a:r>
            <a:endParaRPr lang="pt-BR" dirty="0"/>
          </a:p>
          <a:p>
            <a:pPr lvl="1"/>
            <a:r>
              <a:rPr lang="pt-BR" dirty="0">
                <a:hlinkClick r:id="rId8" action="ppaction://hlinksldjump"/>
              </a:rPr>
              <a:t>Geradores/</a:t>
            </a:r>
            <a:r>
              <a:rPr lang="pt-BR" dirty="0" err="1">
                <a:hlinkClick r:id="rId8" action="ppaction://hlinksldjump"/>
              </a:rPr>
              <a:t>Gen</a:t>
            </a:r>
            <a:r>
              <a:rPr lang="pt-BR" dirty="0">
                <a:hlinkClick r:id="rId8" action="ppaction://hlinksldjump"/>
              </a:rPr>
              <a:t> </a:t>
            </a:r>
            <a:r>
              <a:rPr lang="pt-BR" dirty="0" err="1">
                <a:hlinkClick r:id="rId8" action="ppaction://hlinksldjump"/>
              </a:rPr>
              <a:t>Expressions</a:t>
            </a:r>
            <a:endParaRPr lang="pt-BR" dirty="0"/>
          </a:p>
          <a:p>
            <a:pPr lvl="1"/>
            <a:r>
              <a:rPr lang="pt-BR" dirty="0" err="1">
                <a:hlinkClick r:id="rId9" action="ppaction://hlinksldjump"/>
              </a:rPr>
              <a:t>itertools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5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2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vs</a:t>
            </a:r>
            <a:r>
              <a:rPr lang="pt-BR" dirty="0"/>
              <a:t> Expressões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Python usa </a:t>
            </a:r>
            <a:r>
              <a:rPr lang="pt-BR" dirty="0" err="1"/>
              <a:t>identação</a:t>
            </a:r>
            <a:r>
              <a:rPr lang="pt-BR" dirty="0"/>
              <a:t> para identificar escopos</a:t>
            </a:r>
          </a:p>
          <a:p>
            <a:pPr lvl="1"/>
            <a:r>
              <a:rPr lang="pt-BR" dirty="0"/>
              <a:t>Comandos dificultar implementar em uma linha</a:t>
            </a:r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9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r>
              <a:rPr lang="pt-BR" dirty="0"/>
              <a:t>3 comandos: 1 atribuição e 2 chamadas de função</a:t>
            </a:r>
          </a:p>
          <a:p>
            <a:pPr lvl="1"/>
            <a:r>
              <a:rPr lang="pt-BR" dirty="0"/>
              <a:t>Chamadas são expressões. Um comando pode ser uma expressão. </a:t>
            </a:r>
            <a:r>
              <a:rPr lang="pt-BR" dirty="0" err="1"/>
              <a:t>Stmt</a:t>
            </a:r>
            <a:r>
              <a:rPr lang="pt-BR" dirty="0"/>
              <a:t> ::= </a:t>
            </a:r>
            <a:r>
              <a:rPr lang="pt-BR" dirty="0" err="1"/>
              <a:t>Expr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4376406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43684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linha</a:t>
            </a:r>
          </a:p>
          <a:p>
            <a:pPr lvl="1"/>
            <a:r>
              <a:rPr lang="pt-BR" dirty="0"/>
              <a:t>Usando ; para sequências de comandos: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  <a:r>
              <a:rPr lang="en-US" b="1" dirty="0">
                <a:solidFill>
                  <a:srgbClr val="FF0000"/>
                </a:solidFill>
                <a:latin typeface="Ubuntu Mono"/>
              </a:rPr>
              <a:t>;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Ubuntu Mono"/>
              </a:rPr>
              <a:t>;</a:t>
            </a:r>
            <a:r>
              <a:rPr lang="en-US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564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34256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funciona sempre: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; não dá pra saber o escopo: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4347688" y="5829574"/>
            <a:ext cx="4616279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02BDC-A5F2-48B4-BB57-5DDFF2098FC4}"/>
              </a:ext>
            </a:extLst>
          </p:cNvPr>
          <p:cNvSpPr txBox="1"/>
          <p:nvPr/>
        </p:nvSpPr>
        <p:spPr>
          <a:xfrm>
            <a:off x="997629" y="2351048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435C3-CA09-43CF-AFB6-8E90C00D99ED}"/>
              </a:ext>
            </a:extLst>
          </p:cNvPr>
          <p:cNvSpPr txBox="1"/>
          <p:nvPr/>
        </p:nvSpPr>
        <p:spPr>
          <a:xfrm>
            <a:off x="46277" y="23431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E3CBE-4FC3-421A-B337-634217B1011C}"/>
              </a:ext>
            </a:extLst>
          </p:cNvPr>
          <p:cNvSpPr/>
          <p:nvPr/>
        </p:nvSpPr>
        <p:spPr>
          <a:xfrm>
            <a:off x="906813" y="34917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6D0FD-ACE0-4B24-B440-C7A516CFBA9E}"/>
              </a:ext>
            </a:extLst>
          </p:cNvPr>
          <p:cNvSpPr txBox="1"/>
          <p:nvPr/>
        </p:nvSpPr>
        <p:spPr>
          <a:xfrm>
            <a:off x="1009776" y="457171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);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D7C3E-27C5-4B5C-9503-9B4466FC5F22}"/>
              </a:ext>
            </a:extLst>
          </p:cNvPr>
          <p:cNvSpPr txBox="1"/>
          <p:nvPr/>
        </p:nvSpPr>
        <p:spPr>
          <a:xfrm>
            <a:off x="58424" y="45637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0C6E8-BC3D-45D2-B7F4-0AB38775A358}"/>
              </a:ext>
            </a:extLst>
          </p:cNvPr>
          <p:cNvSpPr/>
          <p:nvPr/>
        </p:nvSpPr>
        <p:spPr>
          <a:xfrm>
            <a:off x="908218" y="51479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Ubuntu Mono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vazio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3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pPr lvl="1"/>
            <a:r>
              <a:rPr lang="pt-BR" dirty="0"/>
              <a:t>Usando </a:t>
            </a:r>
            <a:r>
              <a:rPr lang="pt-BR" i="1" dirty="0" err="1"/>
              <a:t>slice</a:t>
            </a:r>
            <a:r>
              <a:rPr lang="pt-BR" dirty="0"/>
              <a:t> e concatenação: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a[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:]</a:t>
            </a:r>
            <a:endParaRPr lang="en-US" dirty="0"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9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347688" y="5829574"/>
            <a:ext cx="4616279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653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“pedaço” de uma lista ou </a:t>
            </a:r>
            <a:r>
              <a:rPr lang="pt-BR" dirty="0" err="1"/>
              <a:t>tupla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Fechado em </a:t>
            </a:r>
            <a:r>
              <a:rPr lang="pt-BR" i="1" dirty="0"/>
              <a:t>início</a:t>
            </a:r>
            <a:r>
              <a:rPr lang="pt-BR" dirty="0"/>
              <a:t>, aberto em </a:t>
            </a:r>
            <a:r>
              <a:rPr lang="pt-BR" i="1" dirty="0"/>
              <a:t>fim</a:t>
            </a:r>
            <a:r>
              <a:rPr lang="pt-BR" dirty="0"/>
              <a:t>, iterando de </a:t>
            </a:r>
            <a:r>
              <a:rPr lang="pt-BR" i="1" dirty="0"/>
              <a:t>passo </a:t>
            </a:r>
            <a:r>
              <a:rPr lang="pt-BR" dirty="0"/>
              <a:t>em </a:t>
            </a:r>
            <a:r>
              <a:rPr lang="pt-BR" i="1" dirty="0"/>
              <a:t>passo</a:t>
            </a:r>
          </a:p>
          <a:p>
            <a:r>
              <a:rPr lang="pt-BR" dirty="0"/>
              <a:t>Qualquer termo pode ser omitido. Por padrão: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Ubuntu Mono"/>
              </a:rPr>
              <a:t>list</a:t>
            </a:r>
            <a:r>
              <a:rPr lang="pt-BR" dirty="0">
                <a:latin typeface="Ubuntu Mono"/>
              </a:rPr>
              <a:t>[</a:t>
            </a:r>
            <a:r>
              <a:rPr lang="pt-BR" dirty="0" err="1">
                <a:latin typeface="Ubuntu Mono"/>
              </a:rPr>
              <a:t>inicio:fim:passo</a:t>
            </a:r>
            <a:r>
              <a:rPr lang="pt-BR" dirty="0"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4820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inicio = 0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fim = </a:t>
            </a:r>
            <a:r>
              <a:rPr lang="pt-BR" dirty="0" err="1">
                <a:latin typeface="Ubuntu Mono"/>
              </a:rPr>
              <a:t>len</a:t>
            </a:r>
            <a:r>
              <a:rPr lang="pt-BR" dirty="0">
                <a:latin typeface="Ubuntu Mono"/>
              </a:rPr>
              <a:t>(lista)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passo =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549843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(</a:t>
            </a:r>
            <a:r>
              <a:rPr lang="pt-BR" sz="2800" dirty="0">
                <a:latin typeface="Ubuntu Mono"/>
              </a:rPr>
              <a:t>a[: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a[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:]</a:t>
            </a:r>
            <a:r>
              <a:rPr lang="pt-BR" dirty="0"/>
              <a:t>):  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Outros </a:t>
            </a:r>
            <a:r>
              <a:rPr lang="pt-BR" dirty="0" err="1"/>
              <a:t>slices</a:t>
            </a:r>
            <a:r>
              <a:rPr lang="pt-BR" dirty="0"/>
              <a:t>: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:]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347688" y="5829574"/>
            <a:ext cx="4616279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399565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a[2:5]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a[5:2:-1]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a[::2]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656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Por quê?</a:t>
            </a:r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9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Transformando </a:t>
            </a:r>
            <a:r>
              <a:rPr lang="pt-BR" i="1" dirty="0" err="1"/>
              <a:t>if</a:t>
            </a:r>
            <a:endParaRPr lang="pt-BR" i="1" dirty="0"/>
          </a:p>
          <a:p>
            <a:pPr lvl="1"/>
            <a:r>
              <a:rPr lang="pt-BR" dirty="0"/>
              <a:t>Anterior: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expression</a:t>
            </a:r>
            <a:r>
              <a:rPr lang="pt-BR" i="1" dirty="0"/>
              <a:t>:</a:t>
            </a:r>
          </a:p>
          <a:p>
            <a:pPr lvl="1"/>
            <a:endParaRPr lang="pt-BR" i="1" dirty="0"/>
          </a:p>
          <a:p>
            <a:pPr marL="457200" lvl="1" indent="0">
              <a:buNone/>
            </a:pPr>
            <a:endParaRPr lang="pt-BR" i="1" dirty="0"/>
          </a:p>
          <a:p>
            <a:pPr lvl="1"/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347688" y="5829574"/>
            <a:ext cx="4616279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771519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7635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ED4A-1B83-4F07-AB5B-C98C855C9F2D}"/>
              </a:ext>
            </a:extLst>
          </p:cNvPr>
          <p:cNvSpPr txBox="1"/>
          <p:nvPr/>
        </p:nvSpPr>
        <p:spPr>
          <a:xfrm>
            <a:off x="1004100" y="478774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print((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8B62D-50C4-4A51-9040-9F5DE8C0964C}"/>
              </a:ext>
            </a:extLst>
          </p:cNvPr>
          <p:cNvSpPr txBox="1"/>
          <p:nvPr/>
        </p:nvSpPr>
        <p:spPr>
          <a:xfrm>
            <a:off x="52748" y="47797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B3C27-700D-4E47-8439-6EF905C08DBB}"/>
              </a:ext>
            </a:extLst>
          </p:cNvPr>
          <p:cNvSpPr/>
          <p:nvPr/>
        </p:nvSpPr>
        <p:spPr>
          <a:xfrm>
            <a:off x="906813" y="38971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43EDC-C187-40DF-A26F-5FB976F40331}"/>
              </a:ext>
            </a:extLst>
          </p:cNvPr>
          <p:cNvSpPr/>
          <p:nvPr/>
        </p:nvSpPr>
        <p:spPr>
          <a:xfrm>
            <a:off x="908218" y="536392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Ternário</a:t>
            </a:r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v</a:t>
            </a:r>
            <a:r>
              <a:rPr lang="pt-BR" dirty="0"/>
              <a:t> se </a:t>
            </a:r>
            <a:r>
              <a:rPr lang="pt-BR" i="1" dirty="0" err="1"/>
              <a:t>cond</a:t>
            </a:r>
            <a:r>
              <a:rPr lang="pt-BR" dirty="0"/>
              <a:t> for verdadeiro</a:t>
            </a:r>
          </a:p>
          <a:p>
            <a:r>
              <a:rPr lang="pt-BR" dirty="0"/>
              <a:t>Caso contrário, retorna </a:t>
            </a:r>
            <a:r>
              <a:rPr lang="pt-BR" i="1" dirty="0"/>
              <a:t>f</a:t>
            </a:r>
            <a:endParaRPr lang="pt-BR" dirty="0"/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Como a lista possui elementos, retorna “”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v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latin typeface="Ubuntu Mono"/>
              </a:rPr>
              <a:t>cond</a:t>
            </a:r>
            <a:r>
              <a:rPr lang="pt-BR" dirty="0"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 f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216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endParaRPr lang="en-US" dirty="0"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3C71D-10DC-43FB-A12A-3E67161E66CD}"/>
              </a:ext>
            </a:extLst>
          </p:cNvPr>
          <p:cNvSpPr txBox="1"/>
          <p:nvPr/>
        </p:nvSpPr>
        <p:spPr>
          <a:xfrm>
            <a:off x="4347688" y="5829574"/>
            <a:ext cx="4616279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061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1 - 3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remover o último elemento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fazer uma cópia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 para reescrever: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392364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0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6378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9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que calcula o próximo número da conjectura de </a:t>
            </a:r>
            <a:r>
              <a:rPr lang="pt-BR" dirty="0" err="1"/>
              <a:t>collatz</a:t>
            </a:r>
            <a:r>
              <a:rPr lang="pt-BR" dirty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"""Next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collatz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conjecture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number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9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expression</a:t>
            </a:r>
            <a:r>
              <a:rPr lang="pt-BR" dirty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8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i="1" dirty="0"/>
              <a:t>lambda </a:t>
            </a:r>
            <a:r>
              <a:rPr lang="pt-BR" i="1" dirty="0" err="1"/>
              <a:t>expression</a:t>
            </a:r>
            <a:r>
              <a:rPr lang="pt-BR" dirty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9015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u="sng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38936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C48AE-6600-491E-AE77-516416956F42}"/>
              </a:ext>
            </a:extLst>
          </p:cNvPr>
          <p:cNvSpPr txBox="1"/>
          <p:nvPr/>
        </p:nvSpPr>
        <p:spPr>
          <a:xfrm>
            <a:off x="997629" y="278887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u="sng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strike="sngStrike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BEF00-E36B-41AE-A638-90C090A921C9}"/>
              </a:ext>
            </a:extLst>
          </p:cNvPr>
          <p:cNvSpPr txBox="1"/>
          <p:nvPr/>
        </p:nvSpPr>
        <p:spPr>
          <a:xfrm>
            <a:off x="4088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5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Função anônima</a:t>
            </a:r>
          </a:p>
          <a:p>
            <a:endParaRPr lang="pt-BR" dirty="0"/>
          </a:p>
          <a:p>
            <a:r>
              <a:rPr lang="pt-BR" dirty="0"/>
              <a:t>Função sem nome que recebe os argumentos </a:t>
            </a:r>
            <a:r>
              <a:rPr lang="pt-BR" i="1" dirty="0"/>
              <a:t>args</a:t>
            </a:r>
            <a:r>
              <a:rPr lang="pt-BR" dirty="0"/>
              <a:t> e retorna </a:t>
            </a:r>
            <a:r>
              <a:rPr lang="pt-BR" i="1" dirty="0" err="1"/>
              <a:t>result</a:t>
            </a:r>
            <a:endParaRPr lang="pt-BR" i="1" dirty="0"/>
          </a:p>
          <a:p>
            <a:pPr lvl="1"/>
            <a:r>
              <a:rPr lang="pt-BR" dirty="0" err="1"/>
              <a:t>Result</a:t>
            </a:r>
            <a:r>
              <a:rPr lang="pt-BR" dirty="0"/>
              <a:t> deve ser uma expressão</a:t>
            </a:r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A função resultante recebe </a:t>
            </a:r>
            <a:r>
              <a:rPr lang="pt-BR" i="1" dirty="0"/>
              <a:t>x</a:t>
            </a:r>
            <a:r>
              <a:rPr lang="pt-BR" dirty="0"/>
              <a:t> como parâmetro e retorna o resultado do ternário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13285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latin typeface="Ubuntu Mono"/>
              </a:rPr>
              <a:t> &lt;args&gt;: &lt;</a:t>
            </a:r>
            <a:r>
              <a:rPr lang="pt-BR" dirty="0" err="1">
                <a:latin typeface="Ubuntu Mono"/>
              </a:rPr>
              <a:t>result</a:t>
            </a:r>
            <a:r>
              <a:rPr lang="pt-BR" dirty="0">
                <a:latin typeface="Ubuntu Mono"/>
              </a:rPr>
              <a:t>&gt;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531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601208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Comum: 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03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Comum: 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51CBF-99A4-409C-9439-1148A9925A61}"/>
              </a:ext>
            </a:extLst>
          </p:cNvPr>
          <p:cNvCxnSpPr>
            <a:cxnSpLocks/>
          </p:cNvCxnSpPr>
          <p:nvPr/>
        </p:nvCxnSpPr>
        <p:spPr>
          <a:xfrm flipH="1">
            <a:off x="5364088" y="1782108"/>
            <a:ext cx="655712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651958-7311-4D68-AF18-7F6AEED5D051}"/>
              </a:ext>
            </a:extLst>
          </p:cNvPr>
          <p:cNvSpPr txBox="1"/>
          <p:nvPr/>
        </p:nvSpPr>
        <p:spPr>
          <a:xfrm>
            <a:off x="5436096" y="1444134"/>
            <a:ext cx="309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Tupla</a:t>
            </a:r>
            <a:r>
              <a:rPr lang="pt-BR" dirty="0">
                <a:solidFill>
                  <a:schemeClr val="accent1"/>
                </a:solidFill>
              </a:rPr>
              <a:t> com estrutura definida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7CA60-0496-49AA-97A1-9D29530F9632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9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target, visited, </a:t>
            </a:r>
            <a:r>
              <a:rPr lang="en-US" dirty="0" err="1">
                <a:latin typeface="Ubuntu Mono" panose="020B0509030602030204"/>
                <a:cs typeface="Arial" panose="020B0604020202020204" pitchFamily="34" charset="0"/>
              </a:rPr>
              <a:t>fif</a:t>
            </a:r>
            <a:endParaRPr lang="en-US" dirty="0">
              <a:latin typeface="Ubuntu Mono" panose="020B0509030602030204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62F7-226B-44BC-B884-9962BB42F18B}"/>
              </a:ext>
            </a:extLst>
          </p:cNvPr>
          <p:cNvSpPr txBox="1"/>
          <p:nvPr/>
        </p:nvSpPr>
        <p:spPr>
          <a:xfrm>
            <a:off x="46277" y="23469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23488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C4A6-42D9-46AC-9E85-BBB5FC49DEE4}"/>
              </a:ext>
            </a:extLst>
          </p:cNvPr>
          <p:cNvSpPr/>
          <p:nvPr/>
        </p:nvSpPr>
        <p:spPr>
          <a:xfrm>
            <a:off x="1014881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6C90A2-0F71-44D0-A3A2-B7FC13B13715}"/>
              </a:ext>
            </a:extLst>
          </p:cNvPr>
          <p:cNvSpPr/>
          <p:nvPr/>
        </p:nvSpPr>
        <p:spPr>
          <a:xfrm>
            <a:off x="8730174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2ACC-705E-45AC-A9F4-10F175DBF6D4}"/>
              </a:ext>
            </a:extLst>
          </p:cNvPr>
          <p:cNvSpPr/>
          <p:nvPr/>
        </p:nvSpPr>
        <p:spPr>
          <a:xfrm>
            <a:off x="1251229" y="2048359"/>
            <a:ext cx="746424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A04B3-7B6B-47FB-874B-25BBF1714D80}"/>
              </a:ext>
            </a:extLst>
          </p:cNvPr>
          <p:cNvSpPr/>
          <p:nvPr/>
        </p:nvSpPr>
        <p:spPr>
          <a:xfrm>
            <a:off x="1257301" y="2065611"/>
            <a:ext cx="794419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B401E-FA26-4E06-9B76-059168C460B0}"/>
              </a:ext>
            </a:extLst>
          </p:cNvPr>
          <p:cNvSpPr txBox="1"/>
          <p:nvPr/>
        </p:nvSpPr>
        <p:spPr>
          <a:xfrm>
            <a:off x="46277" y="28529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97EF4-00EE-4BF0-80DF-FDCE017E580E}"/>
              </a:ext>
            </a:extLst>
          </p:cNvPr>
          <p:cNvSpPr txBox="1"/>
          <p:nvPr/>
        </p:nvSpPr>
        <p:spPr>
          <a:xfrm>
            <a:off x="1003818" y="2860882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 panose="020B0509030602030204"/>
              </a:rPr>
              <a:t>';'</a:t>
            </a:r>
            <a:r>
              <a:rPr lang="en-US" dirty="0">
                <a:latin typeface="Ubuntu Mono" panose="020B0509030602030204"/>
              </a:rPr>
              <a:t> in In[</a:t>
            </a:r>
            <a:r>
              <a:rPr lang="en-US" dirty="0">
                <a:solidFill>
                  <a:srgbClr val="008000"/>
                </a:solidFill>
                <a:latin typeface="Ubuntu Mono" panose="020B0509030602030204"/>
              </a:rPr>
              <a:t>1</a:t>
            </a:r>
            <a:r>
              <a:rPr lang="en-US" dirty="0">
                <a:latin typeface="Ubuntu Mono" panose="020B0509030602030204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9CBA9-5F4D-4E83-9F64-B8E8D01C8826}"/>
              </a:ext>
            </a:extLst>
          </p:cNvPr>
          <p:cNvSpPr txBox="1"/>
          <p:nvPr/>
        </p:nvSpPr>
        <p:spPr>
          <a:xfrm>
            <a:off x="46277" y="37043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69440-FA98-4818-864D-13EE92ADCD1F}"/>
              </a:ext>
            </a:extLst>
          </p:cNvPr>
          <p:cNvSpPr/>
          <p:nvPr/>
        </p:nvSpPr>
        <p:spPr>
          <a:xfrm>
            <a:off x="923783" y="371703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nome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61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total de medalhas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Ordem decrescente</a:t>
            </a:r>
          </a:p>
          <a:p>
            <a:r>
              <a:rPr lang="pt-BR" dirty="0"/>
              <a:t>sum(score[1:]) é o mesmo que:</a:t>
            </a:r>
          </a:p>
          <a:p>
            <a:pPr marL="457200" lvl="1" indent="0">
              <a:buNone/>
            </a:pPr>
            <a:r>
              <a:rPr lang="pt-BR" dirty="0" err="1"/>
              <a:t>score.gold</a:t>
            </a:r>
            <a:r>
              <a:rPr lang="pt-BR" dirty="0"/>
              <a:t> + </a:t>
            </a:r>
            <a:r>
              <a:rPr lang="pt-BR" dirty="0" err="1"/>
              <a:t>score.silver</a:t>
            </a:r>
            <a:r>
              <a:rPr lang="pt-BR" dirty="0"/>
              <a:t> + </a:t>
            </a:r>
            <a:r>
              <a:rPr lang="pt-BR" dirty="0" err="1"/>
              <a:t>score.bronze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score[1] + score[2] + score[3]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8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(1/5)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95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(2/5)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ED7AF-39D0-4CE6-9493-CFE778FD9480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3C812-2CF8-481E-B7E1-8247C090D2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92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(3/5)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CF490-9B1D-4882-BC17-103437D43587}"/>
              </a:ext>
            </a:extLst>
          </p:cNvPr>
          <p:cNvSpPr txBox="1"/>
          <p:nvPr/>
        </p:nvSpPr>
        <p:spPr>
          <a:xfrm>
            <a:off x="40887" y="54058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42060-ED40-4131-B082-B8A5EF0622AE}"/>
              </a:ext>
            </a:extLst>
          </p:cNvPr>
          <p:cNvSpPr txBox="1"/>
          <p:nvPr/>
        </p:nvSpPr>
        <p:spPr>
          <a:xfrm>
            <a:off x="997629" y="541374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EB6F5-A5D0-4FE5-8B50-12E4CE6C102B}"/>
              </a:ext>
            </a:extLst>
          </p:cNvPr>
          <p:cNvSpPr/>
          <p:nvPr/>
        </p:nvSpPr>
        <p:spPr>
          <a:xfrm>
            <a:off x="906813" y="602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...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50D0F-37D9-436D-86D6-A3ED7A3A13DE}"/>
              </a:ext>
            </a:extLst>
          </p:cNvPr>
          <p:cNvSpPr txBox="1"/>
          <p:nvPr/>
        </p:nvSpPr>
        <p:spPr>
          <a:xfrm>
            <a:off x="40887" y="60212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6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(4/5)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0CEFA-E953-470B-A2AB-7A31812B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Deixamos de usar </a:t>
            </a:r>
            <a:r>
              <a:rPr lang="pt-BR" i="1" dirty="0" err="1"/>
              <a:t>cmp_to_key</a:t>
            </a:r>
            <a:endParaRPr lang="pt-BR" i="1" dirty="0"/>
          </a:p>
          <a:p>
            <a:r>
              <a:rPr lang="pt-BR" dirty="0"/>
              <a:t>Passamos a usar uma função </a:t>
            </a:r>
            <a:r>
              <a:rPr lang="pt-BR" dirty="0" err="1"/>
              <a:t>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31038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3103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28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(5/5)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</a:t>
            </a:r>
            <a:r>
              <a:rPr lang="en-US" dirty="0"/>
              <a:t>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234888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23488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85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lambda para substituir atribuições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Score = 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214080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4460802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4452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29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a ordenação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59984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59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91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</a:t>
            </a:r>
            <a:r>
              <a:rPr lang="pt-BR" dirty="0" err="1"/>
              <a:t>import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97152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971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6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41351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 itself(target,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,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: (itself(target,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element,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rest: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filtered: ({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visited,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{pos: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for pos in filtered}},list(rest)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target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[target]))([x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visited]))(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), itself)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visited[target]))(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: filter(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y: 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 </a:t>
            </a:r>
            <a:r>
              <a:rPr lang="en-US" dirty="0" err="1">
                <a:latin typeface="Ubuntu Mono"/>
              </a:rPr>
              <a:t>None,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(x[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]),[(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)])))(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(pos)))))(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int(pos[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])),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col,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latin typeface="Ubuntu Mono"/>
              </a:rPr>
              <a:t>(col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 </a:t>
            </a:r>
            <a:r>
              <a:rPr lang="en-US" dirty="0">
                <a:latin typeface="Ubuntu Mono"/>
              </a:rPr>
              <a:t>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latin typeface="Ubuntu Mono"/>
              </a:rPr>
              <a:t>)))(target,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}, [source])))(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5939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6277" y="59399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2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Uma linha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.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34290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4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Função que recebe função como parâmetro e retorna função alterada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result)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B3C27-700D-4E47-8439-6EF905C08DBB}"/>
              </a:ext>
            </a:extLst>
          </p:cNvPr>
          <p:cNvSpPr/>
          <p:nvPr/>
        </p:nvSpPr>
        <p:spPr>
          <a:xfrm>
            <a:off x="906813" y="5723964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65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(1/2)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Nome da função perdido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1988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new_func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618804" y="5175607"/>
            <a:ext cx="2345163" cy="1089529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849019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(2/2)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b="1" i="1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i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b="1" i="1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i="1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b="1" i="1" dirty="0" err="1">
                <a:solidFill>
                  <a:srgbClr val="AA22FF"/>
                </a:solidFill>
                <a:latin typeface="Ubuntu Mono"/>
              </a:rPr>
              <a:t>wraps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</a:t>
            </a:r>
            <a:endParaRPr lang="en-US" b="1" i="1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result)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516216" y="2721577"/>
            <a:ext cx="2345163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87A8B-8EAA-4A67-B3A8-21FA2F591EE3}"/>
              </a:ext>
            </a:extLst>
          </p:cNvPr>
          <p:cNvSpPr txBox="1"/>
          <p:nvPr/>
        </p:nvSpPr>
        <p:spPr>
          <a:xfrm>
            <a:off x="40887" y="52919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469B2-B74F-4047-BB52-BC811B8DF34B}"/>
              </a:ext>
            </a:extLst>
          </p:cNvPr>
          <p:cNvSpPr txBox="1"/>
          <p:nvPr/>
        </p:nvSpPr>
        <p:spPr>
          <a:xfrm>
            <a:off x="997629" y="52998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48C7-E0D0-4A72-84E3-C490E84816B8}"/>
              </a:ext>
            </a:extLst>
          </p:cNvPr>
          <p:cNvSpPr/>
          <p:nvPr/>
        </p:nvSpPr>
        <p:spPr>
          <a:xfrm>
            <a:off x="906813" y="586798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add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48A3F-CAEF-44A8-B338-2624F69F3DA1}"/>
              </a:ext>
            </a:extLst>
          </p:cNvPr>
          <p:cNvSpPr txBox="1"/>
          <p:nvPr/>
        </p:nvSpPr>
        <p:spPr>
          <a:xfrm>
            <a:off x="40887" y="58679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1B3F5-9A07-4369-94F8-BADD613C1EFF}"/>
              </a:ext>
            </a:extLst>
          </p:cNvPr>
          <p:cNvSpPr/>
          <p:nvPr/>
        </p:nvSpPr>
        <p:spPr>
          <a:xfrm>
            <a:off x="906813" y="4509120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6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decorator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7" y="2428833"/>
            <a:ext cx="3474720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(add)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B3C27-700D-4E47-8439-6EF905C08DBB}"/>
              </a:ext>
            </a:extLst>
          </p:cNvPr>
          <p:cNvSpPr/>
          <p:nvPr/>
        </p:nvSpPr>
        <p:spPr>
          <a:xfrm>
            <a:off x="906813" y="3861048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DF8AD-DBA2-4660-8BE3-548149082088}"/>
              </a:ext>
            </a:extLst>
          </p:cNvPr>
          <p:cNvSpPr txBox="1"/>
          <p:nvPr/>
        </p:nvSpPr>
        <p:spPr>
          <a:xfrm>
            <a:off x="5420816" y="2428833"/>
            <a:ext cx="3474720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b="1" dirty="0">
              <a:solidFill>
                <a:srgbClr val="008000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F5DF2-2E7A-45C6-97A2-8D914C950EF2}"/>
              </a:ext>
            </a:extLst>
          </p:cNvPr>
          <p:cNvSpPr txBox="1"/>
          <p:nvPr/>
        </p:nvSpPr>
        <p:spPr>
          <a:xfrm>
            <a:off x="4469464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05D170-D10E-4964-8941-F3D43C11090F}"/>
              </a:ext>
            </a:extLst>
          </p:cNvPr>
          <p:cNvSpPr/>
          <p:nvPr/>
        </p:nvSpPr>
        <p:spPr>
          <a:xfrm>
            <a:off x="5330000" y="3861048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32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564737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result)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B3C27-700D-4E47-8439-6EF905C08DBB}"/>
              </a:ext>
            </a:extLst>
          </p:cNvPr>
          <p:cNvSpPr/>
          <p:nvPr/>
        </p:nvSpPr>
        <p:spPr>
          <a:xfrm>
            <a:off x="906813" y="4859868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57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358251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	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)([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(args,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(add)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B8DD8-99E0-445F-BBBC-0D4BD293D127}"/>
              </a:ext>
            </a:extLst>
          </p:cNvPr>
          <p:cNvSpPr/>
          <p:nvPr/>
        </p:nvSpPr>
        <p:spPr>
          <a:xfrm>
            <a:off x="906813" y="5229200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0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2474524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print_values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(args,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print_values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x + 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B8DD8-99E0-445F-BBBC-0D4BD293D127}"/>
              </a:ext>
            </a:extLst>
          </p:cNvPr>
          <p:cNvSpPr/>
          <p:nvPr/>
        </p:nvSpPr>
        <p:spPr>
          <a:xfrm>
            <a:off x="906813" y="4077072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40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"&gt;"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])([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(args,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args,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)][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])))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x + y)(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B8DD8-99E0-445F-BBBC-0D4BD293D127}"/>
              </a:ext>
            </a:extLst>
          </p:cNvPr>
          <p:cNvSpPr/>
          <p:nvPr/>
        </p:nvSpPr>
        <p:spPr>
          <a:xfrm>
            <a:off x="906813" y="2924944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(1,) {'y': 2}</a:t>
            </a:r>
          </a:p>
          <a:p>
            <a:r>
              <a:rPr lang="pt-BR" dirty="0">
                <a:latin typeface="Ubuntu Mono"/>
              </a:rPr>
              <a:t>&gt;</a:t>
            </a:r>
            <a:r>
              <a:rPr lang="en-US" dirty="0">
                <a:latin typeface="Ubuntu Mono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22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Vamos calcular </a:t>
            </a:r>
            <a:r>
              <a:rPr lang="pt-BR" dirty="0" err="1"/>
              <a:t>fibonacci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lru_cache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lru_cache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maxsize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fib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1: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+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0A004-4587-443B-BA6F-6870C045D0F2}"/>
              </a:ext>
            </a:extLst>
          </p:cNvPr>
          <p:cNvSpPr/>
          <p:nvPr/>
        </p:nvSpPr>
        <p:spPr>
          <a:xfrm>
            <a:off x="906813" y="55079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7C198-5C6E-4ABD-8DA7-B12CE6BC24C4}"/>
              </a:ext>
            </a:extLst>
          </p:cNvPr>
          <p:cNvSpPr txBox="1"/>
          <p:nvPr/>
        </p:nvSpPr>
        <p:spPr>
          <a:xfrm>
            <a:off x="40887" y="5507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6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isso são duas linhas! Substituindo: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284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56068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5527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0C47A-99EB-4AF8-BCCA-7215C5D27FC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216024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54E335-F881-47B8-91C2-95B2BA7A71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1584176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66897D-1AC7-48EE-8E5A-2317BBB1062C}"/>
              </a:ext>
            </a:extLst>
          </p:cNvPr>
          <p:cNvSpPr txBox="1"/>
          <p:nvPr/>
        </p:nvSpPr>
        <p:spPr>
          <a:xfrm>
            <a:off x="3667326" y="56332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NameError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98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(1/2)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Mantendo a passagem de parâmetro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99678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1316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131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30104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2930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59399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59399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96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(2/2)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lru_cache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1996785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m: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m))(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__('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functools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').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lru_cache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maxsize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=None)(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3933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14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/>
              <a:t>Y-</a:t>
            </a:r>
            <a:r>
              <a:rPr lang="pt-BR" dirty="0" err="1"/>
              <a:t>Combinator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hlinkClick r:id="rId2"/>
              </a:rPr>
              <a:t>https://mvanier.livejournal.com/2897.html</a:t>
            </a:r>
            <a:endParaRPr lang="en-US" u="sng" dirty="0"/>
          </a:p>
          <a:p>
            <a:r>
              <a:rPr lang="pt-BR" dirty="0"/>
              <a:t>Y</a:t>
            </a:r>
            <a:r>
              <a:rPr lang="en-US" dirty="0"/>
              <a:t>-Combinator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receve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não </a:t>
            </a:r>
            <a:r>
              <a:rPr lang="en-US" dirty="0" err="1"/>
              <a:t>recursiva</a:t>
            </a:r>
            <a:r>
              <a:rPr lang="en-US" dirty="0"/>
              <a:t> 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dela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422903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: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Ubuntu Mono"/>
              </a:rPr>
              <a:t>Y(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func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42210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AD88D-E4C2-45E1-8BEF-CCBFFBBD7DEA}"/>
              </a:ext>
            </a:extLst>
          </p:cNvPr>
          <p:cNvSpPr txBox="1"/>
          <p:nvPr/>
        </p:nvSpPr>
        <p:spPr>
          <a:xfrm>
            <a:off x="998150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Y=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f:(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x:x(x))(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y: f(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 y(y)(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9F100-3E32-4BFF-A703-D44529595C6F}"/>
              </a:ext>
            </a:extLst>
          </p:cNvPr>
          <p:cNvSpPr txBox="1"/>
          <p:nvPr/>
        </p:nvSpPr>
        <p:spPr>
          <a:xfrm>
            <a:off x="46798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42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4 - 5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anônima que faça o mesmo que a seguinte função: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que calcule fatorial usando funções anônimas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269951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f(a, b):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c = a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b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return</a:t>
            </a:r>
            <a:r>
              <a:rPr lang="es-E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c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0.5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47635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do </a:t>
            </a:r>
            <a:r>
              <a:rPr lang="pt-BR" dirty="0" err="1"/>
              <a:t>functools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Chamando funções diferentes para tipos diferentes</a:t>
            </a:r>
          </a:p>
          <a:p>
            <a:r>
              <a:rPr lang="pt-BR" dirty="0"/>
              <a:t>Definindo parâmetros padrões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4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functools.singledispatch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Chamando funções diferentes para tipos diferentes</a:t>
            </a:r>
          </a:p>
          <a:p>
            <a:endParaRPr lang="pt-BR" dirty="0"/>
          </a:p>
          <a:p>
            <a:r>
              <a:rPr lang="pt-BR" dirty="0"/>
              <a:t>Quero </a:t>
            </a:r>
            <a:r>
              <a:rPr lang="pt-BR" dirty="0" err="1"/>
              <a:t>ordernar</a:t>
            </a:r>
            <a:r>
              <a:rPr lang="pt-BR" dirty="0"/>
              <a:t> deixando 1 próximo do “a”, 2 próximo do “b”, e None no início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6884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elements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6805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30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singledispatch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key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 -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3" y="56612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(1, 2, -1)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8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(elements, key=key)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06084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0608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1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key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371703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371703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9525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),key][-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9249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9249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353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functools.partial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Definindo parâmetros padrões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 </a:t>
            </a:r>
            <a:r>
              <a:rPr lang="pt-BR" dirty="0" err="1"/>
              <a:t>partial</a:t>
            </a:r>
            <a:r>
              <a:rPr lang="pt-BR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29249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29249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025A1-1FF7-443B-AA92-FEDC6B6D70F8}"/>
              </a:ext>
            </a:extLst>
          </p:cNvPr>
          <p:cNvSpPr txBox="1"/>
          <p:nvPr/>
        </p:nvSpPr>
        <p:spPr>
          <a:xfrm>
            <a:off x="992238" y="40037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partial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base2 = partial(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9A0B6-8949-4FA4-9D61-9CAC3BB0CC33}"/>
              </a:ext>
            </a:extLst>
          </p:cNvPr>
          <p:cNvSpPr txBox="1"/>
          <p:nvPr/>
        </p:nvSpPr>
        <p:spPr>
          <a:xfrm>
            <a:off x="40886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34E0D-065D-4E0B-8A91-8ECBE92AE744}"/>
              </a:ext>
            </a:extLst>
          </p:cNvPr>
          <p:cNvSpPr/>
          <p:nvPr/>
        </p:nvSpPr>
        <p:spPr>
          <a:xfrm>
            <a:off x="901421" y="51479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08629-FC6A-4122-8020-A02DCB5B3A3F}"/>
              </a:ext>
            </a:extLst>
          </p:cNvPr>
          <p:cNvSpPr txBox="1"/>
          <p:nvPr/>
        </p:nvSpPr>
        <p:spPr>
          <a:xfrm>
            <a:off x="35496" y="51479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346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04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a.append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final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a.pop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do final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113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 err="1"/>
              <a:t>Tupla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e Remoção não é possível: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tupla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é imutável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(1, 2, 3, 4)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1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Conjunto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Não há acesso por posição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 = {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conjunto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c.remove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no conjunto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75361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7536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=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chave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del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item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0335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0335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45890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4581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18347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'a'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18347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926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Estruturas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11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com Índices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0 1</a:t>
            </a:r>
          </a:p>
          <a:p>
            <a:r>
              <a:rPr lang="it-IT" dirty="0">
                <a:latin typeface="Ubuntu Mono" panose="020B0509030602030204" pitchFamily="49" charset="0"/>
              </a:rPr>
              <a:t>1 2</a:t>
            </a:r>
          </a:p>
          <a:p>
            <a:r>
              <a:rPr lang="it-IT" dirty="0">
                <a:latin typeface="Ubuntu Mono" panose="020B0509030602030204" pitchFamily="49" charset="0"/>
              </a:rPr>
              <a:t>2 3</a:t>
            </a:r>
          </a:p>
          <a:p>
            <a:r>
              <a:rPr lang="it-IT" dirty="0">
                <a:latin typeface="Ubuntu Mono" panose="020B0509030602030204" pitchFamily="49" charset="0"/>
              </a:rPr>
              <a:t>3 4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51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duas estruturas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D95-C177-4DB5-89B9-05BC3144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passar mais do que dois argumentos para o </a:t>
            </a:r>
            <a:r>
              <a:rPr lang="pt-BR" i="1" dirty="0"/>
              <a:t>zip </a:t>
            </a:r>
            <a:r>
              <a:rPr lang="pt-BR" dirty="0"/>
              <a:t>e iterar em mais do que duas estruturas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419708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9081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itertools.zip_longest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D95-C177-4DB5-89B9-05BC3144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Iterando em duas estruturas, mas indo até o final da maior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zip_longest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zip_longest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72980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</a:p>
          <a:p>
            <a:r>
              <a:rPr lang="it-IT" dirty="0">
                <a:latin typeface="Ubuntu Mono" panose="020B0509030602030204" pitchFamily="49" charset="0"/>
              </a:rPr>
              <a:t>4 None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549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dicionários com chave e valor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a</a:t>
            </a:r>
          </a:p>
          <a:p>
            <a:r>
              <a:rPr lang="it-IT" dirty="0">
                <a:latin typeface="Ubuntu Mono" panose="020B0509030602030204" pitchFamily="49" charset="0"/>
              </a:rPr>
              <a:t>2 b</a:t>
            </a:r>
          </a:p>
          <a:p>
            <a:r>
              <a:rPr lang="it-IT" dirty="0">
                <a:latin typeface="Ubuntu Mono" panose="020B0509030602030204" pitchFamily="49" charset="0"/>
              </a:rPr>
              <a:t>3 c</a:t>
            </a:r>
            <a:br>
              <a:rPr lang="it-IT" dirty="0">
                <a:latin typeface="Ubuntu Mono" panose="020B0509030602030204" pitchFamily="49" charset="0"/>
              </a:rPr>
            </a:br>
            <a:r>
              <a:rPr lang="it-IT" dirty="0">
                <a:latin typeface="Ubuntu Mono" panose="020B0509030602030204" pitchFamily="49" charset="0"/>
              </a:rPr>
              <a:t>4 d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501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Estruturas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896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83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2053860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4355812"/>
            <a:ext cx="517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</a:p>
          <a:p>
            <a:r>
              <a:rPr lang="it-IT" dirty="0">
                <a:latin typeface="Ubuntu Mono" panose="020B0509030602030204" pitchFamily="49" charset="0"/>
              </a:rPr>
              <a:t>6</a:t>
            </a:r>
          </a:p>
          <a:p>
            <a:r>
              <a:rPr lang="it-IT" dirty="0">
                <a:latin typeface="Ubuntu Mono" panose="020B0509030602030204" pitchFamily="49" charset="0"/>
              </a:rPr>
              <a:t>8</a:t>
            </a:r>
          </a:p>
          <a:p>
            <a:r>
              <a:rPr lang="it-IT" dirty="0">
                <a:latin typeface="Ubuntu Mono" panose="020B0509030602030204" pitchFamily="49" charset="0"/>
              </a:rPr>
              <a:t>10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238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07707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07707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21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 e retorna os elementos em que a função retorna verdadeiro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86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18150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filter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777406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odd_a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filter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odd_a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477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&lt;filter at 0x1ab601ac438&gt;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477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5581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307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itertools.filterfalse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Oposto do </a:t>
            </a:r>
            <a:r>
              <a:rPr lang="pt-BR" i="1" dirty="0" err="1"/>
              <a:t>filter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88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048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filterfalse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0625884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itertools.filterfalse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408501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even_a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40770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filterfalse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even_a</a:t>
            </a:r>
            <a:r>
              <a:rPr lang="en-US" dirty="0">
                <a:latin typeface="Ubuntu Mono"/>
              </a:rPr>
              <a:t> = </a:t>
            </a:r>
            <a:r>
              <a:rPr lang="en-US" dirty="0" err="1">
                <a:latin typeface="Ubuntu Mono"/>
              </a:rPr>
              <a:t>filterfalse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even_a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64502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&lt;itertools.filterfalse at 0x1ab5fcb9208&gt;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64502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7440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itertools.compress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outro iterável para selecionar elementos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compress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(original,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888328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itertools.compress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9698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sub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890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compress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 = compress(a,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5699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&lt;itertools.compress at 0x1ab5fcb9940&gt;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651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651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11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função a dois argumentos cumulativamente da esquerda para a direita</a:t>
            </a:r>
            <a:endParaRPr lang="pt-BR" i="1" dirty="0"/>
          </a:p>
          <a:p>
            <a:endParaRPr lang="pt-BR" dirty="0"/>
          </a:p>
          <a:p>
            <a:r>
              <a:rPr lang="pt-BR" i="1" dirty="0" err="1"/>
              <a:t>init</a:t>
            </a:r>
            <a:r>
              <a:rPr lang="pt-BR" dirty="0"/>
              <a:t> é opcional. Se não for passado, o valor inicial é o primeiro elemento de </a:t>
            </a:r>
            <a:r>
              <a:rPr lang="pt-BR" i="1" dirty="0"/>
              <a:t>it</a:t>
            </a:r>
          </a:p>
          <a:p>
            <a:r>
              <a:rPr lang="pt-BR" i="1" dirty="0" err="1"/>
              <a:t>func</a:t>
            </a:r>
            <a:r>
              <a:rPr lang="pt-BR" dirty="0"/>
              <a:t> possui a seguinte assinatura:</a:t>
            </a:r>
          </a:p>
          <a:p>
            <a:pPr lvl="1"/>
            <a:r>
              <a:rPr lang="pt-BR" dirty="0" err="1"/>
              <a:t>func</a:t>
            </a:r>
            <a:r>
              <a:rPr lang="pt-BR" dirty="0"/>
              <a:t>(</a:t>
            </a:r>
            <a:r>
              <a:rPr lang="pt-BR" dirty="0" err="1"/>
              <a:t>accumulated</a:t>
            </a:r>
            <a:r>
              <a:rPr lang="pt-BR" dirty="0"/>
              <a:t>, </a:t>
            </a:r>
            <a:r>
              <a:rPr lang="pt-BR" dirty="0" err="1"/>
              <a:t>current</a:t>
            </a:r>
            <a:r>
              <a:rPr lang="pt-BR" dirty="0"/>
              <a:t>) -&gt; </a:t>
            </a:r>
            <a:r>
              <a:rPr lang="pt-BR" dirty="0" err="1"/>
              <a:t>new_accumulated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reduce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it, </a:t>
            </a:r>
            <a:r>
              <a:rPr lang="pt-BR" dirty="0" err="1">
                <a:latin typeface="Ubuntu Mono"/>
              </a:rPr>
              <a:t>init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140746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6529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6450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reduce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409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120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409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22108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240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2210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85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Comprehensions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895D-3A60-419F-A5A5-7C2A50FC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Açúcar sintático para facilitar transformações de estruturas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7123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List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listas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[]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result.append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615733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 err="1"/>
              <a:t>map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96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926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 err="1"/>
              <a:t>filter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97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677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 err="1"/>
              <a:t>filterfalse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98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490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br>
              <a:rPr lang="pt-BR" dirty="0"/>
            </a:br>
            <a:r>
              <a:rPr lang="pt-BR" dirty="0"/>
              <a:t>combinar!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99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0999"/>
      </p:ext>
    </p:extLst>
  </p:cSld>
  <p:clrMapOvr>
    <a:masterClrMapping/>
  </p:clrMapOvr>
</p:sld>
</file>

<file path=ppt/theme/theme1.xml><?xml version="1.0" encoding="utf-8"?>
<a:theme xmlns:a="http://schemas.openxmlformats.org/drawingml/2006/main" name="GEMSDEW_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6C58A5E-360E-445A-99EB-03F9358CE985}" vid="{0D91D322-12C9-4CE7-962A-2A035A84DBA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ESI template v3.potx</Template>
  <TotalTime>9270</TotalTime>
  <Words>12342</Words>
  <Application>Microsoft Office PowerPoint</Application>
  <PresentationFormat>On-screen Show (4:3)</PresentationFormat>
  <Paragraphs>2234</Paragraphs>
  <Slides>158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3" baseType="lpstr">
      <vt:lpstr>Arial</vt:lpstr>
      <vt:lpstr>Calibri</vt:lpstr>
      <vt:lpstr>Ubuntu Mono</vt:lpstr>
      <vt:lpstr>Wingdings</vt:lpstr>
      <vt:lpstr>GEMSDEW_Template</vt:lpstr>
      <vt:lpstr>Python em Uma Linha</vt:lpstr>
      <vt:lpstr>Índice</vt:lpstr>
      <vt:lpstr>Índice</vt:lpstr>
      <vt:lpstr>Como assim em uma linha?</vt:lpstr>
      <vt:lpstr>Como assim em uma linha?</vt:lpstr>
      <vt:lpstr>O que faz</vt:lpstr>
      <vt:lpstr>O que faz</vt:lpstr>
      <vt:lpstr>O que faz</vt:lpstr>
      <vt:lpstr>O que faz</vt:lpstr>
      <vt:lpstr>O que faz</vt:lpstr>
      <vt:lpstr>O que faz</vt:lpstr>
      <vt:lpstr>O que faz</vt:lpstr>
      <vt:lpstr>Código equivalente (1/4)</vt:lpstr>
      <vt:lpstr>Código equivalente (2/4)</vt:lpstr>
      <vt:lpstr>Código equivalente (3/4)</vt:lpstr>
      <vt:lpstr>Código equivalente (4/4)</vt:lpstr>
      <vt:lpstr>Índice</vt:lpstr>
      <vt:lpstr>Por quê?</vt:lpstr>
      <vt:lpstr>Por quê?</vt:lpstr>
      <vt:lpstr>Por quê?</vt:lpstr>
      <vt:lpstr>Por quê?</vt:lpstr>
      <vt:lpstr>Índice</vt:lpstr>
      <vt:lpstr>Comandos vs Expressões</vt:lpstr>
      <vt:lpstr>Comandos</vt:lpstr>
      <vt:lpstr>Comandos</vt:lpstr>
      <vt:lpstr>Comandos</vt:lpstr>
      <vt:lpstr>Expressão</vt:lpstr>
      <vt:lpstr>Slice</vt:lpstr>
      <vt:lpstr>Slice</vt:lpstr>
      <vt:lpstr>Expressão</vt:lpstr>
      <vt:lpstr>If Expression</vt:lpstr>
      <vt:lpstr>Exercícios 1 - 3</vt:lpstr>
      <vt:lpstr>Índice</vt:lpstr>
      <vt:lpstr>Funções</vt:lpstr>
      <vt:lpstr>Funções</vt:lpstr>
      <vt:lpstr>Funções</vt:lpstr>
      <vt:lpstr>Lambda Expression</vt:lpstr>
      <vt:lpstr>Situação Comum: Ordenação</vt:lpstr>
      <vt:lpstr>Situação Comum: Ordenação</vt:lpstr>
      <vt:lpstr>Ordenando por nome</vt:lpstr>
      <vt:lpstr>Ordenando por total de medalhas</vt:lpstr>
      <vt:lpstr>Ordenando por tipo das medalhas (1/5)</vt:lpstr>
      <vt:lpstr>Ordenando por tipo das medalhas (2/5)</vt:lpstr>
      <vt:lpstr>Ordenando por tipo das medalhas (3/5)</vt:lpstr>
      <vt:lpstr>Ordenando por tipo das medalhas (4/5)</vt:lpstr>
      <vt:lpstr>Ordenando por tipo das medalhas (5/5)</vt:lpstr>
      <vt:lpstr>Usando lambda para substituir atribuições</vt:lpstr>
      <vt:lpstr>Com a ordenação</vt:lpstr>
      <vt:lpstr>E o import?</vt:lpstr>
      <vt:lpstr>Uma linha</vt:lpstr>
      <vt:lpstr>Decorator</vt:lpstr>
      <vt:lpstr>Nome da função (1/2)</vt:lpstr>
      <vt:lpstr>Nome da função (2/2)</vt:lpstr>
      <vt:lpstr>Como funciona um decorator?</vt:lpstr>
      <vt:lpstr>Uma linha (1/4)</vt:lpstr>
      <vt:lpstr>Uma linha (2/4)</vt:lpstr>
      <vt:lpstr>Uma linha (3/4)</vt:lpstr>
      <vt:lpstr>Uma linha (4/4)</vt:lpstr>
      <vt:lpstr>Recursão</vt:lpstr>
      <vt:lpstr>Recursão</vt:lpstr>
      <vt:lpstr>Solução 1 Passar fib como parâmetro (1/2)</vt:lpstr>
      <vt:lpstr>Solução 1 Passar fib como parâmetro (2/2)</vt:lpstr>
      <vt:lpstr>Solução 2 Y-Combinator</vt:lpstr>
      <vt:lpstr>Exercícios 4 - 5</vt:lpstr>
      <vt:lpstr>Mais do functools</vt:lpstr>
      <vt:lpstr>functools.singledispatch</vt:lpstr>
      <vt:lpstr>singledispatch</vt:lpstr>
      <vt:lpstr>singledispatch</vt:lpstr>
      <vt:lpstr>Uma linha (1/2)</vt:lpstr>
      <vt:lpstr>Uma linha (2/2)</vt:lpstr>
      <vt:lpstr>functools.partial</vt:lpstr>
      <vt:lpstr>Índice</vt:lpstr>
      <vt:lpstr>Estruturas de Dados</vt:lpstr>
      <vt:lpstr>Estruturas de Dados</vt:lpstr>
      <vt:lpstr>Estruturas de Dados</vt:lpstr>
      <vt:lpstr>Estruturas de Dados</vt:lpstr>
      <vt:lpstr>Iterando em Estruturas</vt:lpstr>
      <vt:lpstr>Iterando com Índices</vt:lpstr>
      <vt:lpstr>Iterando em duas estruturas</vt:lpstr>
      <vt:lpstr>itertools.zip_longest</vt:lpstr>
      <vt:lpstr>Iterando dicionários com chave e valor</vt:lpstr>
      <vt:lpstr>Transformando Estruturas</vt:lpstr>
      <vt:lpstr>map</vt:lpstr>
      <vt:lpstr>map</vt:lpstr>
      <vt:lpstr>map</vt:lpstr>
      <vt:lpstr>filter</vt:lpstr>
      <vt:lpstr>filter</vt:lpstr>
      <vt:lpstr>itertools.filterfalse</vt:lpstr>
      <vt:lpstr>itertools.filterfalse</vt:lpstr>
      <vt:lpstr>itertools.compress</vt:lpstr>
      <vt:lpstr>itertools.compress</vt:lpstr>
      <vt:lpstr>functools.reduce</vt:lpstr>
      <vt:lpstr>functools.reduce</vt:lpstr>
      <vt:lpstr>Comprehensions</vt:lpstr>
      <vt:lpstr>List comprehension</vt:lpstr>
      <vt:lpstr>List comprehension map?</vt:lpstr>
      <vt:lpstr>List comprehension filter?</vt:lpstr>
      <vt:lpstr>List comprehension filterfalse?</vt:lpstr>
      <vt:lpstr>List comprehension combinar!</vt:lpstr>
      <vt:lpstr>List comprehension compress?</vt:lpstr>
      <vt:lpstr>List comprehension reduce?</vt:lpstr>
      <vt:lpstr>Set comprehension</vt:lpstr>
      <vt:lpstr>Set comprehension</vt:lpstr>
      <vt:lpstr>Dict comprehension</vt:lpstr>
      <vt:lpstr>Dict comprehension</vt:lpstr>
      <vt:lpstr>Exercícios 6 - 8</vt:lpstr>
      <vt:lpstr>Tuple comprehension?</vt:lpstr>
      <vt:lpstr>Índice</vt:lpstr>
      <vt:lpstr>Geradores</vt:lpstr>
      <vt:lpstr>Geradores</vt:lpstr>
      <vt:lpstr>Generator expression</vt:lpstr>
      <vt:lpstr>Generator expression</vt:lpstr>
      <vt:lpstr>Operações em geradores</vt:lpstr>
      <vt:lpstr>itertools.tee</vt:lpstr>
      <vt:lpstr>itertools.tee</vt:lpstr>
      <vt:lpstr>itertools.chain</vt:lpstr>
      <vt:lpstr>itertools.chain</vt:lpstr>
      <vt:lpstr>itertools.islice</vt:lpstr>
      <vt:lpstr>itertools.islice</vt:lpstr>
      <vt:lpstr>Geradores infinitos</vt:lpstr>
      <vt:lpstr>itertools.count</vt:lpstr>
      <vt:lpstr>itertools.count</vt:lpstr>
      <vt:lpstr>itertools.cycle</vt:lpstr>
      <vt:lpstr>itertools.cycle</vt:lpstr>
      <vt:lpstr>itertools.repeat</vt:lpstr>
      <vt:lpstr>itertools.repeat</vt:lpstr>
      <vt:lpstr>Exemplo mais complicado</vt:lpstr>
      <vt:lpstr>Uma linha (1/2)</vt:lpstr>
      <vt:lpstr>Uma linha (2/2)</vt:lpstr>
      <vt:lpstr>itertools.accumulate</vt:lpstr>
      <vt:lpstr>itertools.accumulate (No exemplo)</vt:lpstr>
      <vt:lpstr>itertools.takewhile</vt:lpstr>
      <vt:lpstr>itertools.takewhile</vt:lpstr>
      <vt:lpstr>itertools.dropwhile</vt:lpstr>
      <vt:lpstr>itertools.dropwhile</vt:lpstr>
      <vt:lpstr>Exercícios 9 - 11</vt:lpstr>
      <vt:lpstr>Índice</vt:lpstr>
      <vt:lpstr>Mais do itertools</vt:lpstr>
      <vt:lpstr>itertools.groupby</vt:lpstr>
      <vt:lpstr>itertools.groupby</vt:lpstr>
      <vt:lpstr>itertools.starmap</vt:lpstr>
      <vt:lpstr>itertools.starmap</vt:lpstr>
      <vt:lpstr>Combinatória</vt:lpstr>
      <vt:lpstr>itertools.product</vt:lpstr>
      <vt:lpstr>itertools.product</vt:lpstr>
      <vt:lpstr>itertools.product</vt:lpstr>
      <vt:lpstr>itertools.permutations</vt:lpstr>
      <vt:lpstr>itertools.permutations</vt:lpstr>
      <vt:lpstr>itertools.permutations</vt:lpstr>
      <vt:lpstr>itertools.combinations</vt:lpstr>
      <vt:lpstr>itertools.combinations</vt:lpstr>
      <vt:lpstr>itertools. combinations_with_replacement</vt:lpstr>
      <vt:lpstr>itertools. combinations_with_replacement</vt:lpstr>
      <vt:lpstr>Exercício 12</vt:lpstr>
      <vt:lpstr>Mais conteúdo</vt:lpstr>
      <vt:lpstr>Índice functools</vt:lpstr>
      <vt:lpstr>Índice itertools</vt:lpstr>
      <vt:lpstr>Python em Uma Linha</vt:lpstr>
    </vt:vector>
  </TitlesOfParts>
  <Company>uff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leomurta</dc:creator>
  <cp:lastModifiedBy>João Felipe Nicolaci Pimentel</cp:lastModifiedBy>
  <cp:revision>669</cp:revision>
  <cp:lastPrinted>2018-03-19T13:48:56Z</cp:lastPrinted>
  <dcterms:created xsi:type="dcterms:W3CDTF">2008-08-06T12:34:44Z</dcterms:created>
  <dcterms:modified xsi:type="dcterms:W3CDTF">2018-10-01T07:38:27Z</dcterms:modified>
</cp:coreProperties>
</file>