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1"/>
  </p:sldMasterIdLst>
  <p:notesMasterIdLst>
    <p:notesMasterId r:id="rId174"/>
  </p:notesMasterIdLst>
  <p:handoutMasterIdLst>
    <p:handoutMasterId r:id="rId175"/>
  </p:handoutMasterIdLst>
  <p:sldIdLst>
    <p:sldId id="256" r:id="rId2"/>
    <p:sldId id="803" r:id="rId3"/>
    <p:sldId id="962" r:id="rId4"/>
    <p:sldId id="937" r:id="rId5"/>
    <p:sldId id="590" r:id="rId6"/>
    <p:sldId id="785" r:id="rId7"/>
    <p:sldId id="752" r:id="rId8"/>
    <p:sldId id="788" r:id="rId9"/>
    <p:sldId id="790" r:id="rId10"/>
    <p:sldId id="791" r:id="rId11"/>
    <p:sldId id="792" r:id="rId12"/>
    <p:sldId id="793" r:id="rId13"/>
    <p:sldId id="794" r:id="rId14"/>
    <p:sldId id="795" r:id="rId15"/>
    <p:sldId id="796" r:id="rId16"/>
    <p:sldId id="797" r:id="rId17"/>
    <p:sldId id="798" r:id="rId18"/>
    <p:sldId id="938" r:id="rId19"/>
    <p:sldId id="799" r:id="rId20"/>
    <p:sldId id="800" r:id="rId21"/>
    <p:sldId id="801" r:id="rId22"/>
    <p:sldId id="802" r:id="rId23"/>
    <p:sldId id="939" r:id="rId24"/>
    <p:sldId id="945" r:id="rId25"/>
    <p:sldId id="809" r:id="rId26"/>
    <p:sldId id="946" r:id="rId27"/>
    <p:sldId id="813" r:id="rId28"/>
    <p:sldId id="814" r:id="rId29"/>
    <p:sldId id="786" r:id="rId30"/>
    <p:sldId id="810" r:id="rId31"/>
    <p:sldId id="811" r:id="rId32"/>
    <p:sldId id="812" r:id="rId33"/>
    <p:sldId id="815" r:id="rId34"/>
    <p:sldId id="940" r:id="rId35"/>
    <p:sldId id="816" r:id="rId36"/>
    <p:sldId id="817" r:id="rId37"/>
    <p:sldId id="818" r:id="rId38"/>
    <p:sldId id="819" r:id="rId39"/>
    <p:sldId id="820" r:id="rId40"/>
    <p:sldId id="822" r:id="rId41"/>
    <p:sldId id="821" r:id="rId42"/>
    <p:sldId id="823" r:id="rId43"/>
    <p:sldId id="824" r:id="rId44"/>
    <p:sldId id="825" r:id="rId45"/>
    <p:sldId id="826" r:id="rId46"/>
    <p:sldId id="827" r:id="rId47"/>
    <p:sldId id="828" r:id="rId48"/>
    <p:sldId id="829" r:id="rId49"/>
    <p:sldId id="830" r:id="rId50"/>
    <p:sldId id="831" r:id="rId51"/>
    <p:sldId id="832" r:id="rId52"/>
    <p:sldId id="947" r:id="rId53"/>
    <p:sldId id="833" r:id="rId54"/>
    <p:sldId id="834" r:id="rId55"/>
    <p:sldId id="835" r:id="rId56"/>
    <p:sldId id="837" r:id="rId57"/>
    <p:sldId id="839" r:id="rId58"/>
    <p:sldId id="838" r:id="rId59"/>
    <p:sldId id="948" r:id="rId60"/>
    <p:sldId id="841" r:id="rId61"/>
    <p:sldId id="840" r:id="rId62"/>
    <p:sldId id="842" r:id="rId63"/>
    <p:sldId id="843" r:id="rId64"/>
    <p:sldId id="844" r:id="rId65"/>
    <p:sldId id="845" r:id="rId66"/>
    <p:sldId id="846" r:id="rId67"/>
    <p:sldId id="847" r:id="rId68"/>
    <p:sldId id="949" r:id="rId69"/>
    <p:sldId id="850" r:id="rId70"/>
    <p:sldId id="851" r:id="rId71"/>
    <p:sldId id="852" r:id="rId72"/>
    <p:sldId id="853" r:id="rId73"/>
    <p:sldId id="950" r:id="rId74"/>
    <p:sldId id="854" r:id="rId75"/>
    <p:sldId id="941" r:id="rId76"/>
    <p:sldId id="855" r:id="rId77"/>
    <p:sldId id="856" r:id="rId78"/>
    <p:sldId id="857" r:id="rId79"/>
    <p:sldId id="858" r:id="rId80"/>
    <p:sldId id="859" r:id="rId81"/>
    <p:sldId id="860" r:id="rId82"/>
    <p:sldId id="861" r:id="rId83"/>
    <p:sldId id="951" r:id="rId84"/>
    <p:sldId id="862" r:id="rId85"/>
    <p:sldId id="864" r:id="rId86"/>
    <p:sldId id="865" r:id="rId87"/>
    <p:sldId id="952" r:id="rId88"/>
    <p:sldId id="867" r:id="rId89"/>
    <p:sldId id="866" r:id="rId90"/>
    <p:sldId id="868" r:id="rId91"/>
    <p:sldId id="879" r:id="rId92"/>
    <p:sldId id="878" r:id="rId93"/>
    <p:sldId id="953" r:id="rId94"/>
    <p:sldId id="870" r:id="rId95"/>
    <p:sldId id="869" r:id="rId96"/>
    <p:sldId id="880" r:id="rId97"/>
    <p:sldId id="954" r:id="rId98"/>
    <p:sldId id="872" r:id="rId99"/>
    <p:sldId id="871" r:id="rId100"/>
    <p:sldId id="881" r:id="rId101"/>
    <p:sldId id="956" r:id="rId102"/>
    <p:sldId id="957" r:id="rId103"/>
    <p:sldId id="882" r:id="rId104"/>
    <p:sldId id="955" r:id="rId105"/>
    <p:sldId id="874" r:id="rId106"/>
    <p:sldId id="873" r:id="rId107"/>
    <p:sldId id="883" r:id="rId108"/>
    <p:sldId id="958" r:id="rId109"/>
    <p:sldId id="959" r:id="rId110"/>
    <p:sldId id="875" r:id="rId111"/>
    <p:sldId id="876" r:id="rId112"/>
    <p:sldId id="877" r:id="rId113"/>
    <p:sldId id="960" r:id="rId114"/>
    <p:sldId id="886" r:id="rId115"/>
    <p:sldId id="885" r:id="rId116"/>
    <p:sldId id="961" r:id="rId117"/>
    <p:sldId id="888" r:id="rId118"/>
    <p:sldId id="887" r:id="rId119"/>
    <p:sldId id="889" r:id="rId120"/>
    <p:sldId id="890" r:id="rId121"/>
    <p:sldId id="942" r:id="rId122"/>
    <p:sldId id="891" r:id="rId123"/>
    <p:sldId id="892" r:id="rId124"/>
    <p:sldId id="894" r:id="rId125"/>
    <p:sldId id="965" r:id="rId126"/>
    <p:sldId id="893" r:id="rId127"/>
    <p:sldId id="895" r:id="rId128"/>
    <p:sldId id="896" r:id="rId129"/>
    <p:sldId id="897" r:id="rId130"/>
    <p:sldId id="898" r:id="rId131"/>
    <p:sldId id="899" r:id="rId132"/>
    <p:sldId id="900" r:id="rId133"/>
    <p:sldId id="901" r:id="rId134"/>
    <p:sldId id="902" r:id="rId135"/>
    <p:sldId id="903" r:id="rId136"/>
    <p:sldId id="904" r:id="rId137"/>
    <p:sldId id="905" r:id="rId138"/>
    <p:sldId id="906" r:id="rId139"/>
    <p:sldId id="907" r:id="rId140"/>
    <p:sldId id="908" r:id="rId141"/>
    <p:sldId id="909" r:id="rId142"/>
    <p:sldId id="910" r:id="rId143"/>
    <p:sldId id="911" r:id="rId144"/>
    <p:sldId id="912" r:id="rId145"/>
    <p:sldId id="913" r:id="rId146"/>
    <p:sldId id="914" r:id="rId147"/>
    <p:sldId id="915" r:id="rId148"/>
    <p:sldId id="916" r:id="rId149"/>
    <p:sldId id="917" r:id="rId150"/>
    <p:sldId id="918" r:id="rId151"/>
    <p:sldId id="943" r:id="rId152"/>
    <p:sldId id="919" r:id="rId153"/>
    <p:sldId id="920" r:id="rId154"/>
    <p:sldId id="921" r:id="rId155"/>
    <p:sldId id="922" r:id="rId156"/>
    <p:sldId id="923" r:id="rId157"/>
    <p:sldId id="924" r:id="rId158"/>
    <p:sldId id="925" r:id="rId159"/>
    <p:sldId id="926" r:id="rId160"/>
    <p:sldId id="927" r:id="rId161"/>
    <p:sldId id="928" r:id="rId162"/>
    <p:sldId id="929" r:id="rId163"/>
    <p:sldId id="930" r:id="rId164"/>
    <p:sldId id="931" r:id="rId165"/>
    <p:sldId id="932" r:id="rId166"/>
    <p:sldId id="933" r:id="rId167"/>
    <p:sldId id="934" r:id="rId168"/>
    <p:sldId id="935" r:id="rId169"/>
    <p:sldId id="944" r:id="rId170"/>
    <p:sldId id="836" r:id="rId171"/>
    <p:sldId id="863" r:id="rId172"/>
    <p:sldId id="936" r:id="rId17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22FF"/>
    <a:srgbClr val="008000"/>
    <a:srgbClr val="C00000"/>
    <a:srgbClr val="0000FF"/>
    <a:srgbClr val="00B050"/>
    <a:srgbClr val="F7F7F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5848" autoAdjust="0"/>
  </p:normalViewPr>
  <p:slideViewPr>
    <p:cSldViewPr>
      <p:cViewPr varScale="1">
        <p:scale>
          <a:sx n="110" d="100"/>
          <a:sy n="110" d="100"/>
        </p:scale>
        <p:origin x="18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notesMaster" Target="notesMasters/notesMaster1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microsoft.com/office/2016/11/relationships/changesInfo" Target="changesInfos/changesInfo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Felipe Nicolaci Pimentel" userId="ad996c092fe38a6e" providerId="LiveId" clId="{7B450DF9-6A27-4B66-8033-35457DAD3695}"/>
    <pc:docChg chg="undo redo custSel addSld delSld modSld sldOrd modMainMaster">
      <pc:chgData name="João Felipe Nicolaci Pimentel" userId="ad996c092fe38a6e" providerId="LiveId" clId="{7B450DF9-6A27-4B66-8033-35457DAD3695}" dt="2018-10-16T17:50:36.070" v="25808" actId="2696"/>
      <pc:docMkLst>
        <pc:docMk/>
      </pc:docMkLst>
      <pc:sldChg chg="addSp delSp modSp">
        <pc:chgData name="João Felipe Nicolaci Pimentel" userId="ad996c092fe38a6e" providerId="LiveId" clId="{7B450DF9-6A27-4B66-8033-35457DAD3695}" dt="2018-10-01T07:05:31.541" v="20521"/>
        <pc:sldMkLst>
          <pc:docMk/>
          <pc:sldMk cId="0" sldId="256"/>
        </pc:sldMkLst>
        <pc:spChg chg="add del mod">
          <ac:chgData name="João Felipe Nicolaci Pimentel" userId="ad996c092fe38a6e" providerId="LiveId" clId="{7B450DF9-6A27-4B66-8033-35457DAD3695}" dt="2018-09-30T21:21:43.901" v="3340" actId="478"/>
          <ac:spMkLst>
            <pc:docMk/>
            <pc:sldMk cId="0" sldId="256"/>
            <ac:spMk id="2" creationId="{2C30CBE0-892D-4F22-83D4-9B1DECB9C182}"/>
          </ac:spMkLst>
        </pc:spChg>
        <pc:spChg chg="mod">
          <ac:chgData name="João Felipe Nicolaci Pimentel" userId="ad996c092fe38a6e" providerId="LiveId" clId="{7B450DF9-6A27-4B66-8033-35457DAD3695}" dt="2018-09-30T19:46:56.581" v="73" actId="20577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09-30T21:21:38.311" v="3339" actId="20577"/>
          <ac:spMkLst>
            <pc:docMk/>
            <pc:sldMk cId="0" sldId="256"/>
            <ac:spMk id="5" creationId="{BC54B13E-C059-4577-BD6C-24B56504E1D1}"/>
          </ac:spMkLst>
        </pc:spChg>
        <pc:spChg chg="mod">
          <ac:chgData name="João Felipe Nicolaci Pimentel" userId="ad996c092fe38a6e" providerId="LiveId" clId="{7B450DF9-6A27-4B66-8033-35457DAD3695}" dt="2018-09-30T19:46:34.429" v="18" actId="20577"/>
          <ac:spMkLst>
            <pc:docMk/>
            <pc:sldMk cId="0" sldId="256"/>
            <ac:spMk id="4098" creationId="{00000000-0000-0000-0000-000000000000}"/>
          </ac:spMkLst>
        </pc:spChg>
        <pc:picChg chg="add">
          <ac:chgData name="João Felipe Nicolaci Pimentel" userId="ad996c092fe38a6e" providerId="LiveId" clId="{7B450DF9-6A27-4B66-8033-35457DAD3695}" dt="2018-10-01T07:05:31.541" v="20521"/>
          <ac:picMkLst>
            <pc:docMk/>
            <pc:sldMk cId="0" sldId="256"/>
            <ac:picMk id="6" creationId="{A6F3EAB7-3454-478C-A6F2-F32AEEC5F18D}"/>
          </ac:picMkLst>
        </pc:picChg>
      </pc:sldChg>
      <pc:sldChg chg="addSp delSp modSp">
        <pc:chgData name="João Felipe Nicolaci Pimentel" userId="ad996c092fe38a6e" providerId="LiveId" clId="{7B450DF9-6A27-4B66-8033-35457DAD3695}" dt="2018-09-30T20:20:31.316" v="579" actId="404"/>
        <pc:sldMkLst>
          <pc:docMk/>
          <pc:sldMk cId="768080059" sldId="590"/>
        </pc:sldMkLst>
        <pc:spChg chg="add del mod">
          <ac:chgData name="João Felipe Nicolaci Pimentel" userId="ad996c092fe38a6e" providerId="LiveId" clId="{7B450DF9-6A27-4B66-8033-35457DAD3695}" dt="2018-09-30T19:50:23.629" v="129" actId="478"/>
          <ac:spMkLst>
            <pc:docMk/>
            <pc:sldMk cId="768080059" sldId="590"/>
            <ac:spMk id="7" creationId="{E3CA2364-7660-4EE5-891F-F83B9F422FEB}"/>
          </ac:spMkLst>
        </pc:spChg>
        <pc:spChg chg="add mod">
          <ac:chgData name="João Felipe Nicolaci Pimentel" userId="ad996c092fe38a6e" providerId="LiveId" clId="{7B450DF9-6A27-4B66-8033-35457DAD3695}" dt="2018-09-30T20:19:10.623" v="489" actId="552"/>
          <ac:spMkLst>
            <pc:docMk/>
            <pc:sldMk cId="768080059" sldId="590"/>
            <ac:spMk id="8" creationId="{6487CA60-0496-49AA-97A1-9D29530F9632}"/>
          </ac:spMkLst>
        </pc:spChg>
        <pc:spChg chg="add mod">
          <ac:chgData name="João Felipe Nicolaci Pimentel" userId="ad996c092fe38a6e" providerId="LiveId" clId="{7B450DF9-6A27-4B66-8033-35457DAD3695}" dt="2018-09-30T20:20:25.668" v="578" actId="20577"/>
          <ac:spMkLst>
            <pc:docMk/>
            <pc:sldMk cId="768080059" sldId="590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19:48:37.102" v="113" actId="20577"/>
          <ac:spMkLst>
            <pc:docMk/>
            <pc:sldMk cId="768080059" sldId="590"/>
            <ac:spMk id="10" creationId="{00000000-0000-0000-0000-000000000000}"/>
          </ac:spMkLst>
        </pc:spChg>
        <pc:spChg chg="del mod">
          <ac:chgData name="João Felipe Nicolaci Pimentel" userId="ad996c092fe38a6e" providerId="LiveId" clId="{7B450DF9-6A27-4B66-8033-35457DAD3695}" dt="2018-09-30T19:50:21.210" v="128" actId="478"/>
          <ac:spMkLst>
            <pc:docMk/>
            <pc:sldMk cId="768080059" sldId="590"/>
            <ac:spMk id="11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09-30T20:19:10.623" v="489" actId="552"/>
          <ac:spMkLst>
            <pc:docMk/>
            <pc:sldMk cId="768080059" sldId="590"/>
            <ac:spMk id="12" creationId="{494662F7-226B-44BC-B884-9962BB42F18B}"/>
          </ac:spMkLst>
        </pc:spChg>
        <pc:spChg chg="add del mod">
          <ac:chgData name="João Felipe Nicolaci Pimentel" userId="ad996c092fe38a6e" providerId="LiveId" clId="{7B450DF9-6A27-4B66-8033-35457DAD3695}" dt="2018-09-30T20:03:34.252" v="296" actId="478"/>
          <ac:spMkLst>
            <pc:docMk/>
            <pc:sldMk cId="768080059" sldId="590"/>
            <ac:spMk id="13" creationId="{C9BAE501-0963-4CE6-84ED-27FB0C50AFDD}"/>
          </ac:spMkLst>
        </pc:spChg>
        <pc:spChg chg="add mod">
          <ac:chgData name="João Felipe Nicolaci Pimentel" userId="ad996c092fe38a6e" providerId="LiveId" clId="{7B450DF9-6A27-4B66-8033-35457DAD3695}" dt="2018-09-30T20:19:36.536" v="508" actId="1035"/>
          <ac:spMkLst>
            <pc:docMk/>
            <pc:sldMk cId="768080059" sldId="590"/>
            <ac:spMk id="14" creationId="{B4405E18-8B4F-4708-A7FB-B4696947A0C4}"/>
          </ac:spMkLst>
        </pc:spChg>
        <pc:spChg chg="add mod">
          <ac:chgData name="João Felipe Nicolaci Pimentel" userId="ad996c092fe38a6e" providerId="LiveId" clId="{7B450DF9-6A27-4B66-8033-35457DAD3695}" dt="2018-09-30T20:12:17.910" v="415" actId="408"/>
          <ac:spMkLst>
            <pc:docMk/>
            <pc:sldMk cId="768080059" sldId="590"/>
            <ac:spMk id="16" creationId="{9018C4A6-42D9-46AC-9E85-BBB5FC49DEE4}"/>
          </ac:spMkLst>
        </pc:spChg>
        <pc:spChg chg="add del">
          <ac:chgData name="João Felipe Nicolaci Pimentel" userId="ad996c092fe38a6e" providerId="LiveId" clId="{7B450DF9-6A27-4B66-8033-35457DAD3695}" dt="2018-09-30T20:10:01.420" v="385"/>
          <ac:spMkLst>
            <pc:docMk/>
            <pc:sldMk cId="768080059" sldId="590"/>
            <ac:spMk id="17" creationId="{D107146E-8AF6-450F-ACF2-A53BC23AF80E}"/>
          </ac:spMkLst>
        </pc:spChg>
        <pc:spChg chg="add mod">
          <ac:chgData name="João Felipe Nicolaci Pimentel" userId="ad996c092fe38a6e" providerId="LiveId" clId="{7B450DF9-6A27-4B66-8033-35457DAD3695}" dt="2018-09-30T20:12:17.910" v="415" actId="408"/>
          <ac:spMkLst>
            <pc:docMk/>
            <pc:sldMk cId="768080059" sldId="590"/>
            <ac:spMk id="18" creationId="{9E6C90A2-0F71-44D0-A3A2-B7FC13B13715}"/>
          </ac:spMkLst>
        </pc:spChg>
        <pc:spChg chg="add mod">
          <ac:chgData name="João Felipe Nicolaci Pimentel" userId="ad996c092fe38a6e" providerId="LiveId" clId="{7B450DF9-6A27-4B66-8033-35457DAD3695}" dt="2018-09-30T20:12:17.910" v="415" actId="408"/>
          <ac:spMkLst>
            <pc:docMk/>
            <pc:sldMk cId="768080059" sldId="590"/>
            <ac:spMk id="19" creationId="{A1E72ACC-705E-45AC-A9F4-10F175DBF6D4}"/>
          </ac:spMkLst>
        </pc:spChg>
        <pc:spChg chg="add mod">
          <ac:chgData name="João Felipe Nicolaci Pimentel" userId="ad996c092fe38a6e" providerId="LiveId" clId="{7B450DF9-6A27-4B66-8033-35457DAD3695}" dt="2018-09-30T20:13:06.475" v="430" actId="1035"/>
          <ac:spMkLst>
            <pc:docMk/>
            <pc:sldMk cId="768080059" sldId="590"/>
            <ac:spMk id="20" creationId="{6C1A04B3-7B6B-47FB-874B-25BBF1714D80}"/>
          </ac:spMkLst>
        </pc:spChg>
        <pc:spChg chg="add mod">
          <ac:chgData name="João Felipe Nicolaci Pimentel" userId="ad996c092fe38a6e" providerId="LiveId" clId="{7B450DF9-6A27-4B66-8033-35457DAD3695}" dt="2018-09-30T20:19:13.153" v="490" actId="20577"/>
          <ac:spMkLst>
            <pc:docMk/>
            <pc:sldMk cId="768080059" sldId="590"/>
            <ac:spMk id="21" creationId="{41CB401E-FA26-4E06-9B76-059168C460B0}"/>
          </ac:spMkLst>
        </pc:spChg>
        <pc:spChg chg="add mod">
          <ac:chgData name="João Felipe Nicolaci Pimentel" userId="ad996c092fe38a6e" providerId="LiveId" clId="{7B450DF9-6A27-4B66-8033-35457DAD3695}" dt="2018-09-30T20:20:31.316" v="579" actId="404"/>
          <ac:spMkLst>
            <pc:docMk/>
            <pc:sldMk cId="768080059" sldId="590"/>
            <ac:spMk id="22" creationId="{97897EF4-00EE-4BF0-80DF-FDCE017E580E}"/>
          </ac:spMkLst>
        </pc:spChg>
        <pc:spChg chg="add mod">
          <ac:chgData name="João Felipe Nicolaci Pimentel" userId="ad996c092fe38a6e" providerId="LiveId" clId="{7B450DF9-6A27-4B66-8033-35457DAD3695}" dt="2018-09-30T20:19:14.870" v="491" actId="20577"/>
          <ac:spMkLst>
            <pc:docMk/>
            <pc:sldMk cId="768080059" sldId="590"/>
            <ac:spMk id="23" creationId="{BDF9CBA9-5F4D-4E83-9F64-B8E8D01C8826}"/>
          </ac:spMkLst>
        </pc:spChg>
        <pc:spChg chg="add mod">
          <ac:chgData name="João Felipe Nicolaci Pimentel" userId="ad996c092fe38a6e" providerId="LiveId" clId="{7B450DF9-6A27-4B66-8033-35457DAD3695}" dt="2018-09-30T20:19:39.621" v="509" actId="1035"/>
          <ac:spMkLst>
            <pc:docMk/>
            <pc:sldMk cId="768080059" sldId="590"/>
            <ac:spMk id="24" creationId="{4A969440-FA98-4818-864D-13EE92ADCD1F}"/>
          </ac:spMkLst>
        </pc:spChg>
        <pc:graphicFrameChg chg="add del mod">
          <ac:chgData name="João Felipe Nicolaci Pimentel" userId="ad996c092fe38a6e" providerId="LiveId" clId="{7B450DF9-6A27-4B66-8033-35457DAD3695}" dt="2018-09-30T20:08:00.153" v="320" actId="478"/>
          <ac:graphicFrameMkLst>
            <pc:docMk/>
            <pc:sldMk cId="768080059" sldId="590"/>
            <ac:graphicFrameMk id="15" creationId="{DF47F358-F2C9-4E41-A87E-A05023AFF425}"/>
          </ac:graphicFrameMkLst>
        </pc:graphicFrameChg>
        <pc:picChg chg="del">
          <ac:chgData name="João Felipe Nicolaci Pimentel" userId="ad996c092fe38a6e" providerId="LiveId" clId="{7B450DF9-6A27-4B66-8033-35457DAD3695}" dt="2018-09-30T19:48:42.332" v="114" actId="478"/>
          <ac:picMkLst>
            <pc:docMk/>
            <pc:sldMk cId="768080059" sldId="590"/>
            <ac:picMk id="5" creationId="{00000000-0000-0000-0000-000000000000}"/>
          </ac:picMkLst>
        </pc:picChg>
      </pc:sldChg>
      <pc:sldChg chg="addSp delSp modSp">
        <pc:chgData name="João Felipe Nicolaci Pimentel" userId="ad996c092fe38a6e" providerId="LiveId" clId="{7B450DF9-6A27-4B66-8033-35457DAD3695}" dt="2018-09-30T20:24:02.345" v="738" actId="1076"/>
        <pc:sldMkLst>
          <pc:docMk/>
          <pc:sldMk cId="2389996229" sldId="752"/>
        </pc:sldMkLst>
        <pc:spChg chg="mod">
          <ac:chgData name="João Felipe Nicolaci Pimentel" userId="ad996c092fe38a6e" providerId="LiveId" clId="{7B450DF9-6A27-4B66-8033-35457DAD3695}" dt="2018-09-30T20:21:23.827" v="589" actId="20577"/>
          <ac:spMkLst>
            <pc:docMk/>
            <pc:sldMk cId="2389996229" sldId="752"/>
            <ac:spMk id="2" creationId="{14E0790A-A0ED-6E4F-B53C-6CA9C327F47E}"/>
          </ac:spMkLst>
        </pc:spChg>
        <pc:spChg chg="mod">
          <ac:chgData name="João Felipe Nicolaci Pimentel" userId="ad996c092fe38a6e" providerId="LiveId" clId="{7B450DF9-6A27-4B66-8033-35457DAD3695}" dt="2018-09-30T20:21:51.795" v="675" actId="20577"/>
          <ac:spMkLst>
            <pc:docMk/>
            <pc:sldMk cId="2389996229" sldId="752"/>
            <ac:spMk id="8" creationId="{8E139F66-E82F-7748-BED7-A8188DDF9D8C}"/>
          </ac:spMkLst>
        </pc:spChg>
        <pc:grpChg chg="add del mod">
          <ac:chgData name="João Felipe Nicolaci Pimentel" userId="ad996c092fe38a6e" providerId="LiveId" clId="{7B450DF9-6A27-4B66-8033-35457DAD3695}" dt="2018-09-30T20:23:54.650" v="735" actId="478"/>
          <ac:grpSpMkLst>
            <pc:docMk/>
            <pc:sldMk cId="2389996229" sldId="752"/>
            <ac:grpSpMk id="21" creationId="{A4C4FBD0-D892-4747-9948-A28E15295C83}"/>
          </ac:grpSpMkLst>
        </pc:grpChg>
        <pc:picChg chg="add del mod">
          <ac:chgData name="João Felipe Nicolaci Pimentel" userId="ad996c092fe38a6e" providerId="LiveId" clId="{7B450DF9-6A27-4B66-8033-35457DAD3695}" dt="2018-09-30T20:22:13.274" v="680" actId="478"/>
          <ac:picMkLst>
            <pc:docMk/>
            <pc:sldMk cId="2389996229" sldId="752"/>
            <ac:picMk id="4" creationId="{5E480F12-1222-4DB9-991C-8B11BFDEA8FB}"/>
          </ac:picMkLst>
        </pc:picChg>
        <pc:picChg chg="add mod">
          <ac:chgData name="João Felipe Nicolaci Pimentel" userId="ad996c092fe38a6e" providerId="LiveId" clId="{7B450DF9-6A27-4B66-8033-35457DAD3695}" dt="2018-09-30T20:23:39.783" v="728" actId="164"/>
          <ac:picMkLst>
            <pc:docMk/>
            <pc:sldMk cId="2389996229" sldId="752"/>
            <ac:picMk id="10" creationId="{16F0B28A-25AC-461E-97D0-C1597A252D14}"/>
          </ac:picMkLst>
        </pc:picChg>
        <pc:picChg chg="add mod">
          <ac:chgData name="João Felipe Nicolaci Pimentel" userId="ad996c092fe38a6e" providerId="LiveId" clId="{7B450DF9-6A27-4B66-8033-35457DAD3695}" dt="2018-09-30T20:23:39.783" v="728" actId="164"/>
          <ac:picMkLst>
            <pc:docMk/>
            <pc:sldMk cId="2389996229" sldId="752"/>
            <ac:picMk id="12" creationId="{E124DBFF-5752-45B9-9977-599F3D5EBCDB}"/>
          </ac:picMkLst>
        </pc:picChg>
        <pc:picChg chg="add mod">
          <ac:chgData name="João Felipe Nicolaci Pimentel" userId="ad996c092fe38a6e" providerId="LiveId" clId="{7B450DF9-6A27-4B66-8033-35457DAD3695}" dt="2018-09-30T20:23:39.783" v="728" actId="164"/>
          <ac:picMkLst>
            <pc:docMk/>
            <pc:sldMk cId="2389996229" sldId="752"/>
            <ac:picMk id="14" creationId="{131E5E7A-8987-415D-AD22-CB54DE6A1B16}"/>
          </ac:picMkLst>
        </pc:picChg>
        <pc:picChg chg="add mod">
          <ac:chgData name="João Felipe Nicolaci Pimentel" userId="ad996c092fe38a6e" providerId="LiveId" clId="{7B450DF9-6A27-4B66-8033-35457DAD3695}" dt="2018-09-30T20:23:39.783" v="728" actId="164"/>
          <ac:picMkLst>
            <pc:docMk/>
            <pc:sldMk cId="2389996229" sldId="752"/>
            <ac:picMk id="16" creationId="{683C0836-5B90-4314-ACED-7A2102E388B9}"/>
          </ac:picMkLst>
        </pc:picChg>
        <pc:picChg chg="add mod">
          <ac:chgData name="João Felipe Nicolaci Pimentel" userId="ad996c092fe38a6e" providerId="LiveId" clId="{7B450DF9-6A27-4B66-8033-35457DAD3695}" dt="2018-09-30T20:23:39.783" v="728" actId="164"/>
          <ac:picMkLst>
            <pc:docMk/>
            <pc:sldMk cId="2389996229" sldId="752"/>
            <ac:picMk id="18" creationId="{141EDF22-8DA5-4EA9-A34C-161C8D4374A1}"/>
          </ac:picMkLst>
        </pc:picChg>
        <pc:picChg chg="add mod">
          <ac:chgData name="João Felipe Nicolaci Pimentel" userId="ad996c092fe38a6e" providerId="LiveId" clId="{7B450DF9-6A27-4B66-8033-35457DAD3695}" dt="2018-09-30T20:23:39.783" v="728" actId="164"/>
          <ac:picMkLst>
            <pc:docMk/>
            <pc:sldMk cId="2389996229" sldId="752"/>
            <ac:picMk id="20" creationId="{4E5B168D-1661-4378-86E3-0933E0935493}"/>
          </ac:picMkLst>
        </pc:picChg>
        <pc:picChg chg="add mod">
          <ac:chgData name="João Felipe Nicolaci Pimentel" userId="ad996c092fe38a6e" providerId="LiveId" clId="{7B450DF9-6A27-4B66-8033-35457DAD3695}" dt="2018-09-30T20:24:02.345" v="738" actId="1076"/>
          <ac:picMkLst>
            <pc:docMk/>
            <pc:sldMk cId="2389996229" sldId="752"/>
            <ac:picMk id="23" creationId="{905CEF73-842D-49C5-8B35-47F11F9B8D4B}"/>
          </ac:picMkLst>
        </pc:picChg>
      </pc:sldChg>
      <pc:sldChg chg="addSp delSp modSp add">
        <pc:chgData name="João Felipe Nicolaci Pimentel" userId="ad996c092fe38a6e" providerId="LiveId" clId="{7B450DF9-6A27-4B66-8033-35457DAD3695}" dt="2018-09-30T20:20:07.707" v="570" actId="1036"/>
        <pc:sldMkLst>
          <pc:docMk/>
          <pc:sldMk cId="2686062541" sldId="785"/>
        </pc:sldMkLst>
        <pc:spChg chg="del">
          <ac:chgData name="João Felipe Nicolaci Pimentel" userId="ad996c092fe38a6e" providerId="LiveId" clId="{7B450DF9-6A27-4B66-8033-35457DAD3695}" dt="2018-09-30T20:20:00.625" v="519" actId="478"/>
          <ac:spMkLst>
            <pc:docMk/>
            <pc:sldMk cId="2686062541" sldId="785"/>
            <ac:spMk id="8" creationId="{6487CA60-0496-49AA-97A1-9D29530F9632}"/>
          </ac:spMkLst>
        </pc:spChg>
        <pc:spChg chg="mod">
          <ac:chgData name="João Felipe Nicolaci Pimentel" userId="ad996c092fe38a6e" providerId="LiveId" clId="{7B450DF9-6A27-4B66-8033-35457DAD3695}" dt="2018-09-30T20:19:43.900" v="510" actId="404"/>
          <ac:spMkLst>
            <pc:docMk/>
            <pc:sldMk cId="2686062541" sldId="785"/>
            <ac:spMk id="9" creationId="{485DE209-3D4D-4625-99AB-3B19910CDAAC}"/>
          </ac:spMkLst>
        </pc:spChg>
        <pc:spChg chg="add">
          <ac:chgData name="João Felipe Nicolaci Pimentel" userId="ad996c092fe38a6e" providerId="LiveId" clId="{7B450DF9-6A27-4B66-8033-35457DAD3695}" dt="2018-09-30T20:19:57.681" v="518"/>
          <ac:spMkLst>
            <pc:docMk/>
            <pc:sldMk cId="2686062541" sldId="785"/>
            <ac:spMk id="11" creationId="{7F101217-58B0-4317-B42D-E7B5D76D25BF}"/>
          </ac:spMkLst>
        </pc:spChg>
        <pc:spChg chg="del mod">
          <ac:chgData name="João Felipe Nicolaci Pimentel" userId="ad996c092fe38a6e" providerId="LiveId" clId="{7B450DF9-6A27-4B66-8033-35457DAD3695}" dt="2018-09-30T20:20:02.620" v="520" actId="478"/>
          <ac:spMkLst>
            <pc:docMk/>
            <pc:sldMk cId="2686062541" sldId="785"/>
            <ac:spMk id="12" creationId="{494662F7-226B-44BC-B884-9962BB42F18B}"/>
          </ac:spMkLst>
        </pc:spChg>
        <pc:spChg chg="add mod">
          <ac:chgData name="João Felipe Nicolaci Pimentel" userId="ad996c092fe38a6e" providerId="LiveId" clId="{7B450DF9-6A27-4B66-8033-35457DAD3695}" dt="2018-09-30T20:20:07.707" v="570" actId="1036"/>
          <ac:spMkLst>
            <pc:docMk/>
            <pc:sldMk cId="2686062541" sldId="785"/>
            <ac:spMk id="13" creationId="{198FD0D1-4610-4AA6-B207-0B655460E992}"/>
          </ac:spMkLst>
        </pc:spChg>
        <pc:spChg chg="mod">
          <ac:chgData name="João Felipe Nicolaci Pimentel" userId="ad996c092fe38a6e" providerId="LiveId" clId="{7B450DF9-6A27-4B66-8033-35457DAD3695}" dt="2018-09-30T20:19:50.034" v="516" actId="1036"/>
          <ac:spMkLst>
            <pc:docMk/>
            <pc:sldMk cId="2686062541" sldId="785"/>
            <ac:spMk id="14" creationId="{B4405E18-8B4F-4708-A7FB-B4696947A0C4}"/>
          </ac:spMkLst>
        </pc:spChg>
      </pc:sldChg>
      <pc:sldChg chg="modSp add">
        <pc:chgData name="João Felipe Nicolaci Pimentel" userId="ad996c092fe38a6e" providerId="LiveId" clId="{7B450DF9-6A27-4B66-8033-35457DAD3695}" dt="2018-10-10T01:05:30.709" v="21947" actId="20577"/>
        <pc:sldMkLst>
          <pc:docMk/>
          <pc:sldMk cId="2303197069" sldId="786"/>
        </pc:sldMkLst>
        <pc:spChg chg="mod">
          <ac:chgData name="João Felipe Nicolaci Pimentel" userId="ad996c092fe38a6e" providerId="LiveId" clId="{7B450DF9-6A27-4B66-8033-35457DAD3695}" dt="2018-09-30T20:49:52.553" v="1545" actId="20577"/>
          <ac:spMkLst>
            <pc:docMk/>
            <pc:sldMk cId="2303197069" sldId="786"/>
            <ac:spMk id="2" creationId="{14E0790A-A0ED-6E4F-B53C-6CA9C327F47E}"/>
          </ac:spMkLst>
        </pc:spChg>
        <pc:spChg chg="mod">
          <ac:chgData name="João Felipe Nicolaci Pimentel" userId="ad996c092fe38a6e" providerId="LiveId" clId="{7B450DF9-6A27-4B66-8033-35457DAD3695}" dt="2018-10-10T01:05:30.709" v="21947" actId="20577"/>
          <ac:spMkLst>
            <pc:docMk/>
            <pc:sldMk cId="2303197069" sldId="786"/>
            <ac:spMk id="8" creationId="{8E139F66-E82F-7748-BED7-A8188DDF9D8C}"/>
          </ac:spMkLst>
        </pc:spChg>
      </pc:sldChg>
      <pc:sldChg chg="addSp modSp add">
        <pc:chgData name="João Felipe Nicolaci Pimentel" userId="ad996c092fe38a6e" providerId="LiveId" clId="{7B450DF9-6A27-4B66-8033-35457DAD3695}" dt="2018-09-30T20:24:48.501" v="748" actId="1076"/>
        <pc:sldMkLst>
          <pc:docMk/>
          <pc:sldMk cId="3472952530" sldId="788"/>
        </pc:sldMkLst>
        <pc:spChg chg="add mod">
          <ac:chgData name="João Felipe Nicolaci Pimentel" userId="ad996c092fe38a6e" providerId="LiveId" clId="{7B450DF9-6A27-4B66-8033-35457DAD3695}" dt="2018-09-30T20:24:48.501" v="748" actId="1076"/>
          <ac:spMkLst>
            <pc:docMk/>
            <pc:sldMk cId="3472952530" sldId="788"/>
            <ac:spMk id="3" creationId="{4A499D7D-0314-408A-985E-0D10054ED52A}"/>
          </ac:spMkLst>
        </pc:spChg>
        <pc:picChg chg="mod">
          <ac:chgData name="João Felipe Nicolaci Pimentel" userId="ad996c092fe38a6e" providerId="LiveId" clId="{7B450DF9-6A27-4B66-8033-35457DAD3695}" dt="2018-09-30T20:24:22.393" v="740" actId="14826"/>
          <ac:picMkLst>
            <pc:docMk/>
            <pc:sldMk cId="3472952530" sldId="788"/>
            <ac:picMk id="23" creationId="{905CEF73-842D-49C5-8B35-47F11F9B8D4B}"/>
          </ac:picMkLst>
        </pc:picChg>
      </pc:sldChg>
      <pc:sldChg chg="modSp add">
        <pc:chgData name="João Felipe Nicolaci Pimentel" userId="ad996c092fe38a6e" providerId="LiveId" clId="{7B450DF9-6A27-4B66-8033-35457DAD3695}" dt="2018-09-30T20:25:02.276" v="752" actId="14826"/>
        <pc:sldMkLst>
          <pc:docMk/>
          <pc:sldMk cId="4275908165" sldId="790"/>
        </pc:sldMkLst>
        <pc:spChg chg="mod">
          <ac:chgData name="João Felipe Nicolaci Pimentel" userId="ad996c092fe38a6e" providerId="LiveId" clId="{7B450DF9-6A27-4B66-8033-35457DAD3695}" dt="2018-09-30T20:24:58.558" v="751" actId="20577"/>
          <ac:spMkLst>
            <pc:docMk/>
            <pc:sldMk cId="4275908165" sldId="790"/>
            <ac:spMk id="3" creationId="{4A499D7D-0314-408A-985E-0D10054ED52A}"/>
          </ac:spMkLst>
        </pc:spChg>
        <pc:picChg chg="mod">
          <ac:chgData name="João Felipe Nicolaci Pimentel" userId="ad996c092fe38a6e" providerId="LiveId" clId="{7B450DF9-6A27-4B66-8033-35457DAD3695}" dt="2018-09-30T20:25:02.276" v="752" actId="14826"/>
          <ac:picMkLst>
            <pc:docMk/>
            <pc:sldMk cId="4275908165" sldId="790"/>
            <ac:picMk id="23" creationId="{905CEF73-842D-49C5-8B35-47F11F9B8D4B}"/>
          </ac:picMkLst>
        </pc:picChg>
      </pc:sldChg>
      <pc:sldChg chg="modSp add">
        <pc:chgData name="João Felipe Nicolaci Pimentel" userId="ad996c092fe38a6e" providerId="LiveId" clId="{7B450DF9-6A27-4B66-8033-35457DAD3695}" dt="2018-09-30T20:25:11.067" v="755" actId="14826"/>
        <pc:sldMkLst>
          <pc:docMk/>
          <pc:sldMk cId="1897440534" sldId="791"/>
        </pc:sldMkLst>
        <pc:spChg chg="mod">
          <ac:chgData name="João Felipe Nicolaci Pimentel" userId="ad996c092fe38a6e" providerId="LiveId" clId="{7B450DF9-6A27-4B66-8033-35457DAD3695}" dt="2018-09-30T20:25:06.998" v="754" actId="20577"/>
          <ac:spMkLst>
            <pc:docMk/>
            <pc:sldMk cId="1897440534" sldId="791"/>
            <ac:spMk id="3" creationId="{4A499D7D-0314-408A-985E-0D10054ED52A}"/>
          </ac:spMkLst>
        </pc:spChg>
        <pc:picChg chg="mod">
          <ac:chgData name="João Felipe Nicolaci Pimentel" userId="ad996c092fe38a6e" providerId="LiveId" clId="{7B450DF9-6A27-4B66-8033-35457DAD3695}" dt="2018-09-30T20:25:11.067" v="755" actId="14826"/>
          <ac:picMkLst>
            <pc:docMk/>
            <pc:sldMk cId="1897440534" sldId="791"/>
            <ac:picMk id="23" creationId="{905CEF73-842D-49C5-8B35-47F11F9B8D4B}"/>
          </ac:picMkLst>
        </pc:picChg>
      </pc:sldChg>
      <pc:sldChg chg="modSp add">
        <pc:chgData name="João Felipe Nicolaci Pimentel" userId="ad996c092fe38a6e" providerId="LiveId" clId="{7B450DF9-6A27-4B66-8033-35457DAD3695}" dt="2018-09-30T20:25:24.718" v="758" actId="14826"/>
        <pc:sldMkLst>
          <pc:docMk/>
          <pc:sldMk cId="4243985229" sldId="792"/>
        </pc:sldMkLst>
        <pc:spChg chg="mod">
          <ac:chgData name="João Felipe Nicolaci Pimentel" userId="ad996c092fe38a6e" providerId="LiveId" clId="{7B450DF9-6A27-4B66-8033-35457DAD3695}" dt="2018-09-30T20:25:16.651" v="757" actId="20577"/>
          <ac:spMkLst>
            <pc:docMk/>
            <pc:sldMk cId="4243985229" sldId="792"/>
            <ac:spMk id="3" creationId="{4A499D7D-0314-408A-985E-0D10054ED52A}"/>
          </ac:spMkLst>
        </pc:spChg>
        <pc:picChg chg="mod">
          <ac:chgData name="João Felipe Nicolaci Pimentel" userId="ad996c092fe38a6e" providerId="LiveId" clId="{7B450DF9-6A27-4B66-8033-35457DAD3695}" dt="2018-09-30T20:25:24.718" v="758" actId="14826"/>
          <ac:picMkLst>
            <pc:docMk/>
            <pc:sldMk cId="4243985229" sldId="792"/>
            <ac:picMk id="23" creationId="{905CEF73-842D-49C5-8B35-47F11F9B8D4B}"/>
          </ac:picMkLst>
        </pc:picChg>
      </pc:sldChg>
      <pc:sldChg chg="modSp add">
        <pc:chgData name="João Felipe Nicolaci Pimentel" userId="ad996c092fe38a6e" providerId="LiveId" clId="{7B450DF9-6A27-4B66-8033-35457DAD3695}" dt="2018-09-30T20:25:38.328" v="761" actId="14826"/>
        <pc:sldMkLst>
          <pc:docMk/>
          <pc:sldMk cId="1460150662" sldId="793"/>
        </pc:sldMkLst>
        <pc:spChg chg="mod">
          <ac:chgData name="João Felipe Nicolaci Pimentel" userId="ad996c092fe38a6e" providerId="LiveId" clId="{7B450DF9-6A27-4B66-8033-35457DAD3695}" dt="2018-09-30T20:25:31.475" v="760" actId="20577"/>
          <ac:spMkLst>
            <pc:docMk/>
            <pc:sldMk cId="1460150662" sldId="793"/>
            <ac:spMk id="3" creationId="{4A499D7D-0314-408A-985E-0D10054ED52A}"/>
          </ac:spMkLst>
        </pc:spChg>
        <pc:picChg chg="mod">
          <ac:chgData name="João Felipe Nicolaci Pimentel" userId="ad996c092fe38a6e" providerId="LiveId" clId="{7B450DF9-6A27-4B66-8033-35457DAD3695}" dt="2018-09-30T20:25:38.328" v="761" actId="14826"/>
          <ac:picMkLst>
            <pc:docMk/>
            <pc:sldMk cId="1460150662" sldId="793"/>
            <ac:picMk id="23" creationId="{905CEF73-842D-49C5-8B35-47F11F9B8D4B}"/>
          </ac:picMkLst>
        </pc:picChg>
      </pc:sldChg>
      <pc:sldChg chg="modSp add">
        <pc:chgData name="João Felipe Nicolaci Pimentel" userId="ad996c092fe38a6e" providerId="LiveId" clId="{7B450DF9-6A27-4B66-8033-35457DAD3695}" dt="2018-09-30T20:25:49.492" v="764" actId="14826"/>
        <pc:sldMkLst>
          <pc:docMk/>
          <pc:sldMk cId="3280848798" sldId="794"/>
        </pc:sldMkLst>
        <pc:spChg chg="mod">
          <ac:chgData name="João Felipe Nicolaci Pimentel" userId="ad996c092fe38a6e" providerId="LiveId" clId="{7B450DF9-6A27-4B66-8033-35457DAD3695}" dt="2018-09-30T20:25:44.124" v="763" actId="20577"/>
          <ac:spMkLst>
            <pc:docMk/>
            <pc:sldMk cId="3280848798" sldId="794"/>
            <ac:spMk id="3" creationId="{4A499D7D-0314-408A-985E-0D10054ED52A}"/>
          </ac:spMkLst>
        </pc:spChg>
        <pc:picChg chg="mod">
          <ac:chgData name="João Felipe Nicolaci Pimentel" userId="ad996c092fe38a6e" providerId="LiveId" clId="{7B450DF9-6A27-4B66-8033-35457DAD3695}" dt="2018-09-30T20:25:49.492" v="764" actId="14826"/>
          <ac:picMkLst>
            <pc:docMk/>
            <pc:sldMk cId="3280848798" sldId="794"/>
            <ac:picMk id="23" creationId="{905CEF73-842D-49C5-8B35-47F11F9B8D4B}"/>
          </ac:picMkLst>
        </pc:picChg>
      </pc:sldChg>
      <pc:sldChg chg="delSp modSp add ord">
        <pc:chgData name="João Felipe Nicolaci Pimentel" userId="ad996c092fe38a6e" providerId="LiveId" clId="{7B450DF9-6A27-4B66-8033-35457DAD3695}" dt="2018-09-30T20:29:10.520" v="835" actId="207"/>
        <pc:sldMkLst>
          <pc:docMk/>
          <pc:sldMk cId="1231073399" sldId="795"/>
        </pc:sldMkLst>
        <pc:spChg chg="mod">
          <ac:chgData name="João Felipe Nicolaci Pimentel" userId="ad996c092fe38a6e" providerId="LiveId" clId="{7B450DF9-6A27-4B66-8033-35457DAD3695}" dt="2018-09-30T20:29:10.520" v="835" actId="207"/>
          <ac:spMkLst>
            <pc:docMk/>
            <pc:sldMk cId="1231073399" sldId="795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0:26:57.130" v="794" actId="20577"/>
          <ac:spMkLst>
            <pc:docMk/>
            <pc:sldMk cId="1231073399" sldId="795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0:27:21.378" v="797" actId="478"/>
          <ac:spMkLst>
            <pc:docMk/>
            <pc:sldMk cId="1231073399" sldId="795"/>
            <ac:spMk id="13" creationId="{198FD0D1-4610-4AA6-B207-0B655460E992}"/>
          </ac:spMkLst>
        </pc:spChg>
        <pc:spChg chg="del">
          <ac:chgData name="João Felipe Nicolaci Pimentel" userId="ad996c092fe38a6e" providerId="LiveId" clId="{7B450DF9-6A27-4B66-8033-35457DAD3695}" dt="2018-09-30T20:27:24.801" v="798" actId="478"/>
          <ac:spMkLst>
            <pc:docMk/>
            <pc:sldMk cId="1231073399" sldId="795"/>
            <ac:spMk id="14" creationId="{B4405E18-8B4F-4708-A7FB-B4696947A0C4}"/>
          </ac:spMkLst>
        </pc:spChg>
      </pc:sldChg>
      <pc:sldChg chg="modSp add">
        <pc:chgData name="João Felipe Nicolaci Pimentel" userId="ad996c092fe38a6e" providerId="LiveId" clId="{7B450DF9-6A27-4B66-8033-35457DAD3695}" dt="2018-09-30T20:32:54.951" v="888" actId="207"/>
        <pc:sldMkLst>
          <pc:docMk/>
          <pc:sldMk cId="3466815026" sldId="796"/>
        </pc:sldMkLst>
        <pc:spChg chg="mod">
          <ac:chgData name="João Felipe Nicolaci Pimentel" userId="ad996c092fe38a6e" providerId="LiveId" clId="{7B450DF9-6A27-4B66-8033-35457DAD3695}" dt="2018-09-30T20:32:54.951" v="888" actId="207"/>
          <ac:spMkLst>
            <pc:docMk/>
            <pc:sldMk cId="3466815026" sldId="796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0:29:28.286" v="837" actId="20577"/>
          <ac:spMkLst>
            <pc:docMk/>
            <pc:sldMk cId="3466815026" sldId="796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0:29:30.510" v="838" actId="20577"/>
          <ac:spMkLst>
            <pc:docMk/>
            <pc:sldMk cId="3466815026" sldId="796"/>
            <ac:spMk id="11" creationId="{7F101217-58B0-4317-B42D-E7B5D76D25BF}"/>
          </ac:spMkLst>
        </pc:spChg>
      </pc:sldChg>
      <pc:sldChg chg="modSp add">
        <pc:chgData name="João Felipe Nicolaci Pimentel" userId="ad996c092fe38a6e" providerId="LiveId" clId="{7B450DF9-6A27-4B66-8033-35457DAD3695}" dt="2018-09-30T20:36:59.157" v="1002" actId="20577"/>
        <pc:sldMkLst>
          <pc:docMk/>
          <pc:sldMk cId="4268579388" sldId="797"/>
        </pc:sldMkLst>
        <pc:spChg chg="mod">
          <ac:chgData name="João Felipe Nicolaci Pimentel" userId="ad996c092fe38a6e" providerId="LiveId" clId="{7B450DF9-6A27-4B66-8033-35457DAD3695}" dt="2018-09-30T20:35:33.176" v="938" actId="207"/>
          <ac:spMkLst>
            <pc:docMk/>
            <pc:sldMk cId="4268579388" sldId="797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0:33:00.333" v="890" actId="20577"/>
          <ac:spMkLst>
            <pc:docMk/>
            <pc:sldMk cId="4268579388" sldId="797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0:36:59.157" v="1002" actId="20577"/>
          <ac:spMkLst>
            <pc:docMk/>
            <pc:sldMk cId="4268579388" sldId="797"/>
            <ac:spMk id="11" creationId="{7F101217-58B0-4317-B42D-E7B5D76D25BF}"/>
          </ac:spMkLst>
        </pc:spChg>
      </pc:sldChg>
      <pc:sldChg chg="modSp add ord">
        <pc:chgData name="João Felipe Nicolaci Pimentel" userId="ad996c092fe38a6e" providerId="LiveId" clId="{7B450DF9-6A27-4B66-8033-35457DAD3695}" dt="2018-09-30T20:37:02.933" v="1004" actId="20577"/>
        <pc:sldMkLst>
          <pc:docMk/>
          <pc:sldMk cId="3507998506" sldId="798"/>
        </pc:sldMkLst>
        <pc:spChg chg="mod">
          <ac:chgData name="João Felipe Nicolaci Pimentel" userId="ad996c092fe38a6e" providerId="LiveId" clId="{7B450DF9-6A27-4B66-8033-35457DAD3695}" dt="2018-09-30T20:36:49.096" v="1001" actId="207"/>
          <ac:spMkLst>
            <pc:docMk/>
            <pc:sldMk cId="3507998506" sldId="798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0:35:58.062" v="942" actId="20577"/>
          <ac:spMkLst>
            <pc:docMk/>
            <pc:sldMk cId="3507998506" sldId="798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0:37:01.741" v="1003" actId="20577"/>
          <ac:spMkLst>
            <pc:docMk/>
            <pc:sldMk cId="3507998506" sldId="798"/>
            <ac:spMk id="11" creationId="{7F101217-58B0-4317-B42D-E7B5D76D25BF}"/>
          </ac:spMkLst>
        </pc:spChg>
        <pc:spChg chg="mod">
          <ac:chgData name="João Felipe Nicolaci Pimentel" userId="ad996c092fe38a6e" providerId="LiveId" clId="{7B450DF9-6A27-4B66-8033-35457DAD3695}" dt="2018-09-30T20:37:02.933" v="1004" actId="20577"/>
          <ac:spMkLst>
            <pc:docMk/>
            <pc:sldMk cId="3507998506" sldId="798"/>
            <ac:spMk id="13" creationId="{198FD0D1-4610-4AA6-B207-0B655460E992}"/>
          </ac:spMkLst>
        </pc:spChg>
        <pc:spChg chg="mod">
          <ac:chgData name="João Felipe Nicolaci Pimentel" userId="ad996c092fe38a6e" providerId="LiveId" clId="{7B450DF9-6A27-4B66-8033-35457DAD3695}" dt="2018-09-30T20:36:18.409" v="999" actId="1035"/>
          <ac:spMkLst>
            <pc:docMk/>
            <pc:sldMk cId="3507998506" sldId="798"/>
            <ac:spMk id="14" creationId="{B4405E18-8B4F-4708-A7FB-B4696947A0C4}"/>
          </ac:spMkLst>
        </pc:spChg>
      </pc:sldChg>
      <pc:sldChg chg="delSp modSp add">
        <pc:chgData name="João Felipe Nicolaci Pimentel" userId="ad996c092fe38a6e" providerId="LiveId" clId="{7B450DF9-6A27-4B66-8033-35457DAD3695}" dt="2018-09-30T20:38:08.953" v="1017" actId="478"/>
        <pc:sldMkLst>
          <pc:docMk/>
          <pc:sldMk cId="4237203475" sldId="799"/>
        </pc:sldMkLst>
        <pc:spChg chg="del">
          <ac:chgData name="João Felipe Nicolaci Pimentel" userId="ad996c092fe38a6e" providerId="LiveId" clId="{7B450DF9-6A27-4B66-8033-35457DAD3695}" dt="2018-09-30T20:38:03.569" v="1014" actId="478"/>
          <ac:spMkLst>
            <pc:docMk/>
            <pc:sldMk cId="4237203475" sldId="799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0:37:59.594" v="1013" actId="20577"/>
          <ac:spMkLst>
            <pc:docMk/>
            <pc:sldMk cId="4237203475" sldId="799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0:38:04.352" v="1015" actId="478"/>
          <ac:spMkLst>
            <pc:docMk/>
            <pc:sldMk cId="4237203475" sldId="799"/>
            <ac:spMk id="11" creationId="{7F101217-58B0-4317-B42D-E7B5D76D25BF}"/>
          </ac:spMkLst>
        </pc:spChg>
        <pc:spChg chg="del">
          <ac:chgData name="João Felipe Nicolaci Pimentel" userId="ad996c092fe38a6e" providerId="LiveId" clId="{7B450DF9-6A27-4B66-8033-35457DAD3695}" dt="2018-09-30T20:38:08.953" v="1017" actId="478"/>
          <ac:spMkLst>
            <pc:docMk/>
            <pc:sldMk cId="4237203475" sldId="799"/>
            <ac:spMk id="13" creationId="{198FD0D1-4610-4AA6-B207-0B655460E992}"/>
          </ac:spMkLst>
        </pc:spChg>
        <pc:spChg chg="del">
          <ac:chgData name="João Felipe Nicolaci Pimentel" userId="ad996c092fe38a6e" providerId="LiveId" clId="{7B450DF9-6A27-4B66-8033-35457DAD3695}" dt="2018-09-30T20:38:07.993" v="1016" actId="478"/>
          <ac:spMkLst>
            <pc:docMk/>
            <pc:sldMk cId="4237203475" sldId="799"/>
            <ac:spMk id="14" creationId="{B4405E18-8B4F-4708-A7FB-B4696947A0C4}"/>
          </ac:spMkLst>
        </pc:spChg>
      </pc:sldChg>
      <pc:sldChg chg="addSp modSp add">
        <pc:chgData name="João Felipe Nicolaci Pimentel" userId="ad996c092fe38a6e" providerId="LiveId" clId="{7B450DF9-6A27-4B66-8033-35457DAD3695}" dt="2018-09-30T20:41:21.134" v="1104" actId="12788"/>
        <pc:sldMkLst>
          <pc:docMk/>
          <pc:sldMk cId="2902689113" sldId="800"/>
        </pc:sldMkLst>
        <pc:spChg chg="add mod">
          <ac:chgData name="João Felipe Nicolaci Pimentel" userId="ad996c092fe38a6e" providerId="LiveId" clId="{7B450DF9-6A27-4B66-8033-35457DAD3695}" dt="2018-09-30T20:38:37.705" v="1096" actId="20577"/>
          <ac:spMkLst>
            <pc:docMk/>
            <pc:sldMk cId="2902689113" sldId="800"/>
            <ac:spMk id="5" creationId="{961A6FA2-B15F-44F6-975E-A6AC6236EFDC}"/>
          </ac:spMkLst>
        </pc:spChg>
        <pc:picChg chg="add mod">
          <ac:chgData name="João Felipe Nicolaci Pimentel" userId="ad996c092fe38a6e" providerId="LiveId" clId="{7B450DF9-6A27-4B66-8033-35457DAD3695}" dt="2018-09-30T20:41:21.134" v="1104" actId="12788"/>
          <ac:picMkLst>
            <pc:docMk/>
            <pc:sldMk cId="2902689113" sldId="800"/>
            <ac:picMk id="6" creationId="{9ABB5A9E-6A4A-42A3-9551-A21E9198A690}"/>
          </ac:picMkLst>
        </pc:picChg>
      </pc:sldChg>
      <pc:sldChg chg="addSp delSp modSp add">
        <pc:chgData name="João Felipe Nicolaci Pimentel" userId="ad996c092fe38a6e" providerId="LiveId" clId="{7B450DF9-6A27-4B66-8033-35457DAD3695}" dt="2018-09-30T20:42:56.641" v="1237" actId="1076"/>
        <pc:sldMkLst>
          <pc:docMk/>
          <pc:sldMk cId="714611394" sldId="801"/>
        </pc:sldMkLst>
        <pc:spChg chg="mod">
          <ac:chgData name="João Felipe Nicolaci Pimentel" userId="ad996c092fe38a6e" providerId="LiveId" clId="{7B450DF9-6A27-4B66-8033-35457DAD3695}" dt="2018-09-30T20:42:51.226" v="1235" actId="20577"/>
          <ac:spMkLst>
            <pc:docMk/>
            <pc:sldMk cId="714611394" sldId="801"/>
            <ac:spMk id="5" creationId="{961A6FA2-B15F-44F6-975E-A6AC6236EFDC}"/>
          </ac:spMkLst>
        </pc:spChg>
        <pc:picChg chg="add del mod">
          <ac:chgData name="João Felipe Nicolaci Pimentel" userId="ad996c092fe38a6e" providerId="LiveId" clId="{7B450DF9-6A27-4B66-8033-35457DAD3695}" dt="2018-09-30T20:42:56.641" v="1237" actId="1076"/>
          <ac:picMkLst>
            <pc:docMk/>
            <pc:sldMk cId="714611394" sldId="801"/>
            <ac:picMk id="6" creationId="{9ABB5A9E-6A4A-42A3-9551-A21E9198A690}"/>
          </ac:picMkLst>
        </pc:picChg>
      </pc:sldChg>
      <pc:sldChg chg="delSp modSp add ord">
        <pc:chgData name="João Felipe Nicolaci Pimentel" userId="ad996c092fe38a6e" providerId="LiveId" clId="{7B450DF9-6A27-4B66-8033-35457DAD3695}" dt="2018-09-30T21:35:16.910" v="3797" actId="20577"/>
        <pc:sldMkLst>
          <pc:docMk/>
          <pc:sldMk cId="4001455622" sldId="802"/>
        </pc:sldMkLst>
        <pc:spChg chg="mod">
          <ac:chgData name="João Felipe Nicolaci Pimentel" userId="ad996c092fe38a6e" providerId="LiveId" clId="{7B450DF9-6A27-4B66-8033-35457DAD3695}" dt="2018-09-30T21:35:16.910" v="3797" actId="20577"/>
          <ac:spMkLst>
            <pc:docMk/>
            <pc:sldMk cId="4001455622" sldId="802"/>
            <ac:spMk id="5" creationId="{961A6FA2-B15F-44F6-975E-A6AC6236EFDC}"/>
          </ac:spMkLst>
        </pc:spChg>
        <pc:picChg chg="del">
          <ac:chgData name="João Felipe Nicolaci Pimentel" userId="ad996c092fe38a6e" providerId="LiveId" clId="{7B450DF9-6A27-4B66-8033-35457DAD3695}" dt="2018-09-30T20:43:44.401" v="1284" actId="478"/>
          <ac:picMkLst>
            <pc:docMk/>
            <pc:sldMk cId="4001455622" sldId="802"/>
            <ac:picMk id="6" creationId="{9ABB5A9E-6A4A-42A3-9551-A21E9198A690}"/>
          </ac:picMkLst>
        </pc:picChg>
      </pc:sldChg>
      <pc:sldChg chg="addSp delSp modSp add">
        <pc:chgData name="João Felipe Nicolaci Pimentel" userId="ad996c092fe38a6e" providerId="LiveId" clId="{7B450DF9-6A27-4B66-8033-35457DAD3695}" dt="2018-10-01T07:07:44.959" v="20523"/>
        <pc:sldMkLst>
          <pc:docMk/>
          <pc:sldMk cId="2057203445" sldId="803"/>
        </pc:sldMkLst>
        <pc:spChg chg="mod">
          <ac:chgData name="João Felipe Nicolaci Pimentel" userId="ad996c092fe38a6e" providerId="LiveId" clId="{7B450DF9-6A27-4B66-8033-35457DAD3695}" dt="2018-09-30T22:48:31.301" v="7217" actId="313"/>
          <ac:spMkLst>
            <pc:docMk/>
            <pc:sldMk cId="2057203445" sldId="803"/>
            <ac:spMk id="2" creationId="{5A69D4BA-B8DF-464C-99A0-EEE0B07C5517}"/>
          </ac:spMkLst>
        </pc:spChg>
        <pc:spChg chg="mod">
          <ac:chgData name="João Felipe Nicolaci Pimentel" userId="ad996c092fe38a6e" providerId="LiveId" clId="{7B450DF9-6A27-4B66-8033-35457DAD3695}" dt="2018-10-01T06:45:43.890" v="19688" actId="20577"/>
          <ac:spMkLst>
            <pc:docMk/>
            <pc:sldMk cId="2057203445" sldId="803"/>
            <ac:spMk id="3" creationId="{A7962063-78C1-4714-8F18-BCC7CB6E3725}"/>
          </ac:spMkLst>
        </pc:spChg>
        <pc:picChg chg="add del">
          <ac:chgData name="João Felipe Nicolaci Pimentel" userId="ad996c092fe38a6e" providerId="LiveId" clId="{7B450DF9-6A27-4B66-8033-35457DAD3695}" dt="2018-10-01T07:07:44.959" v="20523"/>
          <ac:picMkLst>
            <pc:docMk/>
            <pc:sldMk cId="2057203445" sldId="803"/>
            <ac:picMk id="7" creationId="{C495C223-DEEF-4CCD-BE6D-8CDC29C50D09}"/>
          </ac:picMkLst>
        </pc:picChg>
      </pc:sldChg>
      <pc:sldChg chg="addSp delSp modSp add ord">
        <pc:chgData name="João Felipe Nicolaci Pimentel" userId="ad996c092fe38a6e" providerId="LiveId" clId="{7B450DF9-6A27-4B66-8033-35457DAD3695}" dt="2018-10-10T01:12:55.197" v="22139" actId="20577"/>
        <pc:sldMkLst>
          <pc:docMk/>
          <pc:sldMk cId="2909507750" sldId="809"/>
        </pc:sldMkLst>
        <pc:spChg chg="mod">
          <ac:chgData name="João Felipe Nicolaci Pimentel" userId="ad996c092fe38a6e" providerId="LiveId" clId="{7B450DF9-6A27-4B66-8033-35457DAD3695}" dt="2018-10-10T00:46:39.451" v="21222" actId="113"/>
          <ac:spMkLst>
            <pc:docMk/>
            <pc:sldMk cId="2909507750" sldId="809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10T01:12:53.071" v="22138" actId="6549"/>
          <ac:spMkLst>
            <pc:docMk/>
            <pc:sldMk cId="2909507750" sldId="809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10T00:45:57.276" v="21180" actId="20577"/>
          <ac:spMkLst>
            <pc:docMk/>
            <pc:sldMk cId="2909507750" sldId="809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10-10T01:12:55.197" v="22139" actId="20577"/>
          <ac:spMkLst>
            <pc:docMk/>
            <pc:sldMk cId="2909507750" sldId="809"/>
            <ac:spMk id="11" creationId="{7F101217-58B0-4317-B42D-E7B5D76D25BF}"/>
          </ac:spMkLst>
        </pc:spChg>
        <pc:spChg chg="add mod">
          <ac:chgData name="João Felipe Nicolaci Pimentel" userId="ad996c092fe38a6e" providerId="LiveId" clId="{7B450DF9-6A27-4B66-8033-35457DAD3695}" dt="2018-10-10T01:12:49.620" v="22137" actId="1035"/>
          <ac:spMkLst>
            <pc:docMk/>
            <pc:sldMk cId="2909507750" sldId="809"/>
            <ac:spMk id="12" creationId="{622D2764-CA62-4CFB-8EA2-189473D9DA85}"/>
          </ac:spMkLst>
        </pc:spChg>
        <pc:spChg chg="del mod">
          <ac:chgData name="João Felipe Nicolaci Pimentel" userId="ad996c092fe38a6e" providerId="LiveId" clId="{7B450DF9-6A27-4B66-8033-35457DAD3695}" dt="2018-10-10T00:46:48.219" v="21251" actId="478"/>
          <ac:spMkLst>
            <pc:docMk/>
            <pc:sldMk cId="2909507750" sldId="809"/>
            <ac:spMk id="13" creationId="{198FD0D1-4610-4AA6-B207-0B655460E992}"/>
          </ac:spMkLst>
        </pc:spChg>
        <pc:spChg chg="mod">
          <ac:chgData name="João Felipe Nicolaci Pimentel" userId="ad996c092fe38a6e" providerId="LiveId" clId="{7B450DF9-6A27-4B66-8033-35457DAD3695}" dt="2018-10-10T00:46:44.828" v="21250" actId="1035"/>
          <ac:spMkLst>
            <pc:docMk/>
            <pc:sldMk cId="2909507750" sldId="809"/>
            <ac:spMk id="14" creationId="{B4405E18-8B4F-4708-A7FB-B4696947A0C4}"/>
          </ac:spMkLst>
        </pc:spChg>
        <pc:spChg chg="add del mod">
          <ac:chgData name="João Felipe Nicolaci Pimentel" userId="ad996c092fe38a6e" providerId="LiveId" clId="{7B450DF9-6A27-4B66-8033-35457DAD3695}" dt="2018-10-10T00:46:34.291" v="21220" actId="478"/>
          <ac:spMkLst>
            <pc:docMk/>
            <pc:sldMk cId="2909507750" sldId="809"/>
            <ac:spMk id="15" creationId="{5ECDEB37-FA47-4C1A-BEF0-9383866F5EC3}"/>
          </ac:spMkLst>
        </pc:spChg>
        <pc:spChg chg="del mod">
          <ac:chgData name="João Felipe Nicolaci Pimentel" userId="ad996c092fe38a6e" providerId="LiveId" clId="{7B450DF9-6A27-4B66-8033-35457DAD3695}" dt="2018-09-30T21:09:30.527" v="2734" actId="478"/>
          <ac:spMkLst>
            <pc:docMk/>
            <pc:sldMk cId="2909507750" sldId="809"/>
            <ac:spMk id="16" creationId="{99502BDC-A5F2-48B4-BB57-5DDFF2098FC4}"/>
          </ac:spMkLst>
        </pc:spChg>
        <pc:spChg chg="add del mod">
          <ac:chgData name="João Felipe Nicolaci Pimentel" userId="ad996c092fe38a6e" providerId="LiveId" clId="{7B450DF9-6A27-4B66-8033-35457DAD3695}" dt="2018-10-10T00:46:26.396" v="21217" actId="478"/>
          <ac:spMkLst>
            <pc:docMk/>
            <pc:sldMk cId="2909507750" sldId="809"/>
            <ac:spMk id="16" creationId="{FAE9429A-6140-49E9-A5D8-36A23022DC99}"/>
          </ac:spMkLst>
        </pc:spChg>
        <pc:spChg chg="del">
          <ac:chgData name="João Felipe Nicolaci Pimentel" userId="ad996c092fe38a6e" providerId="LiveId" clId="{7B450DF9-6A27-4B66-8033-35457DAD3695}" dt="2018-09-30T21:09:29.863" v="2733" actId="478"/>
          <ac:spMkLst>
            <pc:docMk/>
            <pc:sldMk cId="2909507750" sldId="809"/>
            <ac:spMk id="17" creationId="{0AA435C3-CA09-43CF-AFB6-8E90C00D99ED}"/>
          </ac:spMkLst>
        </pc:spChg>
        <pc:spChg chg="del">
          <ac:chgData name="João Felipe Nicolaci Pimentel" userId="ad996c092fe38a6e" providerId="LiveId" clId="{7B450DF9-6A27-4B66-8033-35457DAD3695}" dt="2018-09-30T21:09:33.855" v="2736" actId="478"/>
          <ac:spMkLst>
            <pc:docMk/>
            <pc:sldMk cId="2909507750" sldId="809"/>
            <ac:spMk id="18" creationId="{E98E3CBE-4FC3-421A-B337-634217B1011C}"/>
          </ac:spMkLst>
        </pc:spChg>
      </pc:sldChg>
      <pc:sldChg chg="addSp modSp add ord">
        <pc:chgData name="João Felipe Nicolaci Pimentel" userId="ad996c092fe38a6e" providerId="LiveId" clId="{7B450DF9-6A27-4B66-8033-35457DAD3695}" dt="2018-10-10T01:14:39.863" v="22172" actId="207"/>
        <pc:sldMkLst>
          <pc:docMk/>
          <pc:sldMk cId="1046532619" sldId="810"/>
        </pc:sldMkLst>
        <pc:spChg chg="mod">
          <ac:chgData name="João Felipe Nicolaci Pimentel" userId="ad996c092fe38a6e" providerId="LiveId" clId="{7B450DF9-6A27-4B66-8033-35457DAD3695}" dt="2018-09-30T21:26:05.534" v="3559" actId="20577"/>
          <ac:spMkLst>
            <pc:docMk/>
            <pc:sldMk cId="1046532619" sldId="810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10T01:14:39.863" v="22172" actId="207"/>
          <ac:spMkLst>
            <pc:docMk/>
            <pc:sldMk cId="1046532619" sldId="810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10T01:10:16.397" v="22058" actId="20577"/>
          <ac:spMkLst>
            <pc:docMk/>
            <pc:sldMk cId="1046532619" sldId="810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1:08:40.688" v="2726" actId="20577"/>
          <ac:spMkLst>
            <pc:docMk/>
            <pc:sldMk cId="1046532619" sldId="810"/>
            <ac:spMk id="11" creationId="{7F101217-58B0-4317-B42D-E7B5D76D25BF}"/>
          </ac:spMkLst>
        </pc:spChg>
        <pc:spChg chg="add mod">
          <ac:chgData name="João Felipe Nicolaci Pimentel" userId="ad996c092fe38a6e" providerId="LiveId" clId="{7B450DF9-6A27-4B66-8033-35457DAD3695}" dt="2018-10-10T01:14:13.108" v="22156" actId="1036"/>
          <ac:spMkLst>
            <pc:docMk/>
            <pc:sldMk cId="1046532619" sldId="810"/>
            <ac:spMk id="12" creationId="{7CD79375-96B0-4151-9E50-BC04E015FCFA}"/>
          </ac:spMkLst>
        </pc:spChg>
        <pc:spChg chg="mod">
          <ac:chgData name="João Felipe Nicolaci Pimentel" userId="ad996c092fe38a6e" providerId="LiveId" clId="{7B450DF9-6A27-4B66-8033-35457DAD3695}" dt="2018-10-10T01:09:33.484" v="22057" actId="1035"/>
          <ac:spMkLst>
            <pc:docMk/>
            <pc:sldMk cId="1046532619" sldId="810"/>
            <ac:spMk id="13" creationId="{198FD0D1-4610-4AA6-B207-0B655460E992}"/>
          </ac:spMkLst>
        </pc:spChg>
        <pc:spChg chg="mod">
          <ac:chgData name="João Felipe Nicolaci Pimentel" userId="ad996c092fe38a6e" providerId="LiveId" clId="{7B450DF9-6A27-4B66-8033-35457DAD3695}" dt="2018-10-10T01:09:33.484" v="22057" actId="1035"/>
          <ac:spMkLst>
            <pc:docMk/>
            <pc:sldMk cId="1046532619" sldId="810"/>
            <ac:spMk id="14" creationId="{B4405E18-8B4F-4708-A7FB-B4696947A0C4}"/>
          </ac:spMkLst>
        </pc:spChg>
      </pc:sldChg>
      <pc:sldChg chg="addSp delSp modSp add">
        <pc:chgData name="João Felipe Nicolaci Pimentel" userId="ad996c092fe38a6e" providerId="LiveId" clId="{7B450DF9-6A27-4B66-8033-35457DAD3695}" dt="2018-10-10T01:15:35.243" v="22175" actId="207"/>
        <pc:sldMkLst>
          <pc:docMk/>
          <pc:sldMk cId="549843388" sldId="811"/>
        </pc:sldMkLst>
        <pc:spChg chg="mod">
          <ac:chgData name="João Felipe Nicolaci Pimentel" userId="ad996c092fe38a6e" providerId="LiveId" clId="{7B450DF9-6A27-4B66-8033-35457DAD3695}" dt="2018-09-30T21:26:01.613" v="3558" actId="20577"/>
          <ac:spMkLst>
            <pc:docMk/>
            <pc:sldMk cId="549843388" sldId="811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1:14:17.210" v="3035" actId="553"/>
          <ac:spMkLst>
            <pc:docMk/>
            <pc:sldMk cId="549843388" sldId="811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1:11:25.134" v="2746" actId="20577"/>
          <ac:spMkLst>
            <pc:docMk/>
            <pc:sldMk cId="549843388" sldId="811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1:12:45.582" v="2912" actId="478"/>
          <ac:spMkLst>
            <pc:docMk/>
            <pc:sldMk cId="549843388" sldId="811"/>
            <ac:spMk id="11" creationId="{7F101217-58B0-4317-B42D-E7B5D76D25BF}"/>
          </ac:spMkLst>
        </pc:spChg>
        <pc:spChg chg="del">
          <ac:chgData name="João Felipe Nicolaci Pimentel" userId="ad996c092fe38a6e" providerId="LiveId" clId="{7B450DF9-6A27-4B66-8033-35457DAD3695}" dt="2018-09-30T21:18:10.910" v="3251" actId="478"/>
          <ac:spMkLst>
            <pc:docMk/>
            <pc:sldMk cId="549843388" sldId="811"/>
            <ac:spMk id="12" creationId="{7CD79375-96B0-4151-9E50-BC04E015FCFA}"/>
          </ac:spMkLst>
        </pc:spChg>
        <pc:spChg chg="del">
          <ac:chgData name="João Felipe Nicolaci Pimentel" userId="ad996c092fe38a6e" providerId="LiveId" clId="{7B450DF9-6A27-4B66-8033-35457DAD3695}" dt="2018-09-30T21:13:28.830" v="3007" actId="478"/>
          <ac:spMkLst>
            <pc:docMk/>
            <pc:sldMk cId="549843388" sldId="811"/>
            <ac:spMk id="13" creationId="{198FD0D1-4610-4AA6-B207-0B655460E992}"/>
          </ac:spMkLst>
        </pc:spChg>
        <pc:spChg chg="del">
          <ac:chgData name="João Felipe Nicolaci Pimentel" userId="ad996c092fe38a6e" providerId="LiveId" clId="{7B450DF9-6A27-4B66-8033-35457DAD3695}" dt="2018-09-30T21:13:28.830" v="3007" actId="478"/>
          <ac:spMkLst>
            <pc:docMk/>
            <pc:sldMk cId="549843388" sldId="811"/>
            <ac:spMk id="14" creationId="{B4405E18-8B4F-4708-A7FB-B4696947A0C4}"/>
          </ac:spMkLst>
        </pc:spChg>
        <pc:spChg chg="add mod">
          <ac:chgData name="João Felipe Nicolaci Pimentel" userId="ad996c092fe38a6e" providerId="LiveId" clId="{7B450DF9-6A27-4B66-8033-35457DAD3695}" dt="2018-10-10T01:15:35.243" v="22175" actId="207"/>
          <ac:spMkLst>
            <pc:docMk/>
            <pc:sldMk cId="549843388" sldId="811"/>
            <ac:spMk id="15" creationId="{776DB851-B72D-4A32-8861-2B4E5E134886}"/>
          </ac:spMkLst>
        </pc:spChg>
      </pc:sldChg>
      <pc:sldChg chg="addSp delSp modSp add">
        <pc:chgData name="João Felipe Nicolaci Pimentel" userId="ad996c092fe38a6e" providerId="LiveId" clId="{7B450DF9-6A27-4B66-8033-35457DAD3695}" dt="2018-10-10T01:15:50.323" v="22177" actId="14100"/>
        <pc:sldMkLst>
          <pc:docMk/>
          <pc:sldMk cId="2606562017" sldId="812"/>
        </pc:sldMkLst>
        <pc:spChg chg="mod">
          <ac:chgData name="João Felipe Nicolaci Pimentel" userId="ad996c092fe38a6e" providerId="LiveId" clId="{7B450DF9-6A27-4B66-8033-35457DAD3695}" dt="2018-09-30T21:17:17.102" v="3235" actId="403"/>
          <ac:spMkLst>
            <pc:docMk/>
            <pc:sldMk cId="2606562017" sldId="812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1:17:08.710" v="3234" actId="1035"/>
          <ac:spMkLst>
            <pc:docMk/>
            <pc:sldMk cId="2606562017" sldId="812"/>
            <ac:spMk id="9" creationId="{485DE209-3D4D-4625-99AB-3B19910CDAAC}"/>
          </ac:spMkLst>
        </pc:spChg>
        <pc:spChg chg="add del mod">
          <ac:chgData name="João Felipe Nicolaci Pimentel" userId="ad996c092fe38a6e" providerId="LiveId" clId="{7B450DF9-6A27-4B66-8033-35457DAD3695}" dt="2018-09-30T21:15:42.702" v="3158" actId="478"/>
          <ac:spMkLst>
            <pc:docMk/>
            <pc:sldMk cId="2606562017" sldId="812"/>
            <ac:spMk id="11" creationId="{CD774EDC-CC3B-4A31-9D4F-87C3BA50A5DF}"/>
          </ac:spMkLst>
        </pc:spChg>
        <pc:spChg chg="mod">
          <ac:chgData name="João Felipe Nicolaci Pimentel" userId="ad996c092fe38a6e" providerId="LiveId" clId="{7B450DF9-6A27-4B66-8033-35457DAD3695}" dt="2018-10-10T01:15:50.323" v="22177" actId="14100"/>
          <ac:spMkLst>
            <pc:docMk/>
            <pc:sldMk cId="2606562017" sldId="812"/>
            <ac:spMk id="12" creationId="{7CD79375-96B0-4151-9E50-BC04E015FCFA}"/>
          </ac:spMkLst>
        </pc:spChg>
        <pc:spChg chg="mod">
          <ac:chgData name="João Felipe Nicolaci Pimentel" userId="ad996c092fe38a6e" providerId="LiveId" clId="{7B450DF9-6A27-4B66-8033-35457DAD3695}" dt="2018-09-30T21:18:06.025" v="3250" actId="20577"/>
          <ac:spMkLst>
            <pc:docMk/>
            <pc:sldMk cId="2606562017" sldId="812"/>
            <ac:spMk id="15" creationId="{776DB851-B72D-4A32-8861-2B4E5E134886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01:13:14.175" v="22142" actId="20577"/>
        <pc:sldMkLst>
          <pc:docMk/>
          <pc:sldMk cId="987318640" sldId="813"/>
        </pc:sldMkLst>
        <pc:spChg chg="del mod">
          <ac:chgData name="João Felipe Nicolaci Pimentel" userId="ad996c092fe38a6e" providerId="LiveId" clId="{7B450DF9-6A27-4B66-8033-35457DAD3695}" dt="2018-10-10T00:55:34.317" v="21394" actId="478"/>
          <ac:spMkLst>
            <pc:docMk/>
            <pc:sldMk cId="987318640" sldId="813"/>
            <ac:spMk id="5" creationId="{0BDD6723-E900-4B80-9D6D-FAE6FBC17EBF}"/>
          </ac:spMkLst>
        </pc:spChg>
        <pc:spChg chg="add del mod">
          <ac:chgData name="João Felipe Nicolaci Pimentel" userId="ad996c092fe38a6e" providerId="LiveId" clId="{7B450DF9-6A27-4B66-8033-35457DAD3695}" dt="2018-10-10T00:55:39.579" v="21395" actId="478"/>
          <ac:spMkLst>
            <pc:docMk/>
            <pc:sldMk cId="987318640" sldId="813"/>
            <ac:spMk id="7" creationId="{CC2269A2-30AE-4067-A458-10AF40338F6B}"/>
          </ac:spMkLst>
        </pc:spChg>
        <pc:spChg chg="del">
          <ac:chgData name="João Felipe Nicolaci Pimentel" userId="ad996c092fe38a6e" providerId="LiveId" clId="{7B450DF9-6A27-4B66-8033-35457DAD3695}" dt="2018-09-30T21:23:01.477" v="3378" actId="478"/>
          <ac:spMkLst>
            <pc:docMk/>
            <pc:sldMk cId="987318640" sldId="813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10T00:54:56.052" v="21384" actId="20577"/>
          <ac:spMkLst>
            <pc:docMk/>
            <pc:sldMk cId="987318640" sldId="813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1:23:01.477" v="3378" actId="478"/>
          <ac:spMkLst>
            <pc:docMk/>
            <pc:sldMk cId="987318640" sldId="813"/>
            <ac:spMk id="11" creationId="{7F101217-58B0-4317-B42D-E7B5D76D25BF}"/>
          </ac:spMkLst>
        </pc:spChg>
        <pc:spChg chg="mod">
          <ac:chgData name="João Felipe Nicolaci Pimentel" userId="ad996c092fe38a6e" providerId="LiveId" clId="{7B450DF9-6A27-4B66-8033-35457DAD3695}" dt="2018-10-10T00:58:03.023" v="21510" actId="20577"/>
          <ac:spMkLst>
            <pc:docMk/>
            <pc:sldMk cId="987318640" sldId="813"/>
            <ac:spMk id="12" creationId="{7CD79375-96B0-4151-9E50-BC04E015FCFA}"/>
          </ac:spMkLst>
        </pc:spChg>
        <pc:spChg chg="del">
          <ac:chgData name="João Felipe Nicolaci Pimentel" userId="ad996c092fe38a6e" providerId="LiveId" clId="{7B450DF9-6A27-4B66-8033-35457DAD3695}" dt="2018-09-30T21:23:01.477" v="3378" actId="478"/>
          <ac:spMkLst>
            <pc:docMk/>
            <pc:sldMk cId="987318640" sldId="813"/>
            <ac:spMk id="13" creationId="{198FD0D1-4610-4AA6-B207-0B655460E992}"/>
          </ac:spMkLst>
        </pc:spChg>
        <pc:spChg chg="del">
          <ac:chgData name="João Felipe Nicolaci Pimentel" userId="ad996c092fe38a6e" providerId="LiveId" clId="{7B450DF9-6A27-4B66-8033-35457DAD3695}" dt="2018-09-30T21:23:01.477" v="3378" actId="478"/>
          <ac:spMkLst>
            <pc:docMk/>
            <pc:sldMk cId="987318640" sldId="813"/>
            <ac:spMk id="14" creationId="{B4405E18-8B4F-4708-A7FB-B4696947A0C4}"/>
          </ac:spMkLst>
        </pc:spChg>
        <pc:spChg chg="add del">
          <ac:chgData name="João Felipe Nicolaci Pimentel" userId="ad996c092fe38a6e" providerId="LiveId" clId="{7B450DF9-6A27-4B66-8033-35457DAD3695}" dt="2018-09-30T21:22:56.822" v="3377"/>
          <ac:spMkLst>
            <pc:docMk/>
            <pc:sldMk cId="987318640" sldId="813"/>
            <ac:spMk id="15" creationId="{8C8A6925-B7A6-4482-B0CA-C2FC24BD05B3}"/>
          </ac:spMkLst>
        </pc:spChg>
        <pc:spChg chg="add del">
          <ac:chgData name="João Felipe Nicolaci Pimentel" userId="ad996c092fe38a6e" providerId="LiveId" clId="{7B450DF9-6A27-4B66-8033-35457DAD3695}" dt="2018-09-30T21:22:56.822" v="3377"/>
          <ac:spMkLst>
            <pc:docMk/>
            <pc:sldMk cId="987318640" sldId="813"/>
            <ac:spMk id="16" creationId="{B9D4CE15-123B-4A4C-9F8C-92FCF8A41D95}"/>
          </ac:spMkLst>
        </pc:spChg>
        <pc:spChg chg="add del mod">
          <ac:chgData name="João Felipe Nicolaci Pimentel" userId="ad996c092fe38a6e" providerId="LiveId" clId="{7B450DF9-6A27-4B66-8033-35457DAD3695}" dt="2018-10-10T00:55:48.804" v="21442" actId="478"/>
          <ac:spMkLst>
            <pc:docMk/>
            <pc:sldMk cId="987318640" sldId="813"/>
            <ac:spMk id="17" creationId="{9063D852-0CA3-4EAD-8A2F-A3C01A55A425}"/>
          </ac:spMkLst>
        </pc:spChg>
        <pc:spChg chg="add del mod">
          <ac:chgData name="João Felipe Nicolaci Pimentel" userId="ad996c092fe38a6e" providerId="LiveId" clId="{7B450DF9-6A27-4B66-8033-35457DAD3695}" dt="2018-10-10T00:55:48.804" v="21442" actId="478"/>
          <ac:spMkLst>
            <pc:docMk/>
            <pc:sldMk cId="987318640" sldId="813"/>
            <ac:spMk id="18" creationId="{45DF4A60-B8EB-4DC6-9A66-B2207386EA5E}"/>
          </ac:spMkLst>
        </pc:spChg>
        <pc:spChg chg="add mod">
          <ac:chgData name="João Felipe Nicolaci Pimentel" userId="ad996c092fe38a6e" providerId="LiveId" clId="{7B450DF9-6A27-4B66-8033-35457DAD3695}" dt="2018-10-10T00:56:23.171" v="21467" actId="207"/>
          <ac:spMkLst>
            <pc:docMk/>
            <pc:sldMk cId="987318640" sldId="813"/>
            <ac:spMk id="19" creationId="{22EAED4A-1B83-4F07-AB5B-C98C855C9F2D}"/>
          </ac:spMkLst>
        </pc:spChg>
        <pc:spChg chg="add mod">
          <ac:chgData name="João Felipe Nicolaci Pimentel" userId="ad996c092fe38a6e" providerId="LiveId" clId="{7B450DF9-6A27-4B66-8033-35457DAD3695}" dt="2018-10-10T01:13:14.175" v="22142" actId="20577"/>
          <ac:spMkLst>
            <pc:docMk/>
            <pc:sldMk cId="987318640" sldId="813"/>
            <ac:spMk id="20" creationId="{C9D8B62D-50C4-4A51-9040-9F5DE8C0964C}"/>
          </ac:spMkLst>
        </pc:spChg>
        <pc:spChg chg="add del mod">
          <ac:chgData name="João Felipe Nicolaci Pimentel" userId="ad996c092fe38a6e" providerId="LiveId" clId="{7B450DF9-6A27-4B66-8033-35457DAD3695}" dt="2018-10-10T00:55:48.804" v="21442" actId="478"/>
          <ac:spMkLst>
            <pc:docMk/>
            <pc:sldMk cId="987318640" sldId="813"/>
            <ac:spMk id="21" creationId="{891B3C27-700D-4E47-8439-6EF905C08DBB}"/>
          </ac:spMkLst>
        </pc:spChg>
        <pc:spChg chg="add mod">
          <ac:chgData name="João Felipe Nicolaci Pimentel" userId="ad996c092fe38a6e" providerId="LiveId" clId="{7B450DF9-6A27-4B66-8033-35457DAD3695}" dt="2018-10-10T00:55:45.499" v="21441" actId="1036"/>
          <ac:spMkLst>
            <pc:docMk/>
            <pc:sldMk cId="987318640" sldId="813"/>
            <ac:spMk id="22" creationId="{95343EDC-C187-40DF-A26F-5FB976F40331}"/>
          </ac:spMkLst>
        </pc:spChg>
      </pc:sldChg>
      <pc:sldChg chg="addSp modSp add ord">
        <pc:chgData name="João Felipe Nicolaci Pimentel" userId="ad996c092fe38a6e" providerId="LiveId" clId="{7B450DF9-6A27-4B66-8033-35457DAD3695}" dt="2018-10-10T00:58:29.385" v="21514" actId="14100"/>
        <pc:sldMkLst>
          <pc:docMk/>
          <pc:sldMk cId="1987061310" sldId="814"/>
        </pc:sldMkLst>
        <pc:spChg chg="mod">
          <ac:chgData name="João Felipe Nicolaci Pimentel" userId="ad996c092fe38a6e" providerId="LiveId" clId="{7B450DF9-6A27-4B66-8033-35457DAD3695}" dt="2018-09-30T21:34:40.575" v="3795" actId="313"/>
          <ac:spMkLst>
            <pc:docMk/>
            <pc:sldMk cId="1987061310" sldId="814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1:32:38.874" v="3619" actId="207"/>
          <ac:spMkLst>
            <pc:docMk/>
            <pc:sldMk cId="1987061310" sldId="814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1:32:13.596" v="3580" actId="20577"/>
          <ac:spMkLst>
            <pc:docMk/>
            <pc:sldMk cId="1987061310" sldId="814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10-10T00:58:29.385" v="21514" actId="14100"/>
          <ac:spMkLst>
            <pc:docMk/>
            <pc:sldMk cId="1987061310" sldId="814"/>
            <ac:spMk id="11" creationId="{DD53C71D-10DC-43FB-A12A-3E67161E66CD}"/>
          </ac:spMkLst>
        </pc:spChg>
        <pc:spChg chg="mod">
          <ac:chgData name="João Felipe Nicolaci Pimentel" userId="ad996c092fe38a6e" providerId="LiveId" clId="{7B450DF9-6A27-4B66-8033-35457DAD3695}" dt="2018-09-30T21:33:59.797" v="3729" actId="1036"/>
          <ac:spMkLst>
            <pc:docMk/>
            <pc:sldMk cId="1987061310" sldId="814"/>
            <ac:spMk id="15" creationId="{776DB851-B72D-4A32-8861-2B4E5E134886}"/>
          </ac:spMkLst>
        </pc:spChg>
      </pc:sldChg>
      <pc:sldChg chg="addSp modSp add ord">
        <pc:chgData name="João Felipe Nicolaci Pimentel" userId="ad996c092fe38a6e" providerId="LiveId" clId="{7B450DF9-6A27-4B66-8033-35457DAD3695}" dt="2018-09-30T21:38:40.918" v="4056"/>
        <pc:sldMkLst>
          <pc:docMk/>
          <pc:sldMk cId="4236378263" sldId="815"/>
        </pc:sldMkLst>
        <pc:spChg chg="mod">
          <ac:chgData name="João Felipe Nicolaci Pimentel" userId="ad996c092fe38a6e" providerId="LiveId" clId="{7B450DF9-6A27-4B66-8033-35457DAD3695}" dt="2018-09-30T21:35:51.677" v="3824" actId="20577"/>
          <ac:spMkLst>
            <pc:docMk/>
            <pc:sldMk cId="4236378263" sldId="815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09-30T21:36:55.205" v="4014" actId="20577"/>
          <ac:spMkLst>
            <pc:docMk/>
            <pc:sldMk cId="4236378263" sldId="815"/>
            <ac:spMk id="3" creationId="{5D620B8E-9500-4EA9-AC4E-AA9E6B6295BE}"/>
          </ac:spMkLst>
        </pc:spChg>
        <pc:spChg chg="add mod">
          <ac:chgData name="João Felipe Nicolaci Pimentel" userId="ad996c092fe38a6e" providerId="LiveId" clId="{7B450DF9-6A27-4B66-8033-35457DAD3695}" dt="2018-09-30T21:38:29.486" v="4055" actId="207"/>
          <ac:spMkLst>
            <pc:docMk/>
            <pc:sldMk cId="4236378263" sldId="815"/>
            <ac:spMk id="7" creationId="{3D26CC1F-8016-45A6-8642-8F20F25DF715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01:19:02.436" v="22222" actId="20577"/>
        <pc:sldMkLst>
          <pc:docMk/>
          <pc:sldMk cId="3223349853" sldId="816"/>
        </pc:sldMkLst>
        <pc:spChg chg="mod">
          <ac:chgData name="João Felipe Nicolaci Pimentel" userId="ad996c092fe38a6e" providerId="LiveId" clId="{7B450DF9-6A27-4B66-8033-35457DAD3695}" dt="2018-09-30T21:42:10.917" v="4265" actId="20577"/>
          <ac:spMkLst>
            <pc:docMk/>
            <pc:sldMk cId="3223349853" sldId="816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1:44:06.746" v="4343" actId="207"/>
          <ac:spMkLst>
            <pc:docMk/>
            <pc:sldMk cId="3223349853" sldId="816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10T01:19:02.436" v="22222" actId="20577"/>
          <ac:spMkLst>
            <pc:docMk/>
            <pc:sldMk cId="3223349853" sldId="816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1:45:41.458" v="4392" actId="12788"/>
          <ac:spMkLst>
            <pc:docMk/>
            <pc:sldMk cId="3223349853" sldId="816"/>
            <ac:spMk id="11" creationId="{7F101217-58B0-4317-B42D-E7B5D76D25BF}"/>
          </ac:spMkLst>
        </pc:spChg>
        <pc:spChg chg="del">
          <ac:chgData name="João Felipe Nicolaci Pimentel" userId="ad996c092fe38a6e" providerId="LiveId" clId="{7B450DF9-6A27-4B66-8033-35457DAD3695}" dt="2018-09-30T21:44:18.563" v="4355" actId="478"/>
          <ac:spMkLst>
            <pc:docMk/>
            <pc:sldMk cId="3223349853" sldId="816"/>
            <ac:spMk id="12" creationId="{7CD79375-96B0-4151-9E50-BC04E015FCFA}"/>
          </ac:spMkLst>
        </pc:spChg>
        <pc:spChg chg="mod">
          <ac:chgData name="João Felipe Nicolaci Pimentel" userId="ad996c092fe38a6e" providerId="LiveId" clId="{7B450DF9-6A27-4B66-8033-35457DAD3695}" dt="2018-09-30T21:45:41.458" v="4392" actId="12788"/>
          <ac:spMkLst>
            <pc:docMk/>
            <pc:sldMk cId="3223349853" sldId="816"/>
            <ac:spMk id="13" creationId="{198FD0D1-4610-4AA6-B207-0B655460E992}"/>
          </ac:spMkLst>
        </pc:spChg>
        <pc:spChg chg="mod">
          <ac:chgData name="João Felipe Nicolaci Pimentel" userId="ad996c092fe38a6e" providerId="LiveId" clId="{7B450DF9-6A27-4B66-8033-35457DAD3695}" dt="2018-09-30T21:45:15.517" v="4385" actId="20577"/>
          <ac:spMkLst>
            <pc:docMk/>
            <pc:sldMk cId="3223349853" sldId="816"/>
            <ac:spMk id="14" creationId="{B4405E18-8B4F-4708-A7FB-B4696947A0C4}"/>
          </ac:spMkLst>
        </pc:spChg>
        <pc:spChg chg="add mod">
          <ac:chgData name="João Felipe Nicolaci Pimentel" userId="ad996c092fe38a6e" providerId="LiveId" clId="{7B450DF9-6A27-4B66-8033-35457DAD3695}" dt="2018-09-30T21:45:07.552" v="4383" actId="207"/>
          <ac:spMkLst>
            <pc:docMk/>
            <pc:sldMk cId="3223349853" sldId="816"/>
            <ac:spMk id="15" creationId="{2607D1D3-FB31-4813-BB7B-6411F08D555A}"/>
          </ac:spMkLst>
        </pc:spChg>
        <pc:spChg chg="add mod">
          <ac:chgData name="João Felipe Nicolaci Pimentel" userId="ad996c092fe38a6e" providerId="LiveId" clId="{7B450DF9-6A27-4B66-8033-35457DAD3695}" dt="2018-09-30T21:45:41.458" v="4392" actId="12788"/>
          <ac:spMkLst>
            <pc:docMk/>
            <pc:sldMk cId="3223349853" sldId="816"/>
            <ac:spMk id="16" creationId="{6EFF7013-9C24-4F12-BD40-CF4CAE569EC5}"/>
          </ac:spMkLst>
        </pc:spChg>
        <pc:spChg chg="add mod">
          <ac:chgData name="João Felipe Nicolaci Pimentel" userId="ad996c092fe38a6e" providerId="LiveId" clId="{7B450DF9-6A27-4B66-8033-35457DAD3695}" dt="2018-09-30T21:46:32.292" v="4411" actId="1038"/>
          <ac:spMkLst>
            <pc:docMk/>
            <pc:sldMk cId="3223349853" sldId="816"/>
            <ac:spMk id="17" creationId="{373C8A91-67FC-45DB-87C9-D3AD1DD7C808}"/>
          </ac:spMkLst>
        </pc:spChg>
        <pc:spChg chg="add mod">
          <ac:chgData name="João Felipe Nicolaci Pimentel" userId="ad996c092fe38a6e" providerId="LiveId" clId="{7B450DF9-6A27-4B66-8033-35457DAD3695}" dt="2018-09-30T21:46:32.292" v="4411" actId="1038"/>
          <ac:spMkLst>
            <pc:docMk/>
            <pc:sldMk cId="3223349853" sldId="816"/>
            <ac:spMk id="18" creationId="{0B6F02C7-2BC8-464C-ADAA-DCC11AF808FD}"/>
          </ac:spMkLst>
        </pc:spChg>
        <pc:spChg chg="add mod">
          <ac:chgData name="João Felipe Nicolaci Pimentel" userId="ad996c092fe38a6e" providerId="LiveId" clId="{7B450DF9-6A27-4B66-8033-35457DAD3695}" dt="2018-09-30T21:46:32.292" v="4411" actId="1038"/>
          <ac:spMkLst>
            <pc:docMk/>
            <pc:sldMk cId="3223349853" sldId="816"/>
            <ac:spMk id="19" creationId="{998CA3F0-CC25-4987-AAE9-81FA1034324F}"/>
          </ac:spMkLst>
        </pc:spChg>
        <pc:spChg chg="add mod">
          <ac:chgData name="João Felipe Nicolaci Pimentel" userId="ad996c092fe38a6e" providerId="LiveId" clId="{7B450DF9-6A27-4B66-8033-35457DAD3695}" dt="2018-09-30T21:46:32.292" v="4411" actId="1038"/>
          <ac:spMkLst>
            <pc:docMk/>
            <pc:sldMk cId="3223349853" sldId="816"/>
            <ac:spMk id="20" creationId="{174A1068-17A4-47F8-BD6A-7209D3246CAD}"/>
          </ac:spMkLst>
        </pc:spChg>
        <pc:spChg chg="add mod">
          <ac:chgData name="João Felipe Nicolaci Pimentel" userId="ad996c092fe38a6e" providerId="LiveId" clId="{7B450DF9-6A27-4B66-8033-35457DAD3695}" dt="2018-09-30T21:46:39.496" v="4414" actId="20577"/>
          <ac:spMkLst>
            <pc:docMk/>
            <pc:sldMk cId="3223349853" sldId="816"/>
            <ac:spMk id="21" creationId="{AADB7CDF-A45C-4EB8-9545-1BA97936695B}"/>
          </ac:spMkLst>
        </pc:spChg>
        <pc:spChg chg="add mod">
          <ac:chgData name="João Felipe Nicolaci Pimentel" userId="ad996c092fe38a6e" providerId="LiveId" clId="{7B450DF9-6A27-4B66-8033-35457DAD3695}" dt="2018-09-30T21:46:37.687" v="4413" actId="20577"/>
          <ac:spMkLst>
            <pc:docMk/>
            <pc:sldMk cId="3223349853" sldId="816"/>
            <ac:spMk id="22" creationId="{4D07B1B7-3A45-44B0-97C1-6F7A9FD7A19F}"/>
          </ac:spMkLst>
        </pc:spChg>
        <pc:spChg chg="add mod">
          <ac:chgData name="João Felipe Nicolaci Pimentel" userId="ad996c092fe38a6e" providerId="LiveId" clId="{7B450DF9-6A27-4B66-8033-35457DAD3695}" dt="2018-09-30T21:46:25.884" v="4408" actId="1038"/>
          <ac:spMkLst>
            <pc:docMk/>
            <pc:sldMk cId="3223349853" sldId="816"/>
            <ac:spMk id="23" creationId="{1B36DC3B-1C27-4C09-8818-90C779F50E20}"/>
          </ac:spMkLst>
        </pc:spChg>
        <pc:spChg chg="add mod">
          <ac:chgData name="João Felipe Nicolaci Pimentel" userId="ad996c092fe38a6e" providerId="LiveId" clId="{7B450DF9-6A27-4B66-8033-35457DAD3695}" dt="2018-09-30T21:46:36.360" v="4412" actId="20577"/>
          <ac:spMkLst>
            <pc:docMk/>
            <pc:sldMk cId="3223349853" sldId="816"/>
            <ac:spMk id="24" creationId="{BD39F147-D1F0-416A-92A6-42D72257499D}"/>
          </ac:spMkLst>
        </pc:spChg>
      </pc:sldChg>
      <pc:sldChg chg="addSp delSp modSp add">
        <pc:chgData name="João Felipe Nicolaci Pimentel" userId="ad996c092fe38a6e" providerId="LiveId" clId="{7B450DF9-6A27-4B66-8033-35457DAD3695}" dt="2018-10-10T01:43:32.045" v="22286" actId="1037"/>
        <pc:sldMkLst>
          <pc:docMk/>
          <pc:sldMk cId="454084146" sldId="817"/>
        </pc:sldMkLst>
        <pc:spChg chg="del mod">
          <ac:chgData name="João Felipe Nicolaci Pimentel" userId="ad996c092fe38a6e" providerId="LiveId" clId="{7B450DF9-6A27-4B66-8033-35457DAD3695}" dt="2018-10-10T01:41:58.799" v="22249" actId="478"/>
          <ac:spMkLst>
            <pc:docMk/>
            <pc:sldMk cId="454084146" sldId="817"/>
            <ac:spMk id="5" creationId="{0BDD6723-E900-4B80-9D6D-FAE6FBC17EBF}"/>
          </ac:spMkLst>
        </pc:spChg>
        <pc:spChg chg="add del mod">
          <ac:chgData name="João Felipe Nicolaci Pimentel" userId="ad996c092fe38a6e" providerId="LiveId" clId="{7B450DF9-6A27-4B66-8033-35457DAD3695}" dt="2018-10-10T01:42:01.836" v="22250" actId="478"/>
          <ac:spMkLst>
            <pc:docMk/>
            <pc:sldMk cId="454084146" sldId="817"/>
            <ac:spMk id="7" creationId="{ACE10F57-AF6D-421C-8137-6BC7C77F7FE8}"/>
          </ac:spMkLst>
        </pc:spChg>
        <pc:spChg chg="add mod">
          <ac:chgData name="João Felipe Nicolaci Pimentel" userId="ad996c092fe38a6e" providerId="LiveId" clId="{7B450DF9-6A27-4B66-8033-35457DAD3695}" dt="2018-10-10T01:43:32.045" v="22286" actId="1037"/>
          <ac:spMkLst>
            <pc:docMk/>
            <pc:sldMk cId="454084146" sldId="817"/>
            <ac:spMk id="8" creationId="{EF0F3EDC-E43C-4E09-8618-36301D03C2C3}"/>
          </ac:spMkLst>
        </pc:spChg>
        <pc:spChg chg="mod">
          <ac:chgData name="João Felipe Nicolaci Pimentel" userId="ad996c092fe38a6e" providerId="LiveId" clId="{7B450DF9-6A27-4B66-8033-35457DAD3695}" dt="2018-10-10T01:42:08.484" v="22265" actId="1036"/>
          <ac:spMkLst>
            <pc:docMk/>
            <pc:sldMk cId="454084146" sldId="817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10T01:41:55.949" v="22248" actId="20577"/>
          <ac:spMkLst>
            <pc:docMk/>
            <pc:sldMk cId="454084146" sldId="817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10-10T01:42:08.484" v="22265" actId="1036"/>
          <ac:spMkLst>
            <pc:docMk/>
            <pc:sldMk cId="454084146" sldId="817"/>
            <ac:spMk id="11" creationId="{7F101217-58B0-4317-B42D-E7B5D76D25BF}"/>
          </ac:spMkLst>
        </pc:spChg>
        <pc:spChg chg="add mod">
          <ac:chgData name="João Felipe Nicolaci Pimentel" userId="ad996c092fe38a6e" providerId="LiveId" clId="{7B450DF9-6A27-4B66-8033-35457DAD3695}" dt="2018-10-10T01:42:55.917" v="22283" actId="1035"/>
          <ac:spMkLst>
            <pc:docMk/>
            <pc:sldMk cId="454084146" sldId="817"/>
            <ac:spMk id="25" creationId="{C2A69636-BBC6-4063-8F83-10F282044E84}"/>
          </ac:spMkLst>
        </pc:spChg>
        <pc:spChg chg="add del mod">
          <ac:chgData name="João Felipe Nicolaci Pimentel" userId="ad996c092fe38a6e" providerId="LiveId" clId="{7B450DF9-6A27-4B66-8033-35457DAD3695}" dt="2018-10-10T01:42:25.620" v="22281" actId="478"/>
          <ac:spMkLst>
            <pc:docMk/>
            <pc:sldMk cId="454084146" sldId="817"/>
            <ac:spMk id="26" creationId="{221D4A5B-5B6D-43A5-8776-BED63DA1D5C7}"/>
          </ac:spMkLst>
        </pc:spChg>
      </pc:sldChg>
      <pc:sldChg chg="addSp delSp modSp add">
        <pc:chgData name="João Felipe Nicolaci Pimentel" userId="ad996c092fe38a6e" providerId="LiveId" clId="{7B450DF9-6A27-4B66-8033-35457DAD3695}" dt="2018-10-10T01:45:01.268" v="22339" actId="1036"/>
        <pc:sldMkLst>
          <pc:docMk/>
          <pc:sldMk cId="269425148" sldId="818"/>
        </pc:sldMkLst>
        <pc:spChg chg="del mod">
          <ac:chgData name="João Felipe Nicolaci Pimentel" userId="ad996c092fe38a6e" providerId="LiveId" clId="{7B450DF9-6A27-4B66-8033-35457DAD3695}" dt="2018-10-10T01:44:04.232" v="22317" actId="478"/>
          <ac:spMkLst>
            <pc:docMk/>
            <pc:sldMk cId="269425148" sldId="818"/>
            <ac:spMk id="5" creationId="{0BDD6723-E900-4B80-9D6D-FAE6FBC17EBF}"/>
          </ac:spMkLst>
        </pc:spChg>
        <pc:spChg chg="add del mod">
          <ac:chgData name="João Felipe Nicolaci Pimentel" userId="ad996c092fe38a6e" providerId="LiveId" clId="{7B450DF9-6A27-4B66-8033-35457DAD3695}" dt="2018-10-10T01:44:06.724" v="22318" actId="478"/>
          <ac:spMkLst>
            <pc:docMk/>
            <pc:sldMk cId="269425148" sldId="818"/>
            <ac:spMk id="7" creationId="{20CE1BFD-88B0-4D96-A498-2422FF9A16C8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10T01:44:00.285" v="22316" actId="20577"/>
          <ac:spMkLst>
            <pc:docMk/>
            <pc:sldMk cId="269425148" sldId="818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11" creationId="{7F101217-58B0-4317-B42D-E7B5D76D25BF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13" creationId="{198FD0D1-4610-4AA6-B207-0B655460E992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14" creationId="{B4405E18-8B4F-4708-A7FB-B4696947A0C4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15" creationId="{2607D1D3-FB31-4813-BB7B-6411F08D555A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16" creationId="{6EFF7013-9C24-4F12-BD40-CF4CAE569EC5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17" creationId="{373C8A91-67FC-45DB-87C9-D3AD1DD7C808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18" creationId="{0B6F02C7-2BC8-464C-ADAA-DCC11AF808FD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19" creationId="{998CA3F0-CC25-4987-AAE9-81FA1034324F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20" creationId="{174A1068-17A4-47F8-BD6A-7209D3246CAD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21" creationId="{AADB7CDF-A45C-4EB8-9545-1BA97936695B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22" creationId="{4D07B1B7-3A45-44B0-97C1-6F7A9FD7A19F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23" creationId="{1B36DC3B-1C27-4C09-8818-90C779F50E20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24" creationId="{BD39F147-D1F0-416A-92A6-42D72257499D}"/>
          </ac:spMkLst>
        </pc:spChg>
        <pc:spChg chg="add del">
          <ac:chgData name="João Felipe Nicolaci Pimentel" userId="ad996c092fe38a6e" providerId="LiveId" clId="{7B450DF9-6A27-4B66-8033-35457DAD3695}" dt="2018-09-30T21:49:04.116" v="4516"/>
          <ac:spMkLst>
            <pc:docMk/>
            <pc:sldMk cId="269425148" sldId="818"/>
            <ac:spMk id="25" creationId="{42A42529-01DF-4825-AD5B-40825B3B213A}"/>
          </ac:spMkLst>
        </pc:spChg>
        <pc:spChg chg="add del">
          <ac:chgData name="João Felipe Nicolaci Pimentel" userId="ad996c092fe38a6e" providerId="LiveId" clId="{7B450DF9-6A27-4B66-8033-35457DAD3695}" dt="2018-09-30T21:49:04.116" v="4516"/>
          <ac:spMkLst>
            <pc:docMk/>
            <pc:sldMk cId="269425148" sldId="818"/>
            <ac:spMk id="26" creationId="{1DFC43F4-E1ED-49E3-A98B-756E834B2F61}"/>
          </ac:spMkLst>
        </pc:spChg>
        <pc:spChg chg="add del mod">
          <ac:chgData name="João Felipe Nicolaci Pimentel" userId="ad996c092fe38a6e" providerId="LiveId" clId="{7B450DF9-6A27-4B66-8033-35457DAD3695}" dt="2018-09-30T21:49:12.260" v="4535"/>
          <ac:spMkLst>
            <pc:docMk/>
            <pc:sldMk cId="269425148" sldId="818"/>
            <ac:spMk id="27" creationId="{A87415CE-A038-4F46-A10C-7C5E59626D2B}"/>
          </ac:spMkLst>
        </pc:spChg>
        <pc:spChg chg="add del mod">
          <ac:chgData name="João Felipe Nicolaci Pimentel" userId="ad996c092fe38a6e" providerId="LiveId" clId="{7B450DF9-6A27-4B66-8033-35457DAD3695}" dt="2018-09-30T21:49:12.260" v="4535"/>
          <ac:spMkLst>
            <pc:docMk/>
            <pc:sldMk cId="269425148" sldId="818"/>
            <ac:spMk id="28" creationId="{9E30E09E-C24E-4806-ABFB-066ABBC0DF9E}"/>
          </ac:spMkLst>
        </pc:spChg>
        <pc:spChg chg="add 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29" creationId="{901C48AE-6600-491E-AE77-516416956F42}"/>
          </ac:spMkLst>
        </pc:spChg>
        <pc:spChg chg="add del">
          <ac:chgData name="João Felipe Nicolaci Pimentel" userId="ad996c092fe38a6e" providerId="LiveId" clId="{7B450DF9-6A27-4B66-8033-35457DAD3695}" dt="2018-10-10T01:44:10.940" v="22319" actId="478"/>
          <ac:spMkLst>
            <pc:docMk/>
            <pc:sldMk cId="269425148" sldId="818"/>
            <ac:spMk id="30" creationId="{55EBEF00-E36B-41AE-A638-90C090A921C9}"/>
          </ac:spMkLst>
        </pc:spChg>
      </pc:sldChg>
      <pc:sldChg chg="delSp modSp add ord">
        <pc:chgData name="João Felipe Nicolaci Pimentel" userId="ad996c092fe38a6e" providerId="LiveId" clId="{7B450DF9-6A27-4B66-8033-35457DAD3695}" dt="2018-09-30T21:55:55.565" v="4909" actId="20577"/>
        <pc:sldMkLst>
          <pc:docMk/>
          <pc:sldMk cId="2601208218" sldId="819"/>
        </pc:sldMkLst>
        <pc:spChg chg="mod">
          <ac:chgData name="João Felipe Nicolaci Pimentel" userId="ad996c092fe38a6e" providerId="LiveId" clId="{7B450DF9-6A27-4B66-8033-35457DAD3695}" dt="2018-09-30T21:55:55.565" v="4909" actId="20577"/>
          <ac:spMkLst>
            <pc:docMk/>
            <pc:sldMk cId="2601208218" sldId="819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1:54:31.283" v="4888" actId="1035"/>
          <ac:spMkLst>
            <pc:docMk/>
            <pc:sldMk cId="2601208218" sldId="819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1:51:28.676" v="4560" actId="20577"/>
          <ac:spMkLst>
            <pc:docMk/>
            <pc:sldMk cId="2601208218" sldId="819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1:53:15.419" v="4788" actId="478"/>
          <ac:spMkLst>
            <pc:docMk/>
            <pc:sldMk cId="2601208218" sldId="819"/>
            <ac:spMk id="11" creationId="{DD53C71D-10DC-43FB-A12A-3E67161E66CD}"/>
          </ac:spMkLst>
        </pc:spChg>
        <pc:spChg chg="mod">
          <ac:chgData name="João Felipe Nicolaci Pimentel" userId="ad996c092fe38a6e" providerId="LiveId" clId="{7B450DF9-6A27-4B66-8033-35457DAD3695}" dt="2018-09-30T21:54:27.619" v="4886" actId="1035"/>
          <ac:spMkLst>
            <pc:docMk/>
            <pc:sldMk cId="2601208218" sldId="819"/>
            <ac:spMk id="15" creationId="{776DB851-B72D-4A32-8861-2B4E5E134886}"/>
          </ac:spMkLst>
        </pc:spChg>
      </pc:sldChg>
      <pc:sldChg chg="addSp delSp modSp add">
        <pc:chgData name="João Felipe Nicolaci Pimentel" userId="ad996c092fe38a6e" providerId="LiveId" clId="{7B450DF9-6A27-4B66-8033-35457DAD3695}" dt="2018-10-10T01:46:05.685" v="22351" actId="20577"/>
        <pc:sldMkLst>
          <pc:docMk/>
          <pc:sldMk cId="1429003930" sldId="820"/>
        </pc:sldMkLst>
        <pc:spChg chg="del mod">
          <ac:chgData name="João Felipe Nicolaci Pimentel" userId="ad996c092fe38a6e" providerId="LiveId" clId="{7B450DF9-6A27-4B66-8033-35457DAD3695}" dt="2018-09-30T21:58:38.851" v="4990" actId="478"/>
          <ac:spMkLst>
            <pc:docMk/>
            <pc:sldMk cId="1429003930" sldId="820"/>
            <ac:spMk id="5" creationId="{0BDD6723-E900-4B80-9D6D-FAE6FBC17EBF}"/>
          </ac:spMkLst>
        </pc:spChg>
        <pc:spChg chg="add mod">
          <ac:chgData name="João Felipe Nicolaci Pimentel" userId="ad996c092fe38a6e" providerId="LiveId" clId="{7B450DF9-6A27-4B66-8033-35457DAD3695}" dt="2018-09-30T22:00:18.899" v="5172" actId="20577"/>
          <ac:spMkLst>
            <pc:docMk/>
            <pc:sldMk cId="1429003930" sldId="820"/>
            <ac:spMk id="6" creationId="{AE68D8B5-39F9-4C61-8E99-2E3B3D5E3ABF}"/>
          </ac:spMkLst>
        </pc:spChg>
        <pc:spChg chg="del">
          <ac:chgData name="João Felipe Nicolaci Pimentel" userId="ad996c092fe38a6e" providerId="LiveId" clId="{7B450DF9-6A27-4B66-8033-35457DAD3695}" dt="2018-09-30T21:56:43.298" v="4958" actId="478"/>
          <ac:spMkLst>
            <pc:docMk/>
            <pc:sldMk cId="1429003930" sldId="820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10T01:46:05.685" v="22351" actId="20577"/>
          <ac:spMkLst>
            <pc:docMk/>
            <pc:sldMk cId="1429003930" sldId="820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09-30T21:59:57.306" v="5135" actId="1035"/>
          <ac:spMkLst>
            <pc:docMk/>
            <pc:sldMk cId="1429003930" sldId="820"/>
            <ac:spMk id="11" creationId="{B5EB1AB9-507E-4CCE-83F7-F6226B91ED10}"/>
          </ac:spMkLst>
        </pc:spChg>
        <pc:spChg chg="add mod">
          <ac:chgData name="João Felipe Nicolaci Pimentel" userId="ad996c092fe38a6e" providerId="LiveId" clId="{7B450DF9-6A27-4B66-8033-35457DAD3695}" dt="2018-09-30T21:59:57.306" v="5135" actId="1035"/>
          <ac:spMkLst>
            <pc:docMk/>
            <pc:sldMk cId="1429003930" sldId="820"/>
            <ac:spMk id="12" creationId="{848526F5-EBFA-4A0B-8534-D018BB8F1856}"/>
          </ac:spMkLst>
        </pc:spChg>
        <pc:spChg chg="del">
          <ac:chgData name="João Felipe Nicolaci Pimentel" userId="ad996c092fe38a6e" providerId="LiveId" clId="{7B450DF9-6A27-4B66-8033-35457DAD3695}" dt="2018-09-30T21:56:45.594" v="4959" actId="478"/>
          <ac:spMkLst>
            <pc:docMk/>
            <pc:sldMk cId="1429003930" sldId="820"/>
            <ac:spMk id="15" creationId="{776DB851-B72D-4A32-8861-2B4E5E134886}"/>
          </ac:spMkLst>
        </pc:spChg>
      </pc:sldChg>
      <pc:sldChg chg="addSp modSp add">
        <pc:chgData name="João Felipe Nicolaci Pimentel" userId="ad996c092fe38a6e" providerId="LiveId" clId="{7B450DF9-6A27-4B66-8033-35457DAD3695}" dt="2018-09-30T22:02:04.987" v="5253" actId="113"/>
        <pc:sldMkLst>
          <pc:docMk/>
          <pc:sldMk cId="3157461320" sldId="821"/>
        </pc:sldMkLst>
        <pc:spChg chg="mod">
          <ac:chgData name="João Felipe Nicolaci Pimentel" userId="ad996c092fe38a6e" providerId="LiveId" clId="{7B450DF9-6A27-4B66-8033-35457DAD3695}" dt="2018-09-30T22:02:02.638" v="5252" actId="27636"/>
          <ac:spMkLst>
            <pc:docMk/>
            <pc:sldMk cId="3157461320" sldId="821"/>
            <ac:spMk id="6" creationId="{AE68D8B5-39F9-4C61-8E99-2E3B3D5E3ABF}"/>
          </ac:spMkLst>
        </pc:spChg>
        <pc:spChg chg="add mod">
          <ac:chgData name="João Felipe Nicolaci Pimentel" userId="ad996c092fe38a6e" providerId="LiveId" clId="{7B450DF9-6A27-4B66-8033-35457DAD3695}" dt="2018-09-30T22:01:51.766" v="5250"/>
          <ac:spMkLst>
            <pc:docMk/>
            <pc:sldMk cId="3157461320" sldId="821"/>
            <ac:spMk id="9" creationId="{56F15A3B-02FF-4BFF-B00A-33086B978A3A}"/>
          </ac:spMkLst>
        </pc:spChg>
        <pc:spChg chg="mod">
          <ac:chgData name="João Felipe Nicolaci Pimentel" userId="ad996c092fe38a6e" providerId="LiveId" clId="{7B450DF9-6A27-4B66-8033-35457DAD3695}" dt="2018-09-30T22:01:16.267" v="5195" actId="20577"/>
          <ac:spMkLst>
            <pc:docMk/>
            <pc:sldMk cId="3157461320" sldId="821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02:04.987" v="5253" actId="113"/>
          <ac:spMkLst>
            <pc:docMk/>
            <pc:sldMk cId="3157461320" sldId="821"/>
            <ac:spMk id="11" creationId="{B5EB1AB9-507E-4CCE-83F7-F6226B91ED10}"/>
          </ac:spMkLst>
        </pc:spChg>
        <pc:spChg chg="mod">
          <ac:chgData name="João Felipe Nicolaci Pimentel" userId="ad996c092fe38a6e" providerId="LiveId" clId="{7B450DF9-6A27-4B66-8033-35457DAD3695}" dt="2018-09-30T22:01:28.638" v="5198" actId="20577"/>
          <ac:spMkLst>
            <pc:docMk/>
            <pc:sldMk cId="3157461320" sldId="821"/>
            <ac:spMk id="12" creationId="{848526F5-EBFA-4A0B-8534-D018BB8F1856}"/>
          </ac:spMkLst>
        </pc:spChg>
        <pc:spChg chg="add mod">
          <ac:chgData name="João Felipe Nicolaci Pimentel" userId="ad996c092fe38a6e" providerId="LiveId" clId="{7B450DF9-6A27-4B66-8033-35457DAD3695}" dt="2018-09-30T22:01:41.131" v="5249" actId="1035"/>
          <ac:spMkLst>
            <pc:docMk/>
            <pc:sldMk cId="3157461320" sldId="821"/>
            <ac:spMk id="13" creationId="{25DDB795-60E0-49DB-84FF-55AE6B37F4E9}"/>
          </ac:spMkLst>
        </pc:spChg>
      </pc:sldChg>
      <pc:sldChg chg="addSp modSp add">
        <pc:chgData name="João Felipe Nicolaci Pimentel" userId="ad996c092fe38a6e" providerId="LiveId" clId="{7B450DF9-6A27-4B66-8033-35457DAD3695}" dt="2018-10-10T01:46:14.228" v="22352"/>
        <pc:sldMkLst>
          <pc:docMk/>
          <pc:sldMk cId="2771028402" sldId="822"/>
        </pc:sldMkLst>
        <pc:spChg chg="add mod">
          <ac:chgData name="João Felipe Nicolaci Pimentel" userId="ad996c092fe38a6e" providerId="LiveId" clId="{7B450DF9-6A27-4B66-8033-35457DAD3695}" dt="2018-09-30T22:03:36.770" v="5319" actId="20577"/>
          <ac:spMkLst>
            <pc:docMk/>
            <pc:sldMk cId="2771028402" sldId="822"/>
            <ac:spMk id="9" creationId="{E4651958-7311-4D68-AF18-7F6AEED5D051}"/>
          </ac:spMkLst>
        </pc:spChg>
        <pc:spChg chg="mod">
          <ac:chgData name="João Felipe Nicolaci Pimentel" userId="ad996c092fe38a6e" providerId="LiveId" clId="{7B450DF9-6A27-4B66-8033-35457DAD3695}" dt="2018-10-10T01:46:14.228" v="22352"/>
          <ac:spMkLst>
            <pc:docMk/>
            <pc:sldMk cId="2771028402" sldId="822"/>
            <ac:spMk id="10" creationId="{00000000-0000-0000-0000-000000000000}"/>
          </ac:spMkLst>
        </pc:spChg>
        <pc:cxnChg chg="add mod">
          <ac:chgData name="João Felipe Nicolaci Pimentel" userId="ad996c092fe38a6e" providerId="LiveId" clId="{7B450DF9-6A27-4B66-8033-35457DAD3695}" dt="2018-09-30T22:02:49.220" v="5266" actId="14100"/>
          <ac:cxnSpMkLst>
            <pc:docMk/>
            <pc:sldMk cId="2771028402" sldId="822"/>
            <ac:cxnSpMk id="7" creationId="{34451CBF-99A4-409C-9439-1148A9925A61}"/>
          </ac:cxnSpMkLst>
        </pc:cxnChg>
      </pc:sldChg>
      <pc:sldChg chg="modSp add">
        <pc:chgData name="João Felipe Nicolaci Pimentel" userId="ad996c092fe38a6e" providerId="LiveId" clId="{7B450DF9-6A27-4B66-8033-35457DAD3695}" dt="2018-10-10T01:56:52.879" v="22361" actId="207"/>
        <pc:sldMkLst>
          <pc:docMk/>
          <pc:sldMk cId="3440087073" sldId="823"/>
        </pc:sldMkLst>
        <pc:spChg chg="mod">
          <ac:chgData name="João Felipe Nicolaci Pimentel" userId="ad996c092fe38a6e" providerId="LiveId" clId="{7B450DF9-6A27-4B66-8033-35457DAD3695}" dt="2018-10-10T01:56:52.879" v="22361" actId="207"/>
          <ac:spMkLst>
            <pc:docMk/>
            <pc:sldMk cId="3440087073" sldId="823"/>
            <ac:spMk id="6" creationId="{AE68D8B5-39F9-4C61-8E99-2E3B3D5E3ABF}"/>
          </ac:spMkLst>
        </pc:spChg>
        <pc:spChg chg="mod">
          <ac:chgData name="João Felipe Nicolaci Pimentel" userId="ad996c092fe38a6e" providerId="LiveId" clId="{7B450DF9-6A27-4B66-8033-35457DAD3695}" dt="2018-09-30T22:05:28.666" v="5430"/>
          <ac:spMkLst>
            <pc:docMk/>
            <pc:sldMk cId="3440087073" sldId="823"/>
            <ac:spMk id="9" creationId="{56F15A3B-02FF-4BFF-B00A-33086B978A3A}"/>
          </ac:spMkLst>
        </pc:spChg>
        <pc:spChg chg="mod">
          <ac:chgData name="João Felipe Nicolaci Pimentel" userId="ad996c092fe38a6e" providerId="LiveId" clId="{7B450DF9-6A27-4B66-8033-35457DAD3695}" dt="2018-09-30T22:25:39.312" v="6327" actId="255"/>
          <ac:spMkLst>
            <pc:docMk/>
            <pc:sldMk cId="3440087073" sldId="823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05:09.568" v="5429" actId="207"/>
          <ac:spMkLst>
            <pc:docMk/>
            <pc:sldMk cId="3440087073" sldId="823"/>
            <ac:spMk id="11" creationId="{B5EB1AB9-507E-4CCE-83F7-F6226B91ED10}"/>
          </ac:spMkLst>
        </pc:spChg>
        <pc:spChg chg="mod">
          <ac:chgData name="João Felipe Nicolaci Pimentel" userId="ad996c092fe38a6e" providerId="LiveId" clId="{7B450DF9-6A27-4B66-8033-35457DAD3695}" dt="2018-09-30T22:05:44.093" v="5431" actId="20577"/>
          <ac:spMkLst>
            <pc:docMk/>
            <pc:sldMk cId="3440087073" sldId="823"/>
            <ac:spMk id="12" creationId="{848526F5-EBFA-4A0B-8534-D018BB8F1856}"/>
          </ac:spMkLst>
        </pc:spChg>
        <pc:spChg chg="mod">
          <ac:chgData name="João Felipe Nicolaci Pimentel" userId="ad996c092fe38a6e" providerId="LiveId" clId="{7B450DF9-6A27-4B66-8033-35457DAD3695}" dt="2018-09-30T22:05:45.614" v="5432" actId="20577"/>
          <ac:spMkLst>
            <pc:docMk/>
            <pc:sldMk cId="3440087073" sldId="823"/>
            <ac:spMk id="13" creationId="{25DDB795-60E0-49DB-84FF-55AE6B37F4E9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2:25:34.961" v="6326" actId="255"/>
        <pc:sldMkLst>
          <pc:docMk/>
          <pc:sldMk cId="3156895851" sldId="824"/>
        </pc:sldMkLst>
        <pc:spChg chg="del">
          <ac:chgData name="João Felipe Nicolaci Pimentel" userId="ad996c092fe38a6e" providerId="LiveId" clId="{7B450DF9-6A27-4B66-8033-35457DAD3695}" dt="2018-09-30T22:09:16.554" v="5616" actId="478"/>
          <ac:spMkLst>
            <pc:docMk/>
            <pc:sldMk cId="3156895851" sldId="824"/>
            <ac:spMk id="6" creationId="{AE68D8B5-39F9-4C61-8E99-2E3B3D5E3ABF}"/>
          </ac:spMkLst>
        </pc:spChg>
        <pc:spChg chg="add del mod">
          <ac:chgData name="João Felipe Nicolaci Pimentel" userId="ad996c092fe38a6e" providerId="LiveId" clId="{7B450DF9-6A27-4B66-8033-35457DAD3695}" dt="2018-09-30T22:09:18.714" v="5617" actId="478"/>
          <ac:spMkLst>
            <pc:docMk/>
            <pc:sldMk cId="3156895851" sldId="824"/>
            <ac:spMk id="7" creationId="{64DB30FE-FF87-4600-A61B-F9BA57268D05}"/>
          </ac:spMkLst>
        </pc:spChg>
        <pc:spChg chg="del">
          <ac:chgData name="João Felipe Nicolaci Pimentel" userId="ad996c092fe38a6e" providerId="LiveId" clId="{7B450DF9-6A27-4B66-8033-35457DAD3695}" dt="2018-09-30T22:09:10.305" v="5614" actId="478"/>
          <ac:spMkLst>
            <pc:docMk/>
            <pc:sldMk cId="3156895851" sldId="824"/>
            <ac:spMk id="9" creationId="{56F15A3B-02FF-4BFF-B00A-33086B978A3A}"/>
          </ac:spMkLst>
        </pc:spChg>
        <pc:spChg chg="mod">
          <ac:chgData name="João Felipe Nicolaci Pimentel" userId="ad996c092fe38a6e" providerId="LiveId" clId="{7B450DF9-6A27-4B66-8033-35457DAD3695}" dt="2018-09-30T22:25:34.961" v="6326" actId="255"/>
          <ac:spMkLst>
            <pc:docMk/>
            <pc:sldMk cId="3156895851" sldId="824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13:30.479" v="5818" actId="207"/>
          <ac:spMkLst>
            <pc:docMk/>
            <pc:sldMk cId="3156895851" sldId="824"/>
            <ac:spMk id="11" creationId="{B5EB1AB9-507E-4CCE-83F7-F6226B91ED10}"/>
          </ac:spMkLst>
        </pc:spChg>
        <pc:spChg chg="mod">
          <ac:chgData name="João Felipe Nicolaci Pimentel" userId="ad996c092fe38a6e" providerId="LiveId" clId="{7B450DF9-6A27-4B66-8033-35457DAD3695}" dt="2018-09-30T22:09:29.374" v="5625" actId="20577"/>
          <ac:spMkLst>
            <pc:docMk/>
            <pc:sldMk cId="3156895851" sldId="824"/>
            <ac:spMk id="12" creationId="{848526F5-EBFA-4A0B-8534-D018BB8F1856}"/>
          </ac:spMkLst>
        </pc:spChg>
        <pc:spChg chg="del">
          <ac:chgData name="João Felipe Nicolaci Pimentel" userId="ad996c092fe38a6e" providerId="LiveId" clId="{7B450DF9-6A27-4B66-8033-35457DAD3695}" dt="2018-09-30T22:09:12.770" v="5615" actId="478"/>
          <ac:spMkLst>
            <pc:docMk/>
            <pc:sldMk cId="3156895851" sldId="824"/>
            <ac:spMk id="13" creationId="{25DDB795-60E0-49DB-84FF-55AE6B37F4E9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2:25:29.857" v="6325" actId="255"/>
        <pc:sldMkLst>
          <pc:docMk/>
          <pc:sldMk cId="2566292861" sldId="825"/>
        </pc:sldMkLst>
        <pc:spChg chg="add del">
          <ac:chgData name="João Felipe Nicolaci Pimentel" userId="ad996c092fe38a6e" providerId="LiveId" clId="{7B450DF9-6A27-4B66-8033-35457DAD3695}" dt="2018-09-30T22:14:21.020" v="5824"/>
          <ac:spMkLst>
            <pc:docMk/>
            <pc:sldMk cId="2566292861" sldId="825"/>
            <ac:spMk id="5" creationId="{CCD8F626-9A27-4C1B-AB52-F714D8A931AB}"/>
          </ac:spMkLst>
        </pc:spChg>
        <pc:spChg chg="add mod">
          <ac:chgData name="João Felipe Nicolaci Pimentel" userId="ad996c092fe38a6e" providerId="LiveId" clId="{7B450DF9-6A27-4B66-8033-35457DAD3695}" dt="2018-09-30T22:14:58.306" v="5830" actId="20577"/>
          <ac:spMkLst>
            <pc:docMk/>
            <pc:sldMk cId="2566292861" sldId="825"/>
            <ac:spMk id="9" creationId="{700CF99E-5FCE-457D-8068-E9D2FF59155C}"/>
          </ac:spMkLst>
        </pc:spChg>
        <pc:spChg chg="mod">
          <ac:chgData name="João Felipe Nicolaci Pimentel" userId="ad996c092fe38a6e" providerId="LiveId" clId="{7B450DF9-6A27-4B66-8033-35457DAD3695}" dt="2018-09-30T22:25:29.857" v="6325" actId="255"/>
          <ac:spMkLst>
            <pc:docMk/>
            <pc:sldMk cId="2566292861" sldId="825"/>
            <ac:spMk id="10" creationId="{00000000-0000-0000-0000-000000000000}"/>
          </ac:spMkLst>
        </pc:spChg>
        <pc:spChg chg="del mod">
          <ac:chgData name="João Felipe Nicolaci Pimentel" userId="ad996c092fe38a6e" providerId="LiveId" clId="{7B450DF9-6A27-4B66-8033-35457DAD3695}" dt="2018-09-30T22:14:32.154" v="5825" actId="478"/>
          <ac:spMkLst>
            <pc:docMk/>
            <pc:sldMk cId="2566292861" sldId="825"/>
            <ac:spMk id="11" creationId="{B5EB1AB9-507E-4CCE-83F7-F6226B91ED10}"/>
          </ac:spMkLst>
        </pc:spChg>
        <pc:spChg chg="mod">
          <ac:chgData name="João Felipe Nicolaci Pimentel" userId="ad996c092fe38a6e" providerId="LiveId" clId="{7B450DF9-6A27-4B66-8033-35457DAD3695}" dt="2018-09-30T22:14:04.499" v="5821" actId="20577"/>
          <ac:spMkLst>
            <pc:docMk/>
            <pc:sldMk cId="2566292861" sldId="825"/>
            <ac:spMk id="12" creationId="{848526F5-EBFA-4A0B-8534-D018BB8F1856}"/>
          </ac:spMkLst>
        </pc:spChg>
        <pc:spChg chg="add mod">
          <ac:chgData name="João Felipe Nicolaci Pimentel" userId="ad996c092fe38a6e" providerId="LiveId" clId="{7B450DF9-6A27-4B66-8033-35457DAD3695}" dt="2018-09-30T22:15:10.874" v="5831"/>
          <ac:spMkLst>
            <pc:docMk/>
            <pc:sldMk cId="2566292861" sldId="825"/>
            <ac:spMk id="13" creationId="{1F5ED7AF-39D0-4CE6-9493-CFE778FD9480}"/>
          </ac:spMkLst>
        </pc:spChg>
        <pc:spChg chg="add mod">
          <ac:chgData name="João Felipe Nicolaci Pimentel" userId="ad996c092fe38a6e" providerId="LiveId" clId="{7B450DF9-6A27-4B66-8033-35457DAD3695}" dt="2018-09-30T22:14:35.844" v="5827" actId="20577"/>
          <ac:spMkLst>
            <pc:docMk/>
            <pc:sldMk cId="2566292861" sldId="825"/>
            <ac:spMk id="14" creationId="{4F23C812-2CF8-481E-B7E1-8247C090D2E9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2:25:25.153" v="6324" actId="255"/>
        <pc:sldMkLst>
          <pc:docMk/>
          <pc:sldMk cId="1103656038" sldId="826"/>
        </pc:sldMkLst>
        <pc:spChg chg="mod">
          <ac:chgData name="João Felipe Nicolaci Pimentel" userId="ad996c092fe38a6e" providerId="LiveId" clId="{7B450DF9-6A27-4B66-8033-35457DAD3695}" dt="2018-09-30T22:20:11.196" v="6088" actId="207"/>
          <ac:spMkLst>
            <pc:docMk/>
            <pc:sldMk cId="1103656038" sldId="826"/>
            <ac:spMk id="9" creationId="{700CF99E-5FCE-457D-8068-E9D2FF59155C}"/>
          </ac:spMkLst>
        </pc:spChg>
        <pc:spChg chg="mod">
          <ac:chgData name="João Felipe Nicolaci Pimentel" userId="ad996c092fe38a6e" providerId="LiveId" clId="{7B450DF9-6A27-4B66-8033-35457DAD3695}" dt="2018-09-30T22:25:25.153" v="6324" actId="255"/>
          <ac:spMkLst>
            <pc:docMk/>
            <pc:sldMk cId="1103656038" sldId="826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09-30T22:18:45.010" v="5990" actId="1036"/>
          <ac:spMkLst>
            <pc:docMk/>
            <pc:sldMk cId="1103656038" sldId="826"/>
            <ac:spMk id="11" creationId="{2FDCF490-9B1D-4882-BC17-103437D43587}"/>
          </ac:spMkLst>
        </pc:spChg>
        <pc:spChg chg="mod">
          <ac:chgData name="João Felipe Nicolaci Pimentel" userId="ad996c092fe38a6e" providerId="LiveId" clId="{7B450DF9-6A27-4B66-8033-35457DAD3695}" dt="2018-09-30T22:16:39.149" v="5842" actId="20577"/>
          <ac:spMkLst>
            <pc:docMk/>
            <pc:sldMk cId="1103656038" sldId="826"/>
            <ac:spMk id="12" creationId="{848526F5-EBFA-4A0B-8534-D018BB8F1856}"/>
          </ac:spMkLst>
        </pc:spChg>
        <pc:spChg chg="del">
          <ac:chgData name="João Felipe Nicolaci Pimentel" userId="ad996c092fe38a6e" providerId="LiveId" clId="{7B450DF9-6A27-4B66-8033-35457DAD3695}" dt="2018-09-30T22:16:30.194" v="5840" actId="478"/>
          <ac:spMkLst>
            <pc:docMk/>
            <pc:sldMk cId="1103656038" sldId="826"/>
            <ac:spMk id="13" creationId="{1F5ED7AF-39D0-4CE6-9493-CFE778FD9480}"/>
          </ac:spMkLst>
        </pc:spChg>
        <pc:spChg chg="del">
          <ac:chgData name="João Felipe Nicolaci Pimentel" userId="ad996c092fe38a6e" providerId="LiveId" clId="{7B450DF9-6A27-4B66-8033-35457DAD3695}" dt="2018-09-30T22:16:33.121" v="5841" actId="478"/>
          <ac:spMkLst>
            <pc:docMk/>
            <pc:sldMk cId="1103656038" sldId="826"/>
            <ac:spMk id="14" creationId="{4F23C812-2CF8-481E-B7E1-8247C090D2E9}"/>
          </ac:spMkLst>
        </pc:spChg>
        <pc:spChg chg="add mod">
          <ac:chgData name="João Felipe Nicolaci Pimentel" userId="ad996c092fe38a6e" providerId="LiveId" clId="{7B450DF9-6A27-4B66-8033-35457DAD3695}" dt="2018-09-30T22:18:45.010" v="5990" actId="1036"/>
          <ac:spMkLst>
            <pc:docMk/>
            <pc:sldMk cId="1103656038" sldId="826"/>
            <ac:spMk id="15" creationId="{D9442060-ED40-4131-B082-B8A5EF0622AE}"/>
          </ac:spMkLst>
        </pc:spChg>
        <pc:spChg chg="add mod">
          <ac:chgData name="João Felipe Nicolaci Pimentel" userId="ad996c092fe38a6e" providerId="LiveId" clId="{7B450DF9-6A27-4B66-8033-35457DAD3695}" dt="2018-09-30T22:18:59.083" v="6054" actId="5793"/>
          <ac:spMkLst>
            <pc:docMk/>
            <pc:sldMk cId="1103656038" sldId="826"/>
            <ac:spMk id="16" creationId="{C2EEB6F5-A5D0-4FE5-8B50-12E4CE6C102B}"/>
          </ac:spMkLst>
        </pc:spChg>
        <pc:spChg chg="add mod">
          <ac:chgData name="João Felipe Nicolaci Pimentel" userId="ad996c092fe38a6e" providerId="LiveId" clId="{7B450DF9-6A27-4B66-8033-35457DAD3695}" dt="2018-09-30T22:18:55.137" v="6049" actId="1035"/>
          <ac:spMkLst>
            <pc:docMk/>
            <pc:sldMk cId="1103656038" sldId="826"/>
            <ac:spMk id="17" creationId="{3B550D0F-37D9-436D-86D6-A3ED7A3A13DE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2:25:19.673" v="6323" actId="255"/>
        <pc:sldMkLst>
          <pc:docMk/>
          <pc:sldMk cId="1251128477" sldId="827"/>
        </pc:sldMkLst>
        <pc:spChg chg="add mod">
          <ac:chgData name="João Felipe Nicolaci Pimentel" userId="ad996c092fe38a6e" providerId="LiveId" clId="{7B450DF9-6A27-4B66-8033-35457DAD3695}" dt="2018-09-30T22:23:30.073" v="6262" actId="6549"/>
          <ac:spMkLst>
            <pc:docMk/>
            <pc:sldMk cId="1251128477" sldId="827"/>
            <ac:spMk id="5" creationId="{CA20CEFA-E953-470B-A2AB-7A31812B4BB0}"/>
          </ac:spMkLst>
        </pc:spChg>
        <pc:spChg chg="mod">
          <ac:chgData name="João Felipe Nicolaci Pimentel" userId="ad996c092fe38a6e" providerId="LiveId" clId="{7B450DF9-6A27-4B66-8033-35457DAD3695}" dt="2018-09-30T22:20:42.507" v="6099" actId="20577"/>
          <ac:spMkLst>
            <pc:docMk/>
            <pc:sldMk cId="1251128477" sldId="827"/>
            <ac:spMk id="9" creationId="{700CF99E-5FCE-457D-8068-E9D2FF59155C}"/>
          </ac:spMkLst>
        </pc:spChg>
        <pc:spChg chg="mod">
          <ac:chgData name="João Felipe Nicolaci Pimentel" userId="ad996c092fe38a6e" providerId="LiveId" clId="{7B450DF9-6A27-4B66-8033-35457DAD3695}" dt="2018-09-30T22:25:19.673" v="6323" actId="255"/>
          <ac:spMkLst>
            <pc:docMk/>
            <pc:sldMk cId="1251128477" sldId="827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2:21:01.305" v="6119" actId="478"/>
          <ac:spMkLst>
            <pc:docMk/>
            <pc:sldMk cId="1251128477" sldId="827"/>
            <ac:spMk id="11" creationId="{2FDCF490-9B1D-4882-BC17-103437D43587}"/>
          </ac:spMkLst>
        </pc:spChg>
        <pc:spChg chg="add mod">
          <ac:chgData name="João Felipe Nicolaci Pimentel" userId="ad996c092fe38a6e" providerId="LiveId" clId="{7B450DF9-6A27-4B66-8033-35457DAD3695}" dt="2018-09-30T22:20:31.177" v="6093" actId="571"/>
          <ac:spMkLst>
            <pc:docMk/>
            <pc:sldMk cId="1251128477" sldId="827"/>
            <ac:spMk id="13" creationId="{949F6736-FDA4-4D97-866B-67369BE86DB8}"/>
          </ac:spMkLst>
        </pc:spChg>
        <pc:spChg chg="add mod">
          <ac:chgData name="João Felipe Nicolaci Pimentel" userId="ad996c092fe38a6e" providerId="LiveId" clId="{7B450DF9-6A27-4B66-8033-35457DAD3695}" dt="2018-09-30T22:20:52.241" v="6116" actId="1036"/>
          <ac:spMkLst>
            <pc:docMk/>
            <pc:sldMk cId="1251128477" sldId="827"/>
            <ac:spMk id="14" creationId="{63B68256-8045-41E3-B13B-DB89A1E8094A}"/>
          </ac:spMkLst>
        </pc:spChg>
        <pc:spChg chg="del">
          <ac:chgData name="João Felipe Nicolaci Pimentel" userId="ad996c092fe38a6e" providerId="LiveId" clId="{7B450DF9-6A27-4B66-8033-35457DAD3695}" dt="2018-09-30T22:21:01.305" v="6119" actId="478"/>
          <ac:spMkLst>
            <pc:docMk/>
            <pc:sldMk cId="1251128477" sldId="827"/>
            <ac:spMk id="15" creationId="{D9442060-ED40-4131-B082-B8A5EF0622AE}"/>
          </ac:spMkLst>
        </pc:spChg>
        <pc:spChg chg="del">
          <ac:chgData name="João Felipe Nicolaci Pimentel" userId="ad996c092fe38a6e" providerId="LiveId" clId="{7B450DF9-6A27-4B66-8033-35457DAD3695}" dt="2018-09-30T22:21:01.305" v="6119" actId="478"/>
          <ac:spMkLst>
            <pc:docMk/>
            <pc:sldMk cId="1251128477" sldId="827"/>
            <ac:spMk id="16" creationId="{C2EEB6F5-A5D0-4FE5-8B50-12E4CE6C102B}"/>
          </ac:spMkLst>
        </pc:spChg>
        <pc:spChg chg="del">
          <ac:chgData name="João Felipe Nicolaci Pimentel" userId="ad996c092fe38a6e" providerId="LiveId" clId="{7B450DF9-6A27-4B66-8033-35457DAD3695}" dt="2018-09-30T22:21:01.305" v="6119" actId="478"/>
          <ac:spMkLst>
            <pc:docMk/>
            <pc:sldMk cId="1251128477" sldId="827"/>
            <ac:spMk id="17" creationId="{3B550D0F-37D9-436D-86D6-A3ED7A3A13DE}"/>
          </ac:spMkLst>
        </pc:spChg>
        <pc:spChg chg="add mod">
          <ac:chgData name="João Felipe Nicolaci Pimentel" userId="ad996c092fe38a6e" providerId="LiveId" clId="{7B450DF9-6A27-4B66-8033-35457DAD3695}" dt="2018-09-30T22:20:55.961" v="6118" actId="20577"/>
          <ac:spMkLst>
            <pc:docMk/>
            <pc:sldMk cId="1251128477" sldId="827"/>
            <ac:spMk id="18" creationId="{4CA8FFF8-A711-41E6-AA83-635FE022AD3C}"/>
          </ac:spMkLst>
        </pc:spChg>
      </pc:sldChg>
      <pc:sldChg chg="addSp modSp add">
        <pc:chgData name="João Felipe Nicolaci Pimentel" userId="ad996c092fe38a6e" providerId="LiveId" clId="{7B450DF9-6A27-4B66-8033-35457DAD3695}" dt="2018-10-09T19:55:26.841" v="21046" actId="20577"/>
        <pc:sldMkLst>
          <pc:docMk/>
          <pc:sldMk cId="4140485156" sldId="828"/>
        </pc:sldMkLst>
        <pc:spChg chg="add mod">
          <ac:chgData name="João Felipe Nicolaci Pimentel" userId="ad996c092fe38a6e" providerId="LiveId" clId="{7B450DF9-6A27-4B66-8033-35457DAD3695}" dt="2018-10-09T19:55:26.841" v="21046" actId="20577"/>
          <ac:spMkLst>
            <pc:docMk/>
            <pc:sldMk cId="4140485156" sldId="828"/>
            <ac:spMk id="5" creationId="{CFF5F9F7-7C9D-406B-90C7-7BBD6208A49E}"/>
          </ac:spMkLst>
        </pc:spChg>
        <pc:spChg chg="mod">
          <ac:chgData name="João Felipe Nicolaci Pimentel" userId="ad996c092fe38a6e" providerId="LiveId" clId="{7B450DF9-6A27-4B66-8033-35457DAD3695}" dt="2018-09-30T22:22:02.416" v="6135" actId="207"/>
          <ac:spMkLst>
            <pc:docMk/>
            <pc:sldMk cId="4140485156" sldId="828"/>
            <ac:spMk id="9" creationId="{700CF99E-5FCE-457D-8068-E9D2FF59155C}"/>
          </ac:spMkLst>
        </pc:spChg>
        <pc:spChg chg="mod">
          <ac:chgData name="João Felipe Nicolaci Pimentel" userId="ad996c092fe38a6e" providerId="LiveId" clId="{7B450DF9-6A27-4B66-8033-35457DAD3695}" dt="2018-09-30T22:25:14.252" v="6322" actId="255"/>
          <ac:spMkLst>
            <pc:docMk/>
            <pc:sldMk cId="4140485156" sldId="828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22:06.472" v="6146" actId="1035"/>
          <ac:spMkLst>
            <pc:docMk/>
            <pc:sldMk cId="4140485156" sldId="828"/>
            <ac:spMk id="14" creationId="{63B68256-8045-41E3-B13B-DB89A1E8094A}"/>
          </ac:spMkLst>
        </pc:spChg>
        <pc:spChg chg="mod">
          <ac:chgData name="João Felipe Nicolaci Pimentel" userId="ad996c092fe38a6e" providerId="LiveId" clId="{7B450DF9-6A27-4B66-8033-35457DAD3695}" dt="2018-09-30T22:22:06.472" v="6146" actId="1035"/>
          <ac:spMkLst>
            <pc:docMk/>
            <pc:sldMk cId="4140485156" sldId="828"/>
            <ac:spMk id="18" creationId="{4CA8FFF8-A711-41E6-AA83-635FE022AD3C}"/>
          </ac:spMkLst>
        </pc:spChg>
      </pc:sldChg>
      <pc:sldChg chg="addSp modSp add ord">
        <pc:chgData name="João Felipe Nicolaci Pimentel" userId="ad996c092fe38a6e" providerId="LiveId" clId="{7B450DF9-6A27-4B66-8033-35457DAD3695}" dt="2018-09-30T22:28:44.954" v="6436" actId="20577"/>
        <pc:sldMkLst>
          <pc:docMk/>
          <pc:sldMk cId="3383029909" sldId="829"/>
        </pc:sldMkLst>
        <pc:spChg chg="mod">
          <ac:chgData name="João Felipe Nicolaci Pimentel" userId="ad996c092fe38a6e" providerId="LiveId" clId="{7B450DF9-6A27-4B66-8033-35457DAD3695}" dt="2018-09-30T22:27:12.713" v="6399" actId="20577"/>
          <ac:spMkLst>
            <pc:docMk/>
            <pc:sldMk cId="3383029909" sldId="829"/>
            <ac:spMk id="6" creationId="{AE68D8B5-39F9-4C61-8E99-2E3B3D5E3ABF}"/>
          </ac:spMkLst>
        </pc:spChg>
        <pc:spChg chg="add mod">
          <ac:chgData name="João Felipe Nicolaci Pimentel" userId="ad996c092fe38a6e" providerId="LiveId" clId="{7B450DF9-6A27-4B66-8033-35457DAD3695}" dt="2018-09-30T22:28:44.954" v="6436" actId="20577"/>
          <ac:spMkLst>
            <pc:docMk/>
            <pc:sldMk cId="3383029909" sldId="829"/>
            <ac:spMk id="9" creationId="{DBB5D2CA-882A-4A2A-BFE6-499EA6BCB411}"/>
          </ac:spMkLst>
        </pc:spChg>
        <pc:spChg chg="mod">
          <ac:chgData name="João Felipe Nicolaci Pimentel" userId="ad996c092fe38a6e" providerId="LiveId" clId="{7B450DF9-6A27-4B66-8033-35457DAD3695}" dt="2018-09-30T22:25:01.578" v="6314" actId="20577"/>
          <ac:spMkLst>
            <pc:docMk/>
            <pc:sldMk cId="3383029909" sldId="829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28:22.234" v="6433" actId="115"/>
          <ac:spMkLst>
            <pc:docMk/>
            <pc:sldMk cId="3383029909" sldId="829"/>
            <ac:spMk id="11" creationId="{B5EB1AB9-507E-4CCE-83F7-F6226B91ED10}"/>
          </ac:spMkLst>
        </pc:spChg>
        <pc:spChg chg="mod">
          <ac:chgData name="João Felipe Nicolaci Pimentel" userId="ad996c092fe38a6e" providerId="LiveId" clId="{7B450DF9-6A27-4B66-8033-35457DAD3695}" dt="2018-09-30T22:27:03.369" v="6388" actId="1036"/>
          <ac:spMkLst>
            <pc:docMk/>
            <pc:sldMk cId="3383029909" sldId="829"/>
            <ac:spMk id="12" creationId="{848526F5-EBFA-4A0B-8534-D018BB8F1856}"/>
          </ac:spMkLst>
        </pc:spChg>
        <pc:spChg chg="add mod">
          <ac:chgData name="João Felipe Nicolaci Pimentel" userId="ad996c092fe38a6e" providerId="LiveId" clId="{7B450DF9-6A27-4B66-8033-35457DAD3695}" dt="2018-09-30T22:27:03.369" v="6388" actId="1036"/>
          <ac:spMkLst>
            <pc:docMk/>
            <pc:sldMk cId="3383029909" sldId="829"/>
            <ac:spMk id="13" creationId="{6EE931AB-F5E1-4789-971E-6CD956A366E6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2:32:02.556" v="6598" actId="20577"/>
        <pc:sldMkLst>
          <pc:docMk/>
          <pc:sldMk cId="3073791573" sldId="830"/>
        </pc:sldMkLst>
        <pc:spChg chg="del">
          <ac:chgData name="João Felipe Nicolaci Pimentel" userId="ad996c092fe38a6e" providerId="LiveId" clId="{7B450DF9-6A27-4B66-8033-35457DAD3695}" dt="2018-09-30T22:29:27.540" v="6453" actId="478"/>
          <ac:spMkLst>
            <pc:docMk/>
            <pc:sldMk cId="3073791573" sldId="830"/>
            <ac:spMk id="6" creationId="{AE68D8B5-39F9-4C61-8E99-2E3B3D5E3ABF}"/>
          </ac:spMkLst>
        </pc:spChg>
        <pc:spChg chg="add del mod">
          <ac:chgData name="João Felipe Nicolaci Pimentel" userId="ad996c092fe38a6e" providerId="LiveId" clId="{7B450DF9-6A27-4B66-8033-35457DAD3695}" dt="2018-09-30T22:29:30.224" v="6454" actId="478"/>
          <ac:spMkLst>
            <pc:docMk/>
            <pc:sldMk cId="3073791573" sldId="830"/>
            <ac:spMk id="7" creationId="{B5B55EA9-BF1E-43E5-A3E1-BD413F3DD97E}"/>
          </ac:spMkLst>
        </pc:spChg>
        <pc:spChg chg="mod">
          <ac:chgData name="João Felipe Nicolaci Pimentel" userId="ad996c092fe38a6e" providerId="LiveId" clId="{7B450DF9-6A27-4B66-8033-35457DAD3695}" dt="2018-09-30T22:31:37.020" v="6562" actId="20577"/>
          <ac:spMkLst>
            <pc:docMk/>
            <pc:sldMk cId="3073791573" sldId="830"/>
            <ac:spMk id="9" creationId="{DBB5D2CA-882A-4A2A-BFE6-499EA6BCB411}"/>
          </ac:spMkLst>
        </pc:spChg>
        <pc:spChg chg="mod">
          <ac:chgData name="João Felipe Nicolaci Pimentel" userId="ad996c092fe38a6e" providerId="LiveId" clId="{7B450DF9-6A27-4B66-8033-35457DAD3695}" dt="2018-09-30T22:29:18.376" v="6452" actId="20577"/>
          <ac:spMkLst>
            <pc:docMk/>
            <pc:sldMk cId="3073791573" sldId="830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2:29:35.264" v="6455" actId="478"/>
          <ac:spMkLst>
            <pc:docMk/>
            <pc:sldMk cId="3073791573" sldId="830"/>
            <ac:spMk id="11" creationId="{B5EB1AB9-507E-4CCE-83F7-F6226B91ED10}"/>
          </ac:spMkLst>
        </pc:spChg>
        <pc:spChg chg="del">
          <ac:chgData name="João Felipe Nicolaci Pimentel" userId="ad996c092fe38a6e" providerId="LiveId" clId="{7B450DF9-6A27-4B66-8033-35457DAD3695}" dt="2018-09-30T22:29:37.496" v="6456" actId="478"/>
          <ac:spMkLst>
            <pc:docMk/>
            <pc:sldMk cId="3073791573" sldId="830"/>
            <ac:spMk id="12" creationId="{848526F5-EBFA-4A0B-8534-D018BB8F1856}"/>
          </ac:spMkLst>
        </pc:spChg>
        <pc:spChg chg="mod">
          <ac:chgData name="João Felipe Nicolaci Pimentel" userId="ad996c092fe38a6e" providerId="LiveId" clId="{7B450DF9-6A27-4B66-8033-35457DAD3695}" dt="2018-09-30T22:29:42.977" v="6499" actId="1035"/>
          <ac:spMkLst>
            <pc:docMk/>
            <pc:sldMk cId="3073791573" sldId="830"/>
            <ac:spMk id="13" creationId="{6EE931AB-F5E1-4789-971E-6CD956A366E6}"/>
          </ac:spMkLst>
        </pc:spChg>
        <pc:spChg chg="add mod">
          <ac:chgData name="João Felipe Nicolaci Pimentel" userId="ad996c092fe38a6e" providerId="LiveId" clId="{7B450DF9-6A27-4B66-8033-35457DAD3695}" dt="2018-09-30T22:31:59.656" v="6597" actId="1036"/>
          <ac:spMkLst>
            <pc:docMk/>
            <pc:sldMk cId="3073791573" sldId="830"/>
            <ac:spMk id="14" creationId="{B464E189-51DA-46FF-8A31-8AFA555C45CB}"/>
          </ac:spMkLst>
        </pc:spChg>
        <pc:spChg chg="add mod">
          <ac:chgData name="João Felipe Nicolaci Pimentel" userId="ad996c092fe38a6e" providerId="LiveId" clId="{7B450DF9-6A27-4B66-8033-35457DAD3695}" dt="2018-09-30T22:32:02.556" v="6598" actId="20577"/>
          <ac:spMkLst>
            <pc:docMk/>
            <pc:sldMk cId="3073791573" sldId="830"/>
            <ac:spMk id="15" creationId="{97C06E4C-E8EC-4850-BB54-B069E042D782}"/>
          </ac:spMkLst>
        </pc:spChg>
      </pc:sldChg>
      <pc:sldChg chg="modSp add">
        <pc:chgData name="João Felipe Nicolaci Pimentel" userId="ad996c092fe38a6e" providerId="LiveId" clId="{7B450DF9-6A27-4B66-8033-35457DAD3695}" dt="2018-09-30T22:33:27.729" v="6630" actId="1076"/>
        <pc:sldMkLst>
          <pc:docMk/>
          <pc:sldMk cId="1761168273" sldId="831"/>
        </pc:sldMkLst>
        <pc:spChg chg="mod">
          <ac:chgData name="João Felipe Nicolaci Pimentel" userId="ad996c092fe38a6e" providerId="LiveId" clId="{7B450DF9-6A27-4B66-8033-35457DAD3695}" dt="2018-09-30T22:33:17.833" v="6622" actId="6549"/>
          <ac:spMkLst>
            <pc:docMk/>
            <pc:sldMk cId="1761168273" sldId="831"/>
            <ac:spMk id="9" creationId="{DBB5D2CA-882A-4A2A-BFE6-499EA6BCB411}"/>
          </ac:spMkLst>
        </pc:spChg>
        <pc:spChg chg="mod">
          <ac:chgData name="João Felipe Nicolaci Pimentel" userId="ad996c092fe38a6e" providerId="LiveId" clId="{7B450DF9-6A27-4B66-8033-35457DAD3695}" dt="2018-09-30T22:32:16.672" v="6610" actId="20577"/>
          <ac:spMkLst>
            <pc:docMk/>
            <pc:sldMk cId="1761168273" sldId="831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33:27.729" v="6630" actId="1076"/>
          <ac:spMkLst>
            <pc:docMk/>
            <pc:sldMk cId="1761168273" sldId="831"/>
            <ac:spMk id="14" creationId="{B464E189-51DA-46FF-8A31-8AFA555C45CB}"/>
          </ac:spMkLst>
        </pc:spChg>
        <pc:spChg chg="mod">
          <ac:chgData name="João Felipe Nicolaci Pimentel" userId="ad996c092fe38a6e" providerId="LiveId" clId="{7B450DF9-6A27-4B66-8033-35457DAD3695}" dt="2018-09-30T22:33:27.729" v="6630" actId="1076"/>
          <ac:spMkLst>
            <pc:docMk/>
            <pc:sldMk cId="1761168273" sldId="831"/>
            <ac:spMk id="15" creationId="{97C06E4C-E8EC-4850-BB54-B069E042D782}"/>
          </ac:spMkLst>
        </pc:spChg>
      </pc:sldChg>
      <pc:sldChg chg="modSp add">
        <pc:chgData name="João Felipe Nicolaci Pimentel" userId="ad996c092fe38a6e" providerId="LiveId" clId="{7B450DF9-6A27-4B66-8033-35457DAD3695}" dt="2018-09-30T22:35:10.903" v="6721" actId="1035"/>
        <pc:sldMkLst>
          <pc:docMk/>
          <pc:sldMk cId="2966094698" sldId="832"/>
        </pc:sldMkLst>
        <pc:spChg chg="mod">
          <ac:chgData name="João Felipe Nicolaci Pimentel" userId="ad996c092fe38a6e" providerId="LiveId" clId="{7B450DF9-6A27-4B66-8033-35457DAD3695}" dt="2018-09-30T22:35:00.269" v="6702" actId="20577"/>
          <ac:spMkLst>
            <pc:docMk/>
            <pc:sldMk cId="2966094698" sldId="832"/>
            <ac:spMk id="9" creationId="{DBB5D2CA-882A-4A2A-BFE6-499EA6BCB411}"/>
          </ac:spMkLst>
        </pc:spChg>
        <pc:spChg chg="mod">
          <ac:chgData name="João Felipe Nicolaci Pimentel" userId="ad996c092fe38a6e" providerId="LiveId" clId="{7B450DF9-6A27-4B66-8033-35457DAD3695}" dt="2018-09-30T22:33:49.481" v="6642" actId="20577"/>
          <ac:spMkLst>
            <pc:docMk/>
            <pc:sldMk cId="2966094698" sldId="832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35:10.903" v="6721" actId="1035"/>
          <ac:spMkLst>
            <pc:docMk/>
            <pc:sldMk cId="2966094698" sldId="832"/>
            <ac:spMk id="14" creationId="{B464E189-51DA-46FF-8A31-8AFA555C45CB}"/>
          </ac:spMkLst>
        </pc:spChg>
        <pc:spChg chg="mod">
          <ac:chgData name="João Felipe Nicolaci Pimentel" userId="ad996c092fe38a6e" providerId="LiveId" clId="{7B450DF9-6A27-4B66-8033-35457DAD3695}" dt="2018-09-30T22:35:10.903" v="6721" actId="1035"/>
          <ac:spMkLst>
            <pc:docMk/>
            <pc:sldMk cId="2966094698" sldId="832"/>
            <ac:spMk id="15" creationId="{97C06E4C-E8EC-4850-BB54-B069E042D782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02:38:02.162" v="23587"/>
        <pc:sldMkLst>
          <pc:docMk/>
          <pc:sldMk cId="3243565533" sldId="833"/>
        </pc:sldMkLst>
        <pc:spChg chg="mod ord">
          <ac:chgData name="João Felipe Nicolaci Pimentel" userId="ad996c092fe38a6e" providerId="LiveId" clId="{7B450DF9-6A27-4B66-8033-35457DAD3695}" dt="2018-10-10T02:09:15.125" v="22649" actId="1036"/>
          <ac:spMkLst>
            <pc:docMk/>
            <pc:sldMk cId="3243565533" sldId="833"/>
            <ac:spMk id="5" creationId="{0BDD6723-E900-4B80-9D6D-FAE6FBC17EBF}"/>
          </ac:spMkLst>
        </pc:spChg>
        <pc:spChg chg="add mod">
          <ac:chgData name="João Felipe Nicolaci Pimentel" userId="ad996c092fe38a6e" providerId="LiveId" clId="{7B450DF9-6A27-4B66-8033-35457DAD3695}" dt="2018-10-10T02:09:20.059" v="22650" actId="14100"/>
          <ac:spMkLst>
            <pc:docMk/>
            <pc:sldMk cId="3243565533" sldId="833"/>
            <ac:spMk id="6" creationId="{99646299-ED7B-45B7-8A85-A149B99F8234}"/>
          </ac:spMkLst>
        </pc:spChg>
        <pc:spChg chg="mod">
          <ac:chgData name="João Felipe Nicolaci Pimentel" userId="ad996c092fe38a6e" providerId="LiveId" clId="{7B450DF9-6A27-4B66-8033-35457DAD3695}" dt="2018-09-30T22:36:00.248" v="6732" actId="20577"/>
          <ac:spMkLst>
            <pc:docMk/>
            <pc:sldMk cId="3243565533" sldId="833"/>
            <ac:spMk id="10" creationId="{00000000-0000-0000-0000-000000000000}"/>
          </ac:spMkLst>
        </pc:spChg>
        <pc:spChg chg="add del">
          <ac:chgData name="João Felipe Nicolaci Pimentel" userId="ad996c092fe38a6e" providerId="LiveId" clId="{7B450DF9-6A27-4B66-8033-35457DAD3695}" dt="2018-10-10T02:06:36.772" v="22605"/>
          <ac:spMkLst>
            <pc:docMk/>
            <pc:sldMk cId="3243565533" sldId="833"/>
            <ac:spMk id="11" creationId="{B1AF1BD1-307C-4C95-9C33-A9DDD43D78FD}"/>
          </ac:spMkLst>
        </pc:spChg>
        <pc:spChg chg="add del">
          <ac:chgData name="João Felipe Nicolaci Pimentel" userId="ad996c092fe38a6e" providerId="LiveId" clId="{7B450DF9-6A27-4B66-8033-35457DAD3695}" dt="2018-10-10T02:06:36.772" v="22605"/>
          <ac:spMkLst>
            <pc:docMk/>
            <pc:sldMk cId="3243565533" sldId="833"/>
            <ac:spMk id="12" creationId="{7AB84BE1-EB0A-43DE-A702-B6140494474B}"/>
          </ac:spMkLst>
        </pc:spChg>
        <pc:spChg chg="del">
          <ac:chgData name="João Felipe Nicolaci Pimentel" userId="ad996c092fe38a6e" providerId="LiveId" clId="{7B450DF9-6A27-4B66-8033-35457DAD3695}" dt="2018-09-30T22:38:07.863" v="6804" actId="478"/>
          <ac:spMkLst>
            <pc:docMk/>
            <pc:sldMk cId="3243565533" sldId="833"/>
            <ac:spMk id="12" creationId="{7CD79375-96B0-4151-9E50-BC04E015FCFA}"/>
          </ac:spMkLst>
        </pc:spChg>
        <pc:spChg chg="add del">
          <ac:chgData name="João Felipe Nicolaci Pimentel" userId="ad996c092fe38a6e" providerId="LiveId" clId="{7B450DF9-6A27-4B66-8033-35457DAD3695}" dt="2018-10-10T02:06:36.772" v="22605"/>
          <ac:spMkLst>
            <pc:docMk/>
            <pc:sldMk cId="3243565533" sldId="833"/>
            <ac:spMk id="13" creationId="{64BD725A-1AD7-4EFE-B234-F0B99F915226}"/>
          </ac:spMkLst>
        </pc:spChg>
        <pc:spChg chg="add del">
          <ac:chgData name="João Felipe Nicolaci Pimentel" userId="ad996c092fe38a6e" providerId="LiveId" clId="{7B450DF9-6A27-4B66-8033-35457DAD3695}" dt="2018-10-10T02:06:36.772" v="22605"/>
          <ac:spMkLst>
            <pc:docMk/>
            <pc:sldMk cId="3243565533" sldId="833"/>
            <ac:spMk id="14" creationId="{C5E58A6D-3865-4DD6-AF57-E70F6FFBB569}"/>
          </ac:spMkLst>
        </pc:spChg>
        <pc:spChg chg="add mod">
          <ac:chgData name="João Felipe Nicolaci Pimentel" userId="ad996c092fe38a6e" providerId="LiveId" clId="{7B450DF9-6A27-4B66-8033-35457DAD3695}" dt="2018-10-10T02:13:35.594" v="22782" actId="207"/>
          <ac:spMkLst>
            <pc:docMk/>
            <pc:sldMk cId="3243565533" sldId="833"/>
            <ac:spMk id="15" creationId="{480372DA-DE2B-4373-8A7E-EBFCEF181331}"/>
          </ac:spMkLst>
        </pc:spChg>
        <pc:spChg chg="add mod">
          <ac:chgData name="João Felipe Nicolaci Pimentel" userId="ad996c092fe38a6e" providerId="LiveId" clId="{7B450DF9-6A27-4B66-8033-35457DAD3695}" dt="2018-10-10T02:38:02.162" v="23587"/>
          <ac:spMkLst>
            <pc:docMk/>
            <pc:sldMk cId="3243565533" sldId="833"/>
            <ac:spMk id="16" creationId="{3DADFF5D-3E8D-430D-BFF7-C84365092BA5}"/>
          </ac:spMkLst>
        </pc:spChg>
        <pc:spChg chg="del mod">
          <ac:chgData name="João Felipe Nicolaci Pimentel" userId="ad996c092fe38a6e" providerId="LiveId" clId="{7B450DF9-6A27-4B66-8033-35457DAD3695}" dt="2018-10-10T02:06:46.580" v="22608" actId="478"/>
          <ac:spMkLst>
            <pc:docMk/>
            <pc:sldMk cId="3243565533" sldId="833"/>
            <ac:spMk id="17" creationId="{9063D852-0CA3-4EAD-8A2F-A3C01A55A425}"/>
          </ac:spMkLst>
        </pc:spChg>
        <pc:spChg chg="del mod">
          <ac:chgData name="João Felipe Nicolaci Pimentel" userId="ad996c092fe38a6e" providerId="LiveId" clId="{7B450DF9-6A27-4B66-8033-35457DAD3695}" dt="2018-10-10T02:06:46.053" v="22607" actId="478"/>
          <ac:spMkLst>
            <pc:docMk/>
            <pc:sldMk cId="3243565533" sldId="833"/>
            <ac:spMk id="18" creationId="{45DF4A60-B8EB-4DC6-9A66-B2207386EA5E}"/>
          </ac:spMkLst>
        </pc:spChg>
        <pc:spChg chg="del">
          <ac:chgData name="João Felipe Nicolaci Pimentel" userId="ad996c092fe38a6e" providerId="LiveId" clId="{7B450DF9-6A27-4B66-8033-35457DAD3695}" dt="2018-09-30T22:38:05.071" v="6802" actId="478"/>
          <ac:spMkLst>
            <pc:docMk/>
            <pc:sldMk cId="3243565533" sldId="833"/>
            <ac:spMk id="19" creationId="{22EAED4A-1B83-4F07-AB5B-C98C855C9F2D}"/>
          </ac:spMkLst>
        </pc:spChg>
        <pc:spChg chg="add">
          <ac:chgData name="João Felipe Nicolaci Pimentel" userId="ad996c092fe38a6e" providerId="LiveId" clId="{7B450DF9-6A27-4B66-8033-35457DAD3695}" dt="2018-10-10T02:06:48.888" v="22611"/>
          <ac:spMkLst>
            <pc:docMk/>
            <pc:sldMk cId="3243565533" sldId="833"/>
            <ac:spMk id="19" creationId="{A1BAFDCD-49D2-4BCE-B448-AAAA96064AA5}"/>
          </ac:spMkLst>
        </pc:spChg>
        <pc:spChg chg="del">
          <ac:chgData name="João Felipe Nicolaci Pimentel" userId="ad996c092fe38a6e" providerId="LiveId" clId="{7B450DF9-6A27-4B66-8033-35457DAD3695}" dt="2018-09-30T22:38:09.064" v="6805" actId="478"/>
          <ac:spMkLst>
            <pc:docMk/>
            <pc:sldMk cId="3243565533" sldId="833"/>
            <ac:spMk id="20" creationId="{C9D8B62D-50C4-4A51-9040-9F5DE8C0964C}"/>
          </ac:spMkLst>
        </pc:spChg>
        <pc:spChg chg="add">
          <ac:chgData name="João Felipe Nicolaci Pimentel" userId="ad996c092fe38a6e" providerId="LiveId" clId="{7B450DF9-6A27-4B66-8033-35457DAD3695}" dt="2018-10-10T02:06:48.888" v="22611"/>
          <ac:spMkLst>
            <pc:docMk/>
            <pc:sldMk cId="3243565533" sldId="833"/>
            <ac:spMk id="20" creationId="{EB968C38-BD3D-4DAB-92DC-F653A83B3E8A}"/>
          </ac:spMkLst>
        </pc:spChg>
        <pc:spChg chg="del mod">
          <ac:chgData name="João Felipe Nicolaci Pimentel" userId="ad996c092fe38a6e" providerId="LiveId" clId="{7B450DF9-6A27-4B66-8033-35457DAD3695}" dt="2018-10-10T02:06:47.941" v="22610" actId="478"/>
          <ac:spMkLst>
            <pc:docMk/>
            <pc:sldMk cId="3243565533" sldId="833"/>
            <ac:spMk id="21" creationId="{891B3C27-700D-4E47-8439-6EF905C08DBB}"/>
          </ac:spMkLst>
        </pc:spChg>
        <pc:spChg chg="del">
          <ac:chgData name="João Felipe Nicolaci Pimentel" userId="ad996c092fe38a6e" providerId="LiveId" clId="{7B450DF9-6A27-4B66-8033-35457DAD3695}" dt="2018-09-30T22:38:06.383" v="6803" actId="478"/>
          <ac:spMkLst>
            <pc:docMk/>
            <pc:sldMk cId="3243565533" sldId="833"/>
            <ac:spMk id="22" creationId="{95343EDC-C187-40DF-A26F-5FB976F40331}"/>
          </ac:spMkLst>
        </pc:spChg>
        <pc:spChg chg="add">
          <ac:chgData name="João Felipe Nicolaci Pimentel" userId="ad996c092fe38a6e" providerId="LiveId" clId="{7B450DF9-6A27-4B66-8033-35457DAD3695}" dt="2018-10-10T02:11:21.073" v="22692"/>
          <ac:spMkLst>
            <pc:docMk/>
            <pc:sldMk cId="3243565533" sldId="833"/>
            <ac:spMk id="22" creationId="{ED81F3EB-F1FE-4396-ADFA-BC203BF48550}"/>
          </ac:spMkLst>
        </pc:spChg>
      </pc:sldChg>
      <pc:sldChg chg="addSp modSp add ord">
        <pc:chgData name="João Felipe Nicolaci Pimentel" userId="ad996c092fe38a6e" providerId="LiveId" clId="{7B450DF9-6A27-4B66-8033-35457DAD3695}" dt="2018-09-30T23:40:43.378" v="9624" actId="2711"/>
        <pc:sldMkLst>
          <pc:docMk/>
          <pc:sldMk cId="2849019034" sldId="834"/>
        </pc:sldMkLst>
        <pc:spChg chg="mod">
          <ac:chgData name="João Felipe Nicolaci Pimentel" userId="ad996c092fe38a6e" providerId="LiveId" clId="{7B450DF9-6A27-4B66-8033-35457DAD3695}" dt="2018-09-30T22:43:16.520" v="6982" actId="20577"/>
          <ac:spMkLst>
            <pc:docMk/>
            <pc:sldMk cId="2849019034" sldId="834"/>
            <ac:spMk id="5" creationId="{CFF5F9F7-7C9D-406B-90C7-7BBD6208A49E}"/>
          </ac:spMkLst>
        </pc:spChg>
        <pc:spChg chg="mod">
          <ac:chgData name="João Felipe Nicolaci Pimentel" userId="ad996c092fe38a6e" providerId="LiveId" clId="{7B450DF9-6A27-4B66-8033-35457DAD3695}" dt="2018-09-30T22:42:46.465" v="6934" actId="20577"/>
          <ac:spMkLst>
            <pc:docMk/>
            <pc:sldMk cId="2849019034" sldId="834"/>
            <ac:spMk id="9" creationId="{700CF99E-5FCE-457D-8068-E9D2FF59155C}"/>
          </ac:spMkLst>
        </pc:spChg>
        <pc:spChg chg="mod">
          <ac:chgData name="João Felipe Nicolaci Pimentel" userId="ad996c092fe38a6e" providerId="LiveId" clId="{7B450DF9-6A27-4B66-8033-35457DAD3695}" dt="2018-09-30T22:43:21.640" v="6988" actId="20577"/>
          <ac:spMkLst>
            <pc:docMk/>
            <pc:sldMk cId="2849019034" sldId="834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09-30T22:44:08.174" v="6996" actId="207"/>
          <ac:spMkLst>
            <pc:docMk/>
            <pc:sldMk cId="2849019034" sldId="834"/>
            <ac:spMk id="11" creationId="{D0A71665-2F3E-4E12-87F0-66E85D28D974}"/>
          </ac:spMkLst>
        </pc:spChg>
        <pc:spChg chg="mod">
          <ac:chgData name="João Felipe Nicolaci Pimentel" userId="ad996c092fe38a6e" providerId="LiveId" clId="{7B450DF9-6A27-4B66-8033-35457DAD3695}" dt="2018-09-30T22:42:35.931" v="6918" actId="20577"/>
          <ac:spMkLst>
            <pc:docMk/>
            <pc:sldMk cId="2849019034" sldId="834"/>
            <ac:spMk id="12" creationId="{848526F5-EBFA-4A0B-8534-D018BB8F1856}"/>
          </ac:spMkLst>
        </pc:spChg>
        <pc:spChg chg="mod">
          <ac:chgData name="João Felipe Nicolaci Pimentel" userId="ad996c092fe38a6e" providerId="LiveId" clId="{7B450DF9-6A27-4B66-8033-35457DAD3695}" dt="2018-09-30T23:40:43.378" v="9624" actId="2711"/>
          <ac:spMkLst>
            <pc:docMk/>
            <pc:sldMk cId="2849019034" sldId="834"/>
            <ac:spMk id="14" creationId="{63B68256-8045-41E3-B13B-DB89A1E8094A}"/>
          </ac:spMkLst>
        </pc:spChg>
        <pc:spChg chg="mod">
          <ac:chgData name="João Felipe Nicolaci Pimentel" userId="ad996c092fe38a6e" providerId="LiveId" clId="{7B450DF9-6A27-4B66-8033-35457DAD3695}" dt="2018-09-30T22:42:51.519" v="6940" actId="1035"/>
          <ac:spMkLst>
            <pc:docMk/>
            <pc:sldMk cId="2849019034" sldId="834"/>
            <ac:spMk id="18" creationId="{4CA8FFF8-A711-41E6-AA83-635FE022AD3C}"/>
          </ac:spMkLst>
        </pc:spChg>
      </pc:sldChg>
      <pc:sldChg chg="addSp delSp modSp add">
        <pc:chgData name="João Felipe Nicolaci Pimentel" userId="ad996c092fe38a6e" providerId="LiveId" clId="{7B450DF9-6A27-4B66-8033-35457DAD3695}" dt="2018-10-10T02:37:42.402" v="23586"/>
        <pc:sldMkLst>
          <pc:docMk/>
          <pc:sldMk cId="3515576766" sldId="835"/>
        </pc:sldMkLst>
        <pc:spChg chg="mod">
          <ac:chgData name="João Felipe Nicolaci Pimentel" userId="ad996c092fe38a6e" providerId="LiveId" clId="{7B450DF9-6A27-4B66-8033-35457DAD3695}" dt="2018-09-30T22:44:44.032" v="7038" actId="6549"/>
          <ac:spMkLst>
            <pc:docMk/>
            <pc:sldMk cId="3515576766" sldId="835"/>
            <ac:spMk id="5" creationId="{CFF5F9F7-7C9D-406B-90C7-7BBD6208A49E}"/>
          </ac:spMkLst>
        </pc:spChg>
        <pc:spChg chg="mod">
          <ac:chgData name="João Felipe Nicolaci Pimentel" userId="ad996c092fe38a6e" providerId="LiveId" clId="{7B450DF9-6A27-4B66-8033-35457DAD3695}" dt="2018-10-10T02:11:46.701" v="22710" actId="1035"/>
          <ac:spMkLst>
            <pc:docMk/>
            <pc:sldMk cId="3515576766" sldId="835"/>
            <ac:spMk id="9" creationId="{700CF99E-5FCE-457D-8068-E9D2FF59155C}"/>
          </ac:spMkLst>
        </pc:spChg>
        <pc:spChg chg="mod">
          <ac:chgData name="João Felipe Nicolaci Pimentel" userId="ad996c092fe38a6e" providerId="LiveId" clId="{7B450DF9-6A27-4B66-8033-35457DAD3695}" dt="2018-09-30T22:44:15.955" v="6998" actId="20577"/>
          <ac:spMkLst>
            <pc:docMk/>
            <pc:sldMk cId="3515576766" sldId="835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10-10T02:13:42.353" v="22783" actId="207"/>
          <ac:spMkLst>
            <pc:docMk/>
            <pc:sldMk cId="3515576766" sldId="835"/>
            <ac:spMk id="11" creationId="{D0A71665-2F3E-4E12-87F0-66E85D28D974}"/>
          </ac:spMkLst>
        </pc:spChg>
        <pc:spChg chg="mod">
          <ac:chgData name="João Felipe Nicolaci Pimentel" userId="ad996c092fe38a6e" providerId="LiveId" clId="{7B450DF9-6A27-4B66-8033-35457DAD3695}" dt="2018-09-30T22:46:59.483" v="7153" actId="20577"/>
          <ac:spMkLst>
            <pc:docMk/>
            <pc:sldMk cId="3515576766" sldId="835"/>
            <ac:spMk id="12" creationId="{848526F5-EBFA-4A0B-8534-D018BB8F1856}"/>
          </ac:spMkLst>
        </pc:spChg>
        <pc:spChg chg="add mod">
          <ac:chgData name="João Felipe Nicolaci Pimentel" userId="ad996c092fe38a6e" providerId="LiveId" clId="{7B450DF9-6A27-4B66-8033-35457DAD3695}" dt="2018-10-10T02:12:00.909" v="22720" actId="1036"/>
          <ac:spMkLst>
            <pc:docMk/>
            <pc:sldMk cId="3515576766" sldId="835"/>
            <ac:spMk id="13" creationId="{86C87A8B-8EAA-4A67-B3A8-21FA2F591EE3}"/>
          </ac:spMkLst>
        </pc:spChg>
        <pc:spChg chg="del mod">
          <ac:chgData name="João Felipe Nicolaci Pimentel" userId="ad996c092fe38a6e" providerId="LiveId" clId="{7B450DF9-6A27-4B66-8033-35457DAD3695}" dt="2018-09-30T22:44:59.591" v="7073" actId="478"/>
          <ac:spMkLst>
            <pc:docMk/>
            <pc:sldMk cId="3515576766" sldId="835"/>
            <ac:spMk id="14" creationId="{63B68256-8045-41E3-B13B-DB89A1E8094A}"/>
          </ac:spMkLst>
        </pc:spChg>
        <pc:spChg chg="add mod">
          <ac:chgData name="João Felipe Nicolaci Pimentel" userId="ad996c092fe38a6e" providerId="LiveId" clId="{7B450DF9-6A27-4B66-8033-35457DAD3695}" dt="2018-10-10T02:12:00.909" v="22720" actId="1036"/>
          <ac:spMkLst>
            <pc:docMk/>
            <pc:sldMk cId="3515576766" sldId="835"/>
            <ac:spMk id="15" creationId="{C3E469B2-B74F-4047-BB52-BC811B8DF34B}"/>
          </ac:spMkLst>
        </pc:spChg>
        <pc:spChg chg="add mod">
          <ac:chgData name="João Felipe Nicolaci Pimentel" userId="ad996c092fe38a6e" providerId="LiveId" clId="{7B450DF9-6A27-4B66-8033-35457DAD3695}" dt="2018-10-10T02:12:00.909" v="22720" actId="1036"/>
          <ac:spMkLst>
            <pc:docMk/>
            <pc:sldMk cId="3515576766" sldId="835"/>
            <ac:spMk id="16" creationId="{412E48C7-E0D0-4A72-84E3-C490E84816B8}"/>
          </ac:spMkLst>
        </pc:spChg>
        <pc:spChg chg="add mod">
          <ac:chgData name="João Felipe Nicolaci Pimentel" userId="ad996c092fe38a6e" providerId="LiveId" clId="{7B450DF9-6A27-4B66-8033-35457DAD3695}" dt="2018-10-10T02:12:00.909" v="22720" actId="1036"/>
          <ac:spMkLst>
            <pc:docMk/>
            <pc:sldMk cId="3515576766" sldId="835"/>
            <ac:spMk id="17" creationId="{A8348A3F-CAEF-44A8-B338-2624F69F3DA1}"/>
          </ac:spMkLst>
        </pc:spChg>
        <pc:spChg chg="del mod">
          <ac:chgData name="João Felipe Nicolaci Pimentel" userId="ad996c092fe38a6e" providerId="LiveId" clId="{7B450DF9-6A27-4B66-8033-35457DAD3695}" dt="2018-09-30T22:44:59.591" v="7073" actId="478"/>
          <ac:spMkLst>
            <pc:docMk/>
            <pc:sldMk cId="3515576766" sldId="835"/>
            <ac:spMk id="18" creationId="{4CA8FFF8-A711-41E6-AA83-635FE022AD3C}"/>
          </ac:spMkLst>
        </pc:spChg>
        <pc:spChg chg="add mod">
          <ac:chgData name="João Felipe Nicolaci Pimentel" userId="ad996c092fe38a6e" providerId="LiveId" clId="{7B450DF9-6A27-4B66-8033-35457DAD3695}" dt="2018-10-10T02:37:42.402" v="23586"/>
          <ac:spMkLst>
            <pc:docMk/>
            <pc:sldMk cId="3515576766" sldId="835"/>
            <ac:spMk id="18" creationId="{92E9BEBC-9990-4371-A775-6EAC70A907C0}"/>
          </ac:spMkLst>
        </pc:spChg>
        <pc:spChg chg="add del mod">
          <ac:chgData name="João Felipe Nicolaci Pimentel" userId="ad996c092fe38a6e" providerId="LiveId" clId="{7B450DF9-6A27-4B66-8033-35457DAD3695}" dt="2018-10-10T02:11:40.972" v="22704" actId="478"/>
          <ac:spMkLst>
            <pc:docMk/>
            <pc:sldMk cId="3515576766" sldId="835"/>
            <ac:spMk id="19" creationId="{EA41B3F5-9A07-4369-94F8-BADD613C1EFF}"/>
          </ac:spMkLst>
        </pc:spChg>
        <pc:spChg chg="add mod">
          <ac:chgData name="João Felipe Nicolaci Pimentel" userId="ad996c092fe38a6e" providerId="LiveId" clId="{7B450DF9-6A27-4B66-8033-35457DAD3695}" dt="2018-10-10T02:12:04.365" v="22721" actId="1036"/>
          <ac:spMkLst>
            <pc:docMk/>
            <pc:sldMk cId="3515576766" sldId="835"/>
            <ac:spMk id="20" creationId="{F67A96EC-7497-41B8-929E-A84BDD6846DB}"/>
          </ac:spMkLst>
        </pc:spChg>
        <pc:spChg chg="add mod">
          <ac:chgData name="João Felipe Nicolaci Pimentel" userId="ad996c092fe38a6e" providerId="LiveId" clId="{7B450DF9-6A27-4B66-8033-35457DAD3695}" dt="2018-10-10T02:12:04.365" v="22721" actId="1036"/>
          <ac:spMkLst>
            <pc:docMk/>
            <pc:sldMk cId="3515576766" sldId="835"/>
            <ac:spMk id="21" creationId="{B7980422-ACE7-4F34-93EC-1A8AC63C84F1}"/>
          </ac:spMkLst>
        </pc:spChg>
      </pc:sldChg>
      <pc:sldChg chg="modSp add">
        <pc:chgData name="João Felipe Nicolaci Pimentel" userId="ad996c092fe38a6e" providerId="LiveId" clId="{7B450DF9-6A27-4B66-8033-35457DAD3695}" dt="2018-10-01T02:20:53.578" v="13362" actId="20577"/>
        <pc:sldMkLst>
          <pc:docMk/>
          <pc:sldMk cId="2498118540" sldId="836"/>
        </pc:sldMkLst>
        <pc:spChg chg="mod">
          <ac:chgData name="João Felipe Nicolaci Pimentel" userId="ad996c092fe38a6e" providerId="LiveId" clId="{7B450DF9-6A27-4B66-8033-35457DAD3695}" dt="2018-09-30T22:48:24.144" v="7216" actId="20577"/>
          <ac:spMkLst>
            <pc:docMk/>
            <pc:sldMk cId="2498118540" sldId="836"/>
            <ac:spMk id="2" creationId="{CE20AD79-3B64-4D8D-B0AA-9B93B010A5D1}"/>
          </ac:spMkLst>
        </pc:spChg>
        <pc:spChg chg="mod">
          <ac:chgData name="João Felipe Nicolaci Pimentel" userId="ad996c092fe38a6e" providerId="LiveId" clId="{7B450DF9-6A27-4B66-8033-35457DAD3695}" dt="2018-10-01T02:20:53.578" v="13362" actId="20577"/>
          <ac:spMkLst>
            <pc:docMk/>
            <pc:sldMk cId="2498118540" sldId="836"/>
            <ac:spMk id="3" creationId="{E9D84702-11A2-438B-A5BD-D64E099F6AB0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02:37:27.730" v="23585"/>
        <pc:sldMkLst>
          <pc:docMk/>
          <pc:sldMk cId="1282832023" sldId="837"/>
        </pc:sldMkLst>
        <pc:spChg chg="del">
          <ac:chgData name="João Felipe Nicolaci Pimentel" userId="ad996c092fe38a6e" providerId="LiveId" clId="{7B450DF9-6A27-4B66-8033-35457DAD3695}" dt="2018-09-30T22:51:05.385" v="7273" actId="478"/>
          <ac:spMkLst>
            <pc:docMk/>
            <pc:sldMk cId="1282832023" sldId="837"/>
            <ac:spMk id="5" creationId="{0BDD6723-E900-4B80-9D6D-FAE6FBC17EBF}"/>
          </ac:spMkLst>
        </pc:spChg>
        <pc:spChg chg="add del mod">
          <ac:chgData name="João Felipe Nicolaci Pimentel" userId="ad996c092fe38a6e" providerId="LiveId" clId="{7B450DF9-6A27-4B66-8033-35457DAD3695}" dt="2018-09-30T22:51:10.766" v="7274" actId="478"/>
          <ac:spMkLst>
            <pc:docMk/>
            <pc:sldMk cId="1282832023" sldId="837"/>
            <ac:spMk id="7" creationId="{52044293-0D2B-4DF9-A36B-D7DEBDDF0421}"/>
          </ac:spMkLst>
        </pc:spChg>
        <pc:spChg chg="mod">
          <ac:chgData name="João Felipe Nicolaci Pimentel" userId="ad996c092fe38a6e" providerId="LiveId" clId="{7B450DF9-6A27-4B66-8033-35457DAD3695}" dt="2018-09-30T22:51:00.839" v="7272" actId="20577"/>
          <ac:spMkLst>
            <pc:docMk/>
            <pc:sldMk cId="1282832023" sldId="837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10-10T02:14:29.957" v="22880" actId="20577"/>
          <ac:spMkLst>
            <pc:docMk/>
            <pc:sldMk cId="1282832023" sldId="837"/>
            <ac:spMk id="12" creationId="{9E4DF8AD-DBA2-4660-8BE3-548149082088}"/>
          </ac:spMkLst>
        </pc:spChg>
        <pc:spChg chg="add mod">
          <ac:chgData name="João Felipe Nicolaci Pimentel" userId="ad996c092fe38a6e" providerId="LiveId" clId="{7B450DF9-6A27-4B66-8033-35457DAD3695}" dt="2018-09-30T22:52:26.047" v="7399" actId="1038"/>
          <ac:spMkLst>
            <pc:docMk/>
            <pc:sldMk cId="1282832023" sldId="837"/>
            <ac:spMk id="13" creationId="{69AF5DF2-2E7A-45C6-97A2-8D914C950EF2}"/>
          </ac:spMkLst>
        </pc:spChg>
        <pc:spChg chg="add del mod">
          <ac:chgData name="João Felipe Nicolaci Pimentel" userId="ad996c092fe38a6e" providerId="LiveId" clId="{7B450DF9-6A27-4B66-8033-35457DAD3695}" dt="2018-10-10T02:13:48.557" v="22784" actId="478"/>
          <ac:spMkLst>
            <pc:docMk/>
            <pc:sldMk cId="1282832023" sldId="837"/>
            <ac:spMk id="14" creationId="{1705D170-D10E-4964-8941-F3D43C11090F}"/>
          </ac:spMkLst>
        </pc:spChg>
        <pc:spChg chg="add mod">
          <ac:chgData name="João Felipe Nicolaci Pimentel" userId="ad996c092fe38a6e" providerId="LiveId" clId="{7B450DF9-6A27-4B66-8033-35457DAD3695}" dt="2018-10-10T02:37:14.435" v="23584"/>
          <ac:spMkLst>
            <pc:docMk/>
            <pc:sldMk cId="1282832023" sldId="837"/>
            <ac:spMk id="15" creationId="{3DA25EAF-CB38-446F-BD8D-E237CBF3AAEC}"/>
          </ac:spMkLst>
        </pc:spChg>
        <pc:spChg chg="add mod">
          <ac:chgData name="João Felipe Nicolaci Pimentel" userId="ad996c092fe38a6e" providerId="LiveId" clId="{7B450DF9-6A27-4B66-8033-35457DAD3695}" dt="2018-10-10T02:13:57.172" v="22792" actId="1036"/>
          <ac:spMkLst>
            <pc:docMk/>
            <pc:sldMk cId="1282832023" sldId="837"/>
            <ac:spMk id="16" creationId="{935E58D2-7388-45F8-B922-6AF6117121B4}"/>
          </ac:spMkLst>
        </pc:spChg>
        <pc:spChg chg="mod">
          <ac:chgData name="João Felipe Nicolaci Pimentel" userId="ad996c092fe38a6e" providerId="LiveId" clId="{7B450DF9-6A27-4B66-8033-35457DAD3695}" dt="2018-10-10T02:14:29.070" v="22879" actId="20577"/>
          <ac:spMkLst>
            <pc:docMk/>
            <pc:sldMk cId="1282832023" sldId="837"/>
            <ac:spMk id="17" creationId="{9063D852-0CA3-4EAD-8A2F-A3C01A55A425}"/>
          </ac:spMkLst>
        </pc:spChg>
        <pc:spChg chg="add mod">
          <ac:chgData name="João Felipe Nicolaci Pimentel" userId="ad996c092fe38a6e" providerId="LiveId" clId="{7B450DF9-6A27-4B66-8033-35457DAD3695}" dt="2018-10-10T02:13:57.172" v="22792" actId="1036"/>
          <ac:spMkLst>
            <pc:docMk/>
            <pc:sldMk cId="1282832023" sldId="837"/>
            <ac:spMk id="19" creationId="{25A2118A-A4B5-426A-970B-1F6B1C26B656}"/>
          </ac:spMkLst>
        </pc:spChg>
        <pc:spChg chg="add mod">
          <ac:chgData name="João Felipe Nicolaci Pimentel" userId="ad996c092fe38a6e" providerId="LiveId" clId="{7B450DF9-6A27-4B66-8033-35457DAD3695}" dt="2018-10-10T02:37:27.730" v="23585"/>
          <ac:spMkLst>
            <pc:docMk/>
            <pc:sldMk cId="1282832023" sldId="837"/>
            <ac:spMk id="20" creationId="{364A6DD2-BAAA-473D-A3D8-10E239425CB2}"/>
          </ac:spMkLst>
        </pc:spChg>
        <pc:spChg chg="del mod">
          <ac:chgData name="João Felipe Nicolaci Pimentel" userId="ad996c092fe38a6e" providerId="LiveId" clId="{7B450DF9-6A27-4B66-8033-35457DAD3695}" dt="2018-10-10T02:13:48.557" v="22784" actId="478"/>
          <ac:spMkLst>
            <pc:docMk/>
            <pc:sldMk cId="1282832023" sldId="837"/>
            <ac:spMk id="21" creationId="{891B3C27-700D-4E47-8439-6EF905C08DBB}"/>
          </ac:spMkLst>
        </pc:spChg>
        <pc:spChg chg="add mod">
          <ac:chgData name="João Felipe Nicolaci Pimentel" userId="ad996c092fe38a6e" providerId="LiveId" clId="{7B450DF9-6A27-4B66-8033-35457DAD3695}" dt="2018-10-10T02:14:20.773" v="22878" actId="1037"/>
          <ac:spMkLst>
            <pc:docMk/>
            <pc:sldMk cId="1282832023" sldId="837"/>
            <ac:spMk id="22" creationId="{924CF541-9151-43D7-BC23-2506C34F1A33}"/>
          </ac:spMkLst>
        </pc:spChg>
        <pc:spChg chg="add mod">
          <ac:chgData name="João Felipe Nicolaci Pimentel" userId="ad996c092fe38a6e" providerId="LiveId" clId="{7B450DF9-6A27-4B66-8033-35457DAD3695}" dt="2018-10-10T02:14:20.773" v="22878" actId="1037"/>
          <ac:spMkLst>
            <pc:docMk/>
            <pc:sldMk cId="1282832023" sldId="837"/>
            <ac:spMk id="23" creationId="{C77C705F-5CD9-49B9-BBBD-95AB7CF54F1D}"/>
          </ac:spMkLst>
        </pc:spChg>
      </pc:sldChg>
      <pc:sldChg chg="addSp delSp modSp add">
        <pc:chgData name="João Felipe Nicolaci Pimentel" userId="ad996c092fe38a6e" providerId="LiveId" clId="{7B450DF9-6A27-4B66-8033-35457DAD3695}" dt="2018-10-10T02:30:05.471" v="23374" actId="207"/>
        <pc:sldMkLst>
          <pc:docMk/>
          <pc:sldMk cId="1987780707" sldId="838"/>
        </pc:sldMkLst>
        <pc:spChg chg="add mod">
          <ac:chgData name="João Felipe Nicolaci Pimentel" userId="ad996c092fe38a6e" providerId="LiveId" clId="{7B450DF9-6A27-4B66-8033-35457DAD3695}" dt="2018-10-10T02:30:05.471" v="23374" actId="207"/>
          <ac:spMkLst>
            <pc:docMk/>
            <pc:sldMk cId="1987780707" sldId="838"/>
            <ac:spMk id="9" creationId="{E490F322-B24B-4B39-943B-4C9096C1F0AE}"/>
          </ac:spMkLst>
        </pc:spChg>
        <pc:spChg chg="mod">
          <ac:chgData name="João Felipe Nicolaci Pimentel" userId="ad996c092fe38a6e" providerId="LiveId" clId="{7B450DF9-6A27-4B66-8033-35457DAD3695}" dt="2018-09-30T22:57:35.905" v="7602" actId="20577"/>
          <ac:spMkLst>
            <pc:docMk/>
            <pc:sldMk cId="1987780707" sldId="838"/>
            <ac:spMk id="10" creationId="{00000000-0000-0000-0000-000000000000}"/>
          </ac:spMkLst>
        </pc:spChg>
        <pc:spChg chg="add del">
          <ac:chgData name="João Felipe Nicolaci Pimentel" userId="ad996c092fe38a6e" providerId="LiveId" clId="{7B450DF9-6A27-4B66-8033-35457DAD3695}" dt="2018-10-10T02:21:01.577" v="23040"/>
          <ac:spMkLst>
            <pc:docMk/>
            <pc:sldMk cId="1987780707" sldId="838"/>
            <ac:spMk id="11" creationId="{4250C488-0D32-4783-8BB1-84E8807EB0A1}"/>
          </ac:spMkLst>
        </pc:spChg>
        <pc:spChg chg="add del mod">
          <ac:chgData name="João Felipe Nicolaci Pimentel" userId="ad996c092fe38a6e" providerId="LiveId" clId="{7B450DF9-6A27-4B66-8033-35457DAD3695}" dt="2018-10-10T02:23:25.413" v="23203" actId="478"/>
          <ac:spMkLst>
            <pc:docMk/>
            <pc:sldMk cId="1987780707" sldId="838"/>
            <ac:spMk id="12" creationId="{338621D3-E7AB-43D4-9697-2C33B6E9BB3E}"/>
          </ac:spMkLst>
        </pc:spChg>
        <pc:spChg chg="del">
          <ac:chgData name="João Felipe Nicolaci Pimentel" userId="ad996c092fe38a6e" providerId="LiveId" clId="{7B450DF9-6A27-4B66-8033-35457DAD3695}" dt="2018-09-30T22:53:38.487" v="7423" actId="478"/>
          <ac:spMkLst>
            <pc:docMk/>
            <pc:sldMk cId="1987780707" sldId="838"/>
            <ac:spMk id="12" creationId="{9E4DF8AD-DBA2-4660-8BE3-548149082088}"/>
          </ac:spMkLst>
        </pc:spChg>
        <pc:spChg chg="add del mod">
          <ac:chgData name="João Felipe Nicolaci Pimentel" userId="ad996c092fe38a6e" providerId="LiveId" clId="{7B450DF9-6A27-4B66-8033-35457DAD3695}" dt="2018-10-10T02:23:28.700" v="23205" actId="478"/>
          <ac:spMkLst>
            <pc:docMk/>
            <pc:sldMk cId="1987780707" sldId="838"/>
            <ac:spMk id="13" creationId="{50773838-D634-49A6-9F13-046ADBA926D6}"/>
          </ac:spMkLst>
        </pc:spChg>
        <pc:spChg chg="del">
          <ac:chgData name="João Felipe Nicolaci Pimentel" userId="ad996c092fe38a6e" providerId="LiveId" clId="{7B450DF9-6A27-4B66-8033-35457DAD3695}" dt="2018-09-30T22:53:38.487" v="7423" actId="478"/>
          <ac:spMkLst>
            <pc:docMk/>
            <pc:sldMk cId="1987780707" sldId="838"/>
            <ac:spMk id="13" creationId="{69AF5DF2-2E7A-45C6-97A2-8D914C950EF2}"/>
          </ac:spMkLst>
        </pc:spChg>
        <pc:spChg chg="add del mod">
          <ac:chgData name="João Felipe Nicolaci Pimentel" userId="ad996c092fe38a6e" providerId="LiveId" clId="{7B450DF9-6A27-4B66-8033-35457DAD3695}" dt="2018-10-10T02:23:27.629" v="23204" actId="478"/>
          <ac:spMkLst>
            <pc:docMk/>
            <pc:sldMk cId="1987780707" sldId="838"/>
            <ac:spMk id="14" creationId="{06DC9BE3-C784-49E4-9BDF-A5819086BAFE}"/>
          </ac:spMkLst>
        </pc:spChg>
        <pc:spChg chg="del">
          <ac:chgData name="João Felipe Nicolaci Pimentel" userId="ad996c092fe38a6e" providerId="LiveId" clId="{7B450DF9-6A27-4B66-8033-35457DAD3695}" dt="2018-09-30T22:53:43.679" v="7425" actId="478"/>
          <ac:spMkLst>
            <pc:docMk/>
            <pc:sldMk cId="1987780707" sldId="838"/>
            <ac:spMk id="14" creationId="{1705D170-D10E-4964-8941-F3D43C11090F}"/>
          </ac:spMkLst>
        </pc:spChg>
        <pc:spChg chg="add del mod">
          <ac:chgData name="João Felipe Nicolaci Pimentel" userId="ad996c092fe38a6e" providerId="LiveId" clId="{7B450DF9-6A27-4B66-8033-35457DAD3695}" dt="2018-10-10T02:19:51.908" v="22899" actId="478"/>
          <ac:spMkLst>
            <pc:docMk/>
            <pc:sldMk cId="1987780707" sldId="838"/>
            <ac:spMk id="15" creationId="{0DD99DA6-B270-4293-9C97-81028489EEFC}"/>
          </ac:spMkLst>
        </pc:spChg>
        <pc:spChg chg="add mod">
          <ac:chgData name="João Felipe Nicolaci Pimentel" userId="ad996c092fe38a6e" providerId="LiveId" clId="{7B450DF9-6A27-4B66-8033-35457DAD3695}" dt="2018-09-30T22:57:59.622" v="7620" actId="1035"/>
          <ac:spMkLst>
            <pc:docMk/>
            <pc:sldMk cId="1987780707" sldId="838"/>
            <ac:spMk id="16" creationId="{0638F2DD-9C3A-4E19-8769-198401C7FAB0}"/>
          </ac:spMkLst>
        </pc:spChg>
        <pc:spChg chg="add del mod">
          <ac:chgData name="João Felipe Nicolaci Pimentel" userId="ad996c092fe38a6e" providerId="LiveId" clId="{7B450DF9-6A27-4B66-8033-35457DAD3695}" dt="2018-10-10T02:26:56.751" v="23277"/>
          <ac:spMkLst>
            <pc:docMk/>
            <pc:sldMk cId="1987780707" sldId="838"/>
            <ac:spMk id="17" creationId="{33FD7D1F-E8C8-446A-A0F1-11D2329EEF84}"/>
          </ac:spMkLst>
        </pc:spChg>
        <pc:spChg chg="del">
          <ac:chgData name="João Felipe Nicolaci Pimentel" userId="ad996c092fe38a6e" providerId="LiveId" clId="{7B450DF9-6A27-4B66-8033-35457DAD3695}" dt="2018-09-30T22:53:38.487" v="7423" actId="478"/>
          <ac:spMkLst>
            <pc:docMk/>
            <pc:sldMk cId="1987780707" sldId="838"/>
            <ac:spMk id="17" creationId="{9063D852-0CA3-4EAD-8A2F-A3C01A55A425}"/>
          </ac:spMkLst>
        </pc:spChg>
        <pc:spChg chg="del">
          <ac:chgData name="João Felipe Nicolaci Pimentel" userId="ad996c092fe38a6e" providerId="LiveId" clId="{7B450DF9-6A27-4B66-8033-35457DAD3695}" dt="2018-09-30T22:53:38.487" v="7423" actId="478"/>
          <ac:spMkLst>
            <pc:docMk/>
            <pc:sldMk cId="1987780707" sldId="838"/>
            <ac:spMk id="18" creationId="{45DF4A60-B8EB-4DC6-9A66-B2207386EA5E}"/>
          </ac:spMkLst>
        </pc:spChg>
        <pc:spChg chg="add del mod">
          <ac:chgData name="João Felipe Nicolaci Pimentel" userId="ad996c092fe38a6e" providerId="LiveId" clId="{7B450DF9-6A27-4B66-8033-35457DAD3695}" dt="2018-10-10T02:19:51.908" v="22899" actId="478"/>
          <ac:spMkLst>
            <pc:docMk/>
            <pc:sldMk cId="1987780707" sldId="838"/>
            <ac:spMk id="19" creationId="{4CCB8DD8-99E0-445F-BBBC-0D4BD293D127}"/>
          </ac:spMkLst>
        </pc:spChg>
        <pc:spChg chg="del">
          <ac:chgData name="João Felipe Nicolaci Pimentel" userId="ad996c092fe38a6e" providerId="LiveId" clId="{7B450DF9-6A27-4B66-8033-35457DAD3695}" dt="2018-09-30T22:53:42.302" v="7424" actId="478"/>
          <ac:spMkLst>
            <pc:docMk/>
            <pc:sldMk cId="1987780707" sldId="838"/>
            <ac:spMk id="21" creationId="{891B3C27-700D-4E47-8439-6EF905C08DBB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02:22:56.697" v="23164" actId="571"/>
        <pc:sldMkLst>
          <pc:docMk/>
          <pc:sldMk cId="3410057111" sldId="839"/>
        </pc:sldMkLst>
        <pc:spChg chg="del">
          <ac:chgData name="João Felipe Nicolaci Pimentel" userId="ad996c092fe38a6e" providerId="LiveId" clId="{7B450DF9-6A27-4B66-8033-35457DAD3695}" dt="2018-09-30T22:57:51.841" v="7607" actId="478"/>
          <ac:spMkLst>
            <pc:docMk/>
            <pc:sldMk cId="3410057111" sldId="839"/>
            <ac:spMk id="5" creationId="{0BDD6723-E900-4B80-9D6D-FAE6FBC17EBF}"/>
          </ac:spMkLst>
        </pc:spChg>
        <pc:spChg chg="add del mod">
          <ac:chgData name="João Felipe Nicolaci Pimentel" userId="ad996c092fe38a6e" providerId="LiveId" clId="{7B450DF9-6A27-4B66-8033-35457DAD3695}" dt="2018-09-30T22:57:54.350" v="7608" actId="478"/>
          <ac:spMkLst>
            <pc:docMk/>
            <pc:sldMk cId="3410057111" sldId="839"/>
            <ac:spMk id="7" creationId="{F819C019-73AB-4794-B916-09E590E77510}"/>
          </ac:spMkLst>
        </pc:spChg>
        <pc:spChg chg="add mod">
          <ac:chgData name="João Felipe Nicolaci Pimentel" userId="ad996c092fe38a6e" providerId="LiveId" clId="{7B450DF9-6A27-4B66-8033-35457DAD3695}" dt="2018-10-10T02:16:11.038" v="22898" actId="113"/>
          <ac:spMkLst>
            <pc:docMk/>
            <pc:sldMk cId="3410057111" sldId="839"/>
            <ac:spMk id="9" creationId="{4FC61A44-A991-4147-8891-C9B07EF5D4DB}"/>
          </ac:spMkLst>
        </pc:spChg>
        <pc:spChg chg="mod">
          <ac:chgData name="João Felipe Nicolaci Pimentel" userId="ad996c092fe38a6e" providerId="LiveId" clId="{7B450DF9-6A27-4B66-8033-35457DAD3695}" dt="2018-09-30T22:57:49.162" v="7606" actId="20577"/>
          <ac:spMkLst>
            <pc:docMk/>
            <pc:sldMk cId="3410057111" sldId="839"/>
            <ac:spMk id="10" creationId="{00000000-0000-0000-0000-000000000000}"/>
          </ac:spMkLst>
        </pc:spChg>
        <pc:spChg chg="add del">
          <ac:chgData name="João Felipe Nicolaci Pimentel" userId="ad996c092fe38a6e" providerId="LiveId" clId="{7B450DF9-6A27-4B66-8033-35457DAD3695}" dt="2018-10-10T02:15:35.365" v="22883" actId="478"/>
          <ac:spMkLst>
            <pc:docMk/>
            <pc:sldMk cId="3410057111" sldId="839"/>
            <ac:spMk id="11" creationId="{EECF2EF5-B277-47A3-B783-C56756170174}"/>
          </ac:spMkLst>
        </pc:spChg>
        <pc:spChg chg="add">
          <ac:chgData name="João Felipe Nicolaci Pimentel" userId="ad996c092fe38a6e" providerId="LiveId" clId="{7B450DF9-6A27-4B66-8033-35457DAD3695}" dt="2018-10-10T02:15:01.665" v="22882"/>
          <ac:spMkLst>
            <pc:docMk/>
            <pc:sldMk cId="3410057111" sldId="839"/>
            <ac:spMk id="12" creationId="{9F839400-C691-4FAA-9149-4A5C4BF8E5CB}"/>
          </ac:spMkLst>
        </pc:spChg>
        <pc:spChg chg="add del">
          <ac:chgData name="João Felipe Nicolaci Pimentel" userId="ad996c092fe38a6e" providerId="LiveId" clId="{7B450DF9-6A27-4B66-8033-35457DAD3695}" dt="2018-10-10T02:15:35.365" v="22883" actId="478"/>
          <ac:spMkLst>
            <pc:docMk/>
            <pc:sldMk cId="3410057111" sldId="839"/>
            <ac:spMk id="13" creationId="{D97BD5A8-46FE-49DD-9A1C-6755F74ED4FD}"/>
          </ac:spMkLst>
        </pc:spChg>
        <pc:spChg chg="add del">
          <ac:chgData name="João Felipe Nicolaci Pimentel" userId="ad996c092fe38a6e" providerId="LiveId" clId="{7B450DF9-6A27-4B66-8033-35457DAD3695}" dt="2018-10-10T02:15:35.365" v="22883" actId="478"/>
          <ac:spMkLst>
            <pc:docMk/>
            <pc:sldMk cId="3410057111" sldId="839"/>
            <ac:spMk id="14" creationId="{02BD7EAF-9654-406B-8238-5DB2EF91399E}"/>
          </ac:spMkLst>
        </pc:spChg>
        <pc:spChg chg="add mod">
          <ac:chgData name="João Felipe Nicolaci Pimentel" userId="ad996c092fe38a6e" providerId="LiveId" clId="{7B450DF9-6A27-4B66-8033-35457DAD3695}" dt="2018-10-10T02:22:56.697" v="23164" actId="571"/>
          <ac:spMkLst>
            <pc:docMk/>
            <pc:sldMk cId="3410057111" sldId="839"/>
            <ac:spMk id="15" creationId="{F9D20B08-3D5E-4CAC-96A3-3D28E8943328}"/>
          </ac:spMkLst>
        </pc:spChg>
        <pc:spChg chg="del mod">
          <ac:chgData name="João Felipe Nicolaci Pimentel" userId="ad996c092fe38a6e" providerId="LiveId" clId="{7B450DF9-6A27-4B66-8033-35457DAD3695}" dt="2018-10-10T02:15:01.094" v="22881" actId="478"/>
          <ac:spMkLst>
            <pc:docMk/>
            <pc:sldMk cId="3410057111" sldId="839"/>
            <ac:spMk id="17" creationId="{9063D852-0CA3-4EAD-8A2F-A3C01A55A425}"/>
          </ac:spMkLst>
        </pc:spChg>
        <pc:spChg chg="del mod">
          <ac:chgData name="João Felipe Nicolaci Pimentel" userId="ad996c092fe38a6e" providerId="LiveId" clId="{7B450DF9-6A27-4B66-8033-35457DAD3695}" dt="2018-10-10T02:15:01.094" v="22881" actId="478"/>
          <ac:spMkLst>
            <pc:docMk/>
            <pc:sldMk cId="3410057111" sldId="839"/>
            <ac:spMk id="18" creationId="{45DF4A60-B8EB-4DC6-9A66-B2207386EA5E}"/>
          </ac:spMkLst>
        </pc:spChg>
        <pc:spChg chg="del mod">
          <ac:chgData name="João Felipe Nicolaci Pimentel" userId="ad996c092fe38a6e" providerId="LiveId" clId="{7B450DF9-6A27-4B66-8033-35457DAD3695}" dt="2018-10-10T02:15:01.094" v="22881" actId="478"/>
          <ac:spMkLst>
            <pc:docMk/>
            <pc:sldMk cId="3410057111" sldId="839"/>
            <ac:spMk id="21" creationId="{891B3C27-700D-4E47-8439-6EF905C08DBB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02:36:38.997" v="23582" actId="20577"/>
        <pc:sldMkLst>
          <pc:docMk/>
          <pc:sldMk cId="562522504" sldId="840"/>
        </pc:sldMkLst>
        <pc:spChg chg="add del">
          <ac:chgData name="João Felipe Nicolaci Pimentel" userId="ad996c092fe38a6e" providerId="LiveId" clId="{7B450DF9-6A27-4B66-8033-35457DAD3695}" dt="2018-10-10T02:36:14.979" v="23569"/>
          <ac:spMkLst>
            <pc:docMk/>
            <pc:sldMk cId="562522504" sldId="840"/>
            <ac:spMk id="5" creationId="{3CABE7B6-745D-4231-9563-D1506CA1F032}"/>
          </ac:spMkLst>
        </pc:spChg>
        <pc:spChg chg="add mod">
          <ac:chgData name="João Felipe Nicolaci Pimentel" userId="ad996c092fe38a6e" providerId="LiveId" clId="{7B450DF9-6A27-4B66-8033-35457DAD3695}" dt="2018-10-10T02:36:38.997" v="23582" actId="20577"/>
          <ac:spMkLst>
            <pc:docMk/>
            <pc:sldMk cId="562522504" sldId="840"/>
            <ac:spMk id="9" creationId="{65408BCB-9EEC-43D1-9C5E-DE67BDE0E801}"/>
          </ac:spMkLst>
        </pc:spChg>
        <pc:spChg chg="mod">
          <ac:chgData name="João Felipe Nicolaci Pimentel" userId="ad996c092fe38a6e" providerId="LiveId" clId="{7B450DF9-6A27-4B66-8033-35457DAD3695}" dt="2018-09-30T23:01:20.745" v="7768" actId="20577"/>
          <ac:spMkLst>
            <pc:docMk/>
            <pc:sldMk cId="562522504" sldId="840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10-10T02:35:51.869" v="23567" actId="1035"/>
          <ac:spMkLst>
            <pc:docMk/>
            <pc:sldMk cId="562522504" sldId="840"/>
            <ac:spMk id="11" creationId="{A22EE338-0460-469D-B703-C72C96B3A173}"/>
          </ac:spMkLst>
        </pc:spChg>
        <pc:spChg chg="add mod">
          <ac:chgData name="João Felipe Nicolaci Pimentel" userId="ad996c092fe38a6e" providerId="LiveId" clId="{7B450DF9-6A27-4B66-8033-35457DAD3695}" dt="2018-10-10T02:35:51.869" v="23567" actId="1035"/>
          <ac:spMkLst>
            <pc:docMk/>
            <pc:sldMk cId="562522504" sldId="840"/>
            <ac:spMk id="12" creationId="{3F7EDB42-1372-477A-A4E2-6840F95A31CE}"/>
          </ac:spMkLst>
        </pc:spChg>
        <pc:spChg chg="mod">
          <ac:chgData name="João Felipe Nicolaci Pimentel" userId="ad996c092fe38a6e" providerId="LiveId" clId="{7B450DF9-6A27-4B66-8033-35457DAD3695}" dt="2018-10-10T02:35:42.049" v="23535" actId="6549"/>
          <ac:spMkLst>
            <pc:docMk/>
            <pc:sldMk cId="562522504" sldId="840"/>
            <ac:spMk id="15" creationId="{0DD99DA6-B270-4293-9C97-81028489EEFC}"/>
          </ac:spMkLst>
        </pc:spChg>
        <pc:spChg chg="del mod">
          <ac:chgData name="João Felipe Nicolaci Pimentel" userId="ad996c092fe38a6e" providerId="LiveId" clId="{7B450DF9-6A27-4B66-8033-35457DAD3695}" dt="2018-10-10T02:33:29.029" v="23442" actId="478"/>
          <ac:spMkLst>
            <pc:docMk/>
            <pc:sldMk cId="562522504" sldId="840"/>
            <ac:spMk id="19" creationId="{4CCB8DD8-99E0-445F-BBBC-0D4BD293D127}"/>
          </ac:spMkLst>
        </pc:spChg>
      </pc:sldChg>
      <pc:sldChg chg="addSp delSp modSp add">
        <pc:chgData name="João Felipe Nicolaci Pimentel" userId="ad996c092fe38a6e" providerId="LiveId" clId="{7B450DF9-6A27-4B66-8033-35457DAD3695}" dt="2018-10-10T02:36:56.698" v="23583"/>
        <pc:sldMkLst>
          <pc:docMk/>
          <pc:sldMk cId="462840472" sldId="841"/>
        </pc:sldMkLst>
        <pc:spChg chg="add mod">
          <ac:chgData name="João Felipe Nicolaci Pimentel" userId="ad996c092fe38a6e" providerId="LiveId" clId="{7B450DF9-6A27-4B66-8033-35457DAD3695}" dt="2018-10-10T02:36:56.698" v="23583"/>
          <ac:spMkLst>
            <pc:docMk/>
            <pc:sldMk cId="462840472" sldId="841"/>
            <ac:spMk id="9" creationId="{D8964A77-A074-4E06-872D-1A983D1F4D0A}"/>
          </ac:spMkLst>
        </pc:spChg>
        <pc:spChg chg="add mod">
          <ac:chgData name="João Felipe Nicolaci Pimentel" userId="ad996c092fe38a6e" providerId="LiveId" clId="{7B450DF9-6A27-4B66-8033-35457DAD3695}" dt="2018-10-10T02:33:04.397" v="23440" actId="1036"/>
          <ac:spMkLst>
            <pc:docMk/>
            <pc:sldMk cId="462840472" sldId="841"/>
            <ac:spMk id="11" creationId="{AC447452-5E7C-43E9-800D-87C75E9C1DF2}"/>
          </ac:spMkLst>
        </pc:spChg>
        <pc:spChg chg="add mod">
          <ac:chgData name="João Felipe Nicolaci Pimentel" userId="ad996c092fe38a6e" providerId="LiveId" clId="{7B450DF9-6A27-4B66-8033-35457DAD3695}" dt="2018-10-10T02:33:04.397" v="23440" actId="1036"/>
          <ac:spMkLst>
            <pc:docMk/>
            <pc:sldMk cId="462840472" sldId="841"/>
            <ac:spMk id="12" creationId="{B1938FD4-1718-4C19-8815-E14DBABB91DE}"/>
          </ac:spMkLst>
        </pc:spChg>
        <pc:spChg chg="mod">
          <ac:chgData name="João Felipe Nicolaci Pimentel" userId="ad996c092fe38a6e" providerId="LiveId" clId="{7B450DF9-6A27-4B66-8033-35457DAD3695}" dt="2018-10-10T02:34:00.573" v="23456" actId="20577"/>
          <ac:spMkLst>
            <pc:docMk/>
            <pc:sldMk cId="462840472" sldId="841"/>
            <ac:spMk id="15" creationId="{0DD99DA6-B270-4293-9C97-81028489EEFC}"/>
          </ac:spMkLst>
        </pc:spChg>
        <pc:spChg chg="del mod">
          <ac:chgData name="João Felipe Nicolaci Pimentel" userId="ad996c092fe38a6e" providerId="LiveId" clId="{7B450DF9-6A27-4B66-8033-35457DAD3695}" dt="2018-10-10T02:31:41.149" v="23406" actId="478"/>
          <ac:spMkLst>
            <pc:docMk/>
            <pc:sldMk cId="462840472" sldId="841"/>
            <ac:spMk id="19" creationId="{4CCB8DD8-99E0-445F-BBBC-0D4BD293D127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02:39:13.580" v="23625" actId="478"/>
        <pc:sldMkLst>
          <pc:docMk/>
          <pc:sldMk cId="893886716" sldId="842"/>
        </pc:sldMkLst>
        <pc:spChg chg="del mod">
          <ac:chgData name="João Felipe Nicolaci Pimentel" userId="ad996c092fe38a6e" providerId="LiveId" clId="{7B450DF9-6A27-4B66-8033-35457DAD3695}" dt="2018-10-10T02:39:11.424" v="23624" actId="478"/>
          <ac:spMkLst>
            <pc:docMk/>
            <pc:sldMk cId="893886716" sldId="842"/>
            <ac:spMk id="5" creationId="{0BDD6723-E900-4B80-9D6D-FAE6FBC17EBF}"/>
          </ac:spMkLst>
        </pc:spChg>
        <pc:spChg chg="add del mod">
          <ac:chgData name="João Felipe Nicolaci Pimentel" userId="ad996c092fe38a6e" providerId="LiveId" clId="{7B450DF9-6A27-4B66-8033-35457DAD3695}" dt="2018-10-10T02:39:13.580" v="23625" actId="478"/>
          <ac:spMkLst>
            <pc:docMk/>
            <pc:sldMk cId="893886716" sldId="842"/>
            <ac:spMk id="7" creationId="{7D777ADF-8360-48B3-9A18-66C853CDA2AC}"/>
          </ac:spMkLst>
        </pc:spChg>
        <pc:spChg chg="mod">
          <ac:chgData name="João Felipe Nicolaci Pimentel" userId="ad996c092fe38a6e" providerId="LiveId" clId="{7B450DF9-6A27-4B66-8033-35457DAD3695}" dt="2018-10-10T02:39:07.129" v="23623" actId="20577"/>
          <ac:spMkLst>
            <pc:docMk/>
            <pc:sldMk cId="893886716" sldId="842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09-30T23:40:22.764" v="9622" actId="2711"/>
          <ac:spMkLst>
            <pc:docMk/>
            <pc:sldMk cId="893886716" sldId="842"/>
            <ac:spMk id="11" creationId="{22D0A004-4587-443B-BA6F-6870C045D0F2}"/>
          </ac:spMkLst>
        </pc:spChg>
        <pc:spChg chg="add mod">
          <ac:chgData name="João Felipe Nicolaci Pimentel" userId="ad996c092fe38a6e" providerId="LiveId" clId="{7B450DF9-6A27-4B66-8033-35457DAD3695}" dt="2018-09-30T23:06:21.878" v="7984" actId="1036"/>
          <ac:spMkLst>
            <pc:docMk/>
            <pc:sldMk cId="893886716" sldId="842"/>
            <ac:spMk id="12" creationId="{A4B7C198-5C6E-4ABD-8DA7-B12CE6BC24C4}"/>
          </ac:spMkLst>
        </pc:spChg>
        <pc:spChg chg="mod">
          <ac:chgData name="João Felipe Nicolaci Pimentel" userId="ad996c092fe38a6e" providerId="LiveId" clId="{7B450DF9-6A27-4B66-8033-35457DAD3695}" dt="2018-09-30T23:05:07.329" v="7899" actId="207"/>
          <ac:spMkLst>
            <pc:docMk/>
            <pc:sldMk cId="893886716" sldId="842"/>
            <ac:spMk id="17" creationId="{9063D852-0CA3-4EAD-8A2F-A3C01A55A425}"/>
          </ac:spMkLst>
        </pc:spChg>
        <pc:spChg chg="del">
          <ac:chgData name="João Felipe Nicolaci Pimentel" userId="ad996c092fe38a6e" providerId="LiveId" clId="{7B450DF9-6A27-4B66-8033-35457DAD3695}" dt="2018-09-30T23:02:46.199" v="7837" actId="478"/>
          <ac:spMkLst>
            <pc:docMk/>
            <pc:sldMk cId="893886716" sldId="842"/>
            <ac:spMk id="21" creationId="{891B3C27-700D-4E47-8439-6EF905C08DBB}"/>
          </ac:spMkLst>
        </pc:spChg>
      </pc:sldChg>
      <pc:sldChg chg="addSp delSp modSp add">
        <pc:chgData name="João Felipe Nicolaci Pimentel" userId="ad996c092fe38a6e" providerId="LiveId" clId="{7B450DF9-6A27-4B66-8033-35457DAD3695}" dt="2018-10-10T02:41:04.662" v="23655" actId="20577"/>
        <pc:sldMkLst>
          <pc:docMk/>
          <pc:sldMk cId="2085098734" sldId="843"/>
        </pc:sldMkLst>
        <pc:spChg chg="mod">
          <ac:chgData name="João Felipe Nicolaci Pimentel" userId="ad996c092fe38a6e" providerId="LiveId" clId="{7B450DF9-6A27-4B66-8033-35457DAD3695}" dt="2018-09-30T23:09:29.054" v="8205" actId="20577"/>
          <ac:spMkLst>
            <pc:docMk/>
            <pc:sldMk cId="2085098734" sldId="843"/>
            <ac:spMk id="5" creationId="{0BDD6723-E900-4B80-9D6D-FAE6FBC17EBF}"/>
          </ac:spMkLst>
        </pc:spChg>
        <pc:spChg chg="add mod">
          <ac:chgData name="João Felipe Nicolaci Pimentel" userId="ad996c092fe38a6e" providerId="LiveId" clId="{7B450DF9-6A27-4B66-8033-35457DAD3695}" dt="2018-09-30T23:40:16.535" v="9621" actId="2711"/>
          <ac:spMkLst>
            <pc:docMk/>
            <pc:sldMk cId="2085098734" sldId="843"/>
            <ac:spMk id="9" creationId="{D3A7E092-ACB2-4E95-858D-FEF885A9A503}"/>
          </ac:spMkLst>
        </pc:spChg>
        <pc:spChg chg="mod">
          <ac:chgData name="João Felipe Nicolaci Pimentel" userId="ad996c092fe38a6e" providerId="LiveId" clId="{7B450DF9-6A27-4B66-8033-35457DAD3695}" dt="2018-10-10T02:41:04.662" v="23655" actId="20577"/>
          <ac:spMkLst>
            <pc:docMk/>
            <pc:sldMk cId="2085098734" sldId="843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09-30T23:06:08.490" v="7950" actId="20577"/>
          <ac:spMkLst>
            <pc:docMk/>
            <pc:sldMk cId="2085098734" sldId="843"/>
            <ac:spMk id="11" creationId="{E03A4EF0-D7BE-4D2D-BD74-2349999E0F1C}"/>
          </ac:spMkLst>
        </pc:spChg>
        <pc:spChg chg="add mod">
          <ac:chgData name="João Felipe Nicolaci Pimentel" userId="ad996c092fe38a6e" providerId="LiveId" clId="{7B450DF9-6A27-4B66-8033-35457DAD3695}" dt="2018-09-30T23:08:10.407" v="8164" actId="20577"/>
          <ac:spMkLst>
            <pc:docMk/>
            <pc:sldMk cId="2085098734" sldId="843"/>
            <ac:spMk id="12" creationId="{8AFC2D97-1F09-48AC-B948-D2E15268D71F}"/>
          </ac:spMkLst>
        </pc:spChg>
        <pc:spChg chg="add mod">
          <ac:chgData name="João Felipe Nicolaci Pimentel" userId="ad996c092fe38a6e" providerId="LiveId" clId="{7B450DF9-6A27-4B66-8033-35457DAD3695}" dt="2018-09-30T23:08:01.679" v="8159" actId="1036"/>
          <ac:spMkLst>
            <pc:docMk/>
            <pc:sldMk cId="2085098734" sldId="843"/>
            <ac:spMk id="13" creationId="{11F4C27B-F9A1-4E74-AFA7-FE45AF047FEF}"/>
          </ac:spMkLst>
        </pc:spChg>
        <pc:spChg chg="mod">
          <ac:chgData name="João Felipe Nicolaci Pimentel" userId="ad996c092fe38a6e" providerId="LiveId" clId="{7B450DF9-6A27-4B66-8033-35457DAD3695}" dt="2018-09-30T23:07:04.967" v="7999" actId="207"/>
          <ac:spMkLst>
            <pc:docMk/>
            <pc:sldMk cId="2085098734" sldId="843"/>
            <ac:spMk id="17" creationId="{9063D852-0CA3-4EAD-8A2F-A3C01A55A425}"/>
          </ac:spMkLst>
        </pc:spChg>
        <pc:spChg chg="add mod">
          <ac:chgData name="João Felipe Nicolaci Pimentel" userId="ad996c092fe38a6e" providerId="LiveId" clId="{7B450DF9-6A27-4B66-8033-35457DAD3695}" dt="2018-09-30T23:09:03.193" v="8183" actId="1076"/>
          <ac:spMkLst>
            <pc:docMk/>
            <pc:sldMk cId="2085098734" sldId="843"/>
            <ac:spMk id="19" creationId="{1566897D-1AC7-48EE-8E5A-2317BBB1062C}"/>
          </ac:spMkLst>
        </pc:spChg>
        <pc:cxnChg chg="add del mod">
          <ac:chgData name="João Felipe Nicolaci Pimentel" userId="ad996c092fe38a6e" providerId="LiveId" clId="{7B450DF9-6A27-4B66-8033-35457DAD3695}" dt="2018-09-30T23:08:17.533" v="8166" actId="478"/>
          <ac:cxnSpMkLst>
            <pc:docMk/>
            <pc:sldMk cId="2085098734" sldId="843"/>
            <ac:cxnSpMk id="7" creationId="{3CCF7F7A-9DC6-4EE2-821E-D2C5954C7EAE}"/>
          </ac:cxnSpMkLst>
        </pc:cxnChg>
        <pc:cxnChg chg="add mod">
          <ac:chgData name="João Felipe Nicolaci Pimentel" userId="ad996c092fe38a6e" providerId="LiveId" clId="{7B450DF9-6A27-4B66-8033-35457DAD3695}" dt="2018-09-30T23:09:06.118" v="8186" actId="14100"/>
          <ac:cxnSpMkLst>
            <pc:docMk/>
            <pc:sldMk cId="2085098734" sldId="843"/>
            <ac:cxnSpMk id="14" creationId="{F860C47A-99EB-4AF8-BCCA-7215C5D27FCF}"/>
          </ac:cxnSpMkLst>
        </pc:cxnChg>
        <pc:cxnChg chg="add mod">
          <ac:chgData name="João Felipe Nicolaci Pimentel" userId="ad996c092fe38a6e" providerId="LiveId" clId="{7B450DF9-6A27-4B66-8033-35457DAD3695}" dt="2018-09-30T23:09:07.877" v="8187" actId="14100"/>
          <ac:cxnSpMkLst>
            <pc:docMk/>
            <pc:sldMk cId="2085098734" sldId="843"/>
            <ac:cxnSpMk id="16" creationId="{9854E335-F881-47B8-91C2-95B2BA7A7178}"/>
          </ac:cxnSpMkLst>
        </pc:cxnChg>
      </pc:sldChg>
      <pc:sldChg chg="addSp delSp modSp add">
        <pc:chgData name="João Felipe Nicolaci Pimentel" userId="ad996c092fe38a6e" providerId="LiveId" clId="{7B450DF9-6A27-4B66-8033-35457DAD3695}" dt="2018-09-30T23:40:11.580" v="9620" actId="2711"/>
        <pc:sldMkLst>
          <pc:docMk/>
          <pc:sldMk cId="3419596159" sldId="844"/>
        </pc:sldMkLst>
        <pc:spChg chg="mod">
          <ac:chgData name="João Felipe Nicolaci Pimentel" userId="ad996c092fe38a6e" providerId="LiveId" clId="{7B450DF9-6A27-4B66-8033-35457DAD3695}" dt="2018-09-30T23:12:22.213" v="8430" actId="20577"/>
          <ac:spMkLst>
            <pc:docMk/>
            <pc:sldMk cId="3419596159" sldId="844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3:40:07.523" v="9619" actId="2711"/>
          <ac:spMkLst>
            <pc:docMk/>
            <pc:sldMk cId="3419596159" sldId="844"/>
            <ac:spMk id="9" creationId="{D3A7E092-ACB2-4E95-858D-FEF885A9A503}"/>
          </ac:spMkLst>
        </pc:spChg>
        <pc:spChg chg="mod">
          <ac:chgData name="João Felipe Nicolaci Pimentel" userId="ad996c092fe38a6e" providerId="LiveId" clId="{7B450DF9-6A27-4B66-8033-35457DAD3695}" dt="2018-09-30T23:16:48.018" v="8574" actId="404"/>
          <ac:spMkLst>
            <pc:docMk/>
            <pc:sldMk cId="3419596159" sldId="844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3:11:31.413" v="8322" actId="1035"/>
          <ac:spMkLst>
            <pc:docMk/>
            <pc:sldMk cId="3419596159" sldId="844"/>
            <ac:spMk id="11" creationId="{E03A4EF0-D7BE-4D2D-BD74-2349999E0F1C}"/>
          </ac:spMkLst>
        </pc:spChg>
        <pc:spChg chg="mod">
          <ac:chgData name="João Felipe Nicolaci Pimentel" userId="ad996c092fe38a6e" providerId="LiveId" clId="{7B450DF9-6A27-4B66-8033-35457DAD3695}" dt="2018-09-30T23:15:39.620" v="8494" actId="1035"/>
          <ac:spMkLst>
            <pc:docMk/>
            <pc:sldMk cId="3419596159" sldId="844"/>
            <ac:spMk id="12" creationId="{8AFC2D97-1F09-48AC-B948-D2E15268D71F}"/>
          </ac:spMkLst>
        </pc:spChg>
        <pc:spChg chg="mod">
          <ac:chgData name="João Felipe Nicolaci Pimentel" userId="ad996c092fe38a6e" providerId="LiveId" clId="{7B450DF9-6A27-4B66-8033-35457DAD3695}" dt="2018-09-30T23:15:39.620" v="8494" actId="1035"/>
          <ac:spMkLst>
            <pc:docMk/>
            <pc:sldMk cId="3419596159" sldId="844"/>
            <ac:spMk id="13" creationId="{11F4C27B-F9A1-4E74-AFA7-FE45AF047FEF}"/>
          </ac:spMkLst>
        </pc:spChg>
        <pc:spChg chg="mod">
          <ac:chgData name="João Felipe Nicolaci Pimentel" userId="ad996c092fe38a6e" providerId="LiveId" clId="{7B450DF9-6A27-4B66-8033-35457DAD3695}" dt="2018-09-30T23:13:35.742" v="8455" actId="1076"/>
          <ac:spMkLst>
            <pc:docMk/>
            <pc:sldMk cId="3419596159" sldId="844"/>
            <ac:spMk id="17" creationId="{9063D852-0CA3-4EAD-8A2F-A3C01A55A425}"/>
          </ac:spMkLst>
        </pc:spChg>
        <pc:spChg chg="mod">
          <ac:chgData name="João Felipe Nicolaci Pimentel" userId="ad996c092fe38a6e" providerId="LiveId" clId="{7B450DF9-6A27-4B66-8033-35457DAD3695}" dt="2018-09-30T23:11:31.413" v="8322" actId="1035"/>
          <ac:spMkLst>
            <pc:docMk/>
            <pc:sldMk cId="3419596159" sldId="844"/>
            <ac:spMk id="18" creationId="{45DF4A60-B8EB-4DC6-9A66-B2207386EA5E}"/>
          </ac:spMkLst>
        </pc:spChg>
        <pc:spChg chg="del">
          <ac:chgData name="João Felipe Nicolaci Pimentel" userId="ad996c092fe38a6e" providerId="LiveId" clId="{7B450DF9-6A27-4B66-8033-35457DAD3695}" dt="2018-09-30T23:12:26.885" v="8433" actId="478"/>
          <ac:spMkLst>
            <pc:docMk/>
            <pc:sldMk cId="3419596159" sldId="844"/>
            <ac:spMk id="19" creationId="{1566897D-1AC7-48EE-8E5A-2317BBB1062C}"/>
          </ac:spMkLst>
        </pc:spChg>
        <pc:spChg chg="add mod">
          <ac:chgData name="João Felipe Nicolaci Pimentel" userId="ad996c092fe38a6e" providerId="LiveId" clId="{7B450DF9-6A27-4B66-8033-35457DAD3695}" dt="2018-09-30T23:40:11.580" v="9620" actId="2711"/>
          <ac:spMkLst>
            <pc:docMk/>
            <pc:sldMk cId="3419596159" sldId="844"/>
            <ac:spMk id="20" creationId="{208C15E8-2ADB-4C9E-8FF3-BA806CE4BE29}"/>
          </ac:spMkLst>
        </pc:spChg>
        <pc:spChg chg="add mod">
          <ac:chgData name="João Felipe Nicolaci Pimentel" userId="ad996c092fe38a6e" providerId="LiveId" clId="{7B450DF9-6A27-4B66-8033-35457DAD3695}" dt="2018-09-30T23:15:50.149" v="8561" actId="1036"/>
          <ac:spMkLst>
            <pc:docMk/>
            <pc:sldMk cId="3419596159" sldId="844"/>
            <ac:spMk id="21" creationId="{CB34B619-56CF-462D-BBF9-CF2D3AA70D6C}"/>
          </ac:spMkLst>
        </pc:spChg>
        <pc:cxnChg chg="del mod">
          <ac:chgData name="João Felipe Nicolaci Pimentel" userId="ad996c092fe38a6e" providerId="LiveId" clId="{7B450DF9-6A27-4B66-8033-35457DAD3695}" dt="2018-09-30T23:12:25.509" v="8432" actId="478"/>
          <ac:cxnSpMkLst>
            <pc:docMk/>
            <pc:sldMk cId="3419596159" sldId="844"/>
            <ac:cxnSpMk id="14" creationId="{F860C47A-99EB-4AF8-BCCA-7215C5D27FCF}"/>
          </ac:cxnSpMkLst>
        </pc:cxnChg>
        <pc:cxnChg chg="del mod">
          <ac:chgData name="João Felipe Nicolaci Pimentel" userId="ad996c092fe38a6e" providerId="LiveId" clId="{7B450DF9-6A27-4B66-8033-35457DAD3695}" dt="2018-09-30T23:12:24.845" v="8431" actId="478"/>
          <ac:cxnSpMkLst>
            <pc:docMk/>
            <pc:sldMk cId="3419596159" sldId="844"/>
            <ac:cxnSpMk id="16" creationId="{9854E335-F881-47B8-91C2-95B2BA7A7178}"/>
          </ac:cxnSpMkLst>
        </pc:cxnChg>
      </pc:sldChg>
      <pc:sldChg chg="delSp modSp add">
        <pc:chgData name="João Felipe Nicolaci Pimentel" userId="ad996c092fe38a6e" providerId="LiveId" clId="{7B450DF9-6A27-4B66-8033-35457DAD3695}" dt="2018-09-30T23:39:59.972" v="9618" actId="2711"/>
        <pc:sldMkLst>
          <pc:docMk/>
          <pc:sldMk cId="3010714261" sldId="845"/>
        </pc:sldMkLst>
        <pc:spChg chg="mod">
          <ac:chgData name="João Felipe Nicolaci Pimentel" userId="ad996c092fe38a6e" providerId="LiveId" clId="{7B450DF9-6A27-4B66-8033-35457DAD3695}" dt="2018-09-30T23:17:15.920" v="8589" actId="6549"/>
          <ac:spMkLst>
            <pc:docMk/>
            <pc:sldMk cId="3010714261" sldId="845"/>
            <ac:spMk id="5" creationId="{0BDD6723-E900-4B80-9D6D-FAE6FBC17EBF}"/>
          </ac:spMkLst>
        </pc:spChg>
        <pc:spChg chg="del">
          <ac:chgData name="João Felipe Nicolaci Pimentel" userId="ad996c092fe38a6e" providerId="LiveId" clId="{7B450DF9-6A27-4B66-8033-35457DAD3695}" dt="2018-09-30T23:17:12.933" v="8588" actId="478"/>
          <ac:spMkLst>
            <pc:docMk/>
            <pc:sldMk cId="3010714261" sldId="845"/>
            <ac:spMk id="9" creationId="{D3A7E092-ACB2-4E95-858D-FEF885A9A503}"/>
          </ac:spMkLst>
        </pc:spChg>
        <pc:spChg chg="mod">
          <ac:chgData name="João Felipe Nicolaci Pimentel" userId="ad996c092fe38a6e" providerId="LiveId" clId="{7B450DF9-6A27-4B66-8033-35457DAD3695}" dt="2018-09-30T23:17:00.649" v="8576" actId="20577"/>
          <ac:spMkLst>
            <pc:docMk/>
            <pc:sldMk cId="3010714261" sldId="845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3:17:12.933" v="8588" actId="478"/>
          <ac:spMkLst>
            <pc:docMk/>
            <pc:sldMk cId="3010714261" sldId="845"/>
            <ac:spMk id="11" creationId="{E03A4EF0-D7BE-4D2D-BD74-2349999E0F1C}"/>
          </ac:spMkLst>
        </pc:spChg>
        <pc:spChg chg="mod">
          <ac:chgData name="João Felipe Nicolaci Pimentel" userId="ad996c092fe38a6e" providerId="LiveId" clId="{7B450DF9-6A27-4B66-8033-35457DAD3695}" dt="2018-09-30T23:19:29.814" v="8756" actId="20577"/>
          <ac:spMkLst>
            <pc:docMk/>
            <pc:sldMk cId="3010714261" sldId="845"/>
            <ac:spMk id="12" creationId="{8AFC2D97-1F09-48AC-B948-D2E15268D71F}"/>
          </ac:spMkLst>
        </pc:spChg>
        <pc:spChg chg="mod">
          <ac:chgData name="João Felipe Nicolaci Pimentel" userId="ad996c092fe38a6e" providerId="LiveId" clId="{7B450DF9-6A27-4B66-8033-35457DAD3695}" dt="2018-09-30T23:17:21.813" v="8621" actId="1035"/>
          <ac:spMkLst>
            <pc:docMk/>
            <pc:sldMk cId="3010714261" sldId="845"/>
            <ac:spMk id="13" creationId="{11F4C27B-F9A1-4E74-AFA7-FE45AF047FEF}"/>
          </ac:spMkLst>
        </pc:spChg>
        <pc:spChg chg="del">
          <ac:chgData name="João Felipe Nicolaci Pimentel" userId="ad996c092fe38a6e" providerId="LiveId" clId="{7B450DF9-6A27-4B66-8033-35457DAD3695}" dt="2018-09-30T23:17:12.933" v="8588" actId="478"/>
          <ac:spMkLst>
            <pc:docMk/>
            <pc:sldMk cId="3010714261" sldId="845"/>
            <ac:spMk id="17" creationId="{9063D852-0CA3-4EAD-8A2F-A3C01A55A425}"/>
          </ac:spMkLst>
        </pc:spChg>
        <pc:spChg chg="del">
          <ac:chgData name="João Felipe Nicolaci Pimentel" userId="ad996c092fe38a6e" providerId="LiveId" clId="{7B450DF9-6A27-4B66-8033-35457DAD3695}" dt="2018-09-30T23:17:12.933" v="8588" actId="478"/>
          <ac:spMkLst>
            <pc:docMk/>
            <pc:sldMk cId="3010714261" sldId="845"/>
            <ac:spMk id="18" creationId="{45DF4A60-B8EB-4DC6-9A66-B2207386EA5E}"/>
          </ac:spMkLst>
        </pc:spChg>
        <pc:spChg chg="mod">
          <ac:chgData name="João Felipe Nicolaci Pimentel" userId="ad996c092fe38a6e" providerId="LiveId" clId="{7B450DF9-6A27-4B66-8033-35457DAD3695}" dt="2018-09-30T23:39:59.972" v="9618" actId="2711"/>
          <ac:spMkLst>
            <pc:docMk/>
            <pc:sldMk cId="3010714261" sldId="845"/>
            <ac:spMk id="20" creationId="{208C15E8-2ADB-4C9E-8FF3-BA806CE4BE29}"/>
          </ac:spMkLst>
        </pc:spChg>
        <pc:spChg chg="mod">
          <ac:chgData name="João Felipe Nicolaci Pimentel" userId="ad996c092fe38a6e" providerId="LiveId" clId="{7B450DF9-6A27-4B66-8033-35457DAD3695}" dt="2018-09-30T23:19:42.861" v="8764" actId="1035"/>
          <ac:spMkLst>
            <pc:docMk/>
            <pc:sldMk cId="3010714261" sldId="845"/>
            <ac:spMk id="21" creationId="{CB34B619-56CF-462D-BBF9-CF2D3AA70D6C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02:52:27.929" v="23656" actId="20577"/>
        <pc:sldMkLst>
          <pc:docMk/>
          <pc:sldMk cId="3428142386" sldId="846"/>
        </pc:sldMkLst>
        <pc:spChg chg="mod">
          <ac:chgData name="João Felipe Nicolaci Pimentel" userId="ad996c092fe38a6e" providerId="LiveId" clId="{7B450DF9-6A27-4B66-8033-35457DAD3695}" dt="2018-10-10T02:52:27.929" v="23656" actId="20577"/>
          <ac:spMkLst>
            <pc:docMk/>
            <pc:sldMk cId="3428142386" sldId="846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3:39:50.817" v="9617" actId="2711"/>
          <ac:spMkLst>
            <pc:docMk/>
            <pc:sldMk cId="3428142386" sldId="846"/>
            <ac:spMk id="9" creationId="{D3A7E092-ACB2-4E95-858D-FEF885A9A503}"/>
          </ac:spMkLst>
        </pc:spChg>
        <pc:spChg chg="mod">
          <ac:chgData name="João Felipe Nicolaci Pimentel" userId="ad996c092fe38a6e" providerId="LiveId" clId="{7B450DF9-6A27-4B66-8033-35457DAD3695}" dt="2018-09-30T23:20:18.981" v="8781" actId="255"/>
          <ac:spMkLst>
            <pc:docMk/>
            <pc:sldMk cId="3428142386" sldId="846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3:25:43.564" v="9030" actId="1035"/>
          <ac:spMkLst>
            <pc:docMk/>
            <pc:sldMk cId="3428142386" sldId="846"/>
            <ac:spMk id="11" creationId="{E03A4EF0-D7BE-4D2D-BD74-2349999E0F1C}"/>
          </ac:spMkLst>
        </pc:spChg>
        <pc:spChg chg="del">
          <ac:chgData name="João Felipe Nicolaci Pimentel" userId="ad996c092fe38a6e" providerId="LiveId" clId="{7B450DF9-6A27-4B66-8033-35457DAD3695}" dt="2018-09-30T23:21:05.229" v="8813" actId="478"/>
          <ac:spMkLst>
            <pc:docMk/>
            <pc:sldMk cId="3428142386" sldId="846"/>
            <ac:spMk id="12" creationId="{8AFC2D97-1F09-48AC-B948-D2E15268D71F}"/>
          </ac:spMkLst>
        </pc:spChg>
        <pc:spChg chg="del">
          <ac:chgData name="João Felipe Nicolaci Pimentel" userId="ad996c092fe38a6e" providerId="LiveId" clId="{7B450DF9-6A27-4B66-8033-35457DAD3695}" dt="2018-09-30T23:21:03.989" v="8812" actId="478"/>
          <ac:spMkLst>
            <pc:docMk/>
            <pc:sldMk cId="3428142386" sldId="846"/>
            <ac:spMk id="13" creationId="{11F4C27B-F9A1-4E74-AFA7-FE45AF047FEF}"/>
          </ac:spMkLst>
        </pc:spChg>
        <pc:spChg chg="add mod">
          <ac:chgData name="João Felipe Nicolaci Pimentel" userId="ad996c092fe38a6e" providerId="LiveId" clId="{7B450DF9-6A27-4B66-8033-35457DAD3695}" dt="2018-09-30T23:25:21.582" v="9018" actId="6549"/>
          <ac:spMkLst>
            <pc:docMk/>
            <pc:sldMk cId="3428142386" sldId="846"/>
            <ac:spMk id="15" creationId="{851AD88D-E4C2-45E1-8BEF-CCBFFBBD7DEA}"/>
          </ac:spMkLst>
        </pc:spChg>
        <pc:spChg chg="add mod">
          <ac:chgData name="João Felipe Nicolaci Pimentel" userId="ad996c092fe38a6e" providerId="LiveId" clId="{7B450DF9-6A27-4B66-8033-35457DAD3695}" dt="2018-09-30T23:22:14.533" v="8978" actId="1035"/>
          <ac:spMkLst>
            <pc:docMk/>
            <pc:sldMk cId="3428142386" sldId="846"/>
            <ac:spMk id="16" creationId="{8039F100-3E32-4BFF-A703-D44529595C6F}"/>
          </ac:spMkLst>
        </pc:spChg>
        <pc:spChg chg="mod">
          <ac:chgData name="João Felipe Nicolaci Pimentel" userId="ad996c092fe38a6e" providerId="LiveId" clId="{7B450DF9-6A27-4B66-8033-35457DAD3695}" dt="2018-09-30T23:25:38.149" v="9026" actId="1035"/>
          <ac:spMkLst>
            <pc:docMk/>
            <pc:sldMk cId="3428142386" sldId="846"/>
            <ac:spMk id="17" creationId="{9063D852-0CA3-4EAD-8A2F-A3C01A55A425}"/>
          </ac:spMkLst>
        </pc:spChg>
        <pc:spChg chg="mod">
          <ac:chgData name="João Felipe Nicolaci Pimentel" userId="ad996c092fe38a6e" providerId="LiveId" clId="{7B450DF9-6A27-4B66-8033-35457DAD3695}" dt="2018-09-30T23:25:38.149" v="9026" actId="1035"/>
          <ac:spMkLst>
            <pc:docMk/>
            <pc:sldMk cId="3428142386" sldId="846"/>
            <ac:spMk id="18" creationId="{45DF4A60-B8EB-4DC6-9A66-B2207386EA5E}"/>
          </ac:spMkLst>
        </pc:spChg>
        <pc:spChg chg="del">
          <ac:chgData name="João Felipe Nicolaci Pimentel" userId="ad996c092fe38a6e" providerId="LiveId" clId="{7B450DF9-6A27-4B66-8033-35457DAD3695}" dt="2018-09-30T23:21:07.716" v="8814" actId="478"/>
          <ac:spMkLst>
            <pc:docMk/>
            <pc:sldMk cId="3428142386" sldId="846"/>
            <ac:spMk id="20" creationId="{208C15E8-2ADB-4C9E-8FF3-BA806CE4BE29}"/>
          </ac:spMkLst>
        </pc:spChg>
        <pc:spChg chg="del">
          <ac:chgData name="João Felipe Nicolaci Pimentel" userId="ad996c092fe38a6e" providerId="LiveId" clId="{7B450DF9-6A27-4B66-8033-35457DAD3695}" dt="2018-09-30T23:21:09.037" v="8815" actId="478"/>
          <ac:spMkLst>
            <pc:docMk/>
            <pc:sldMk cId="3428142386" sldId="846"/>
            <ac:spMk id="21" creationId="{CB34B619-56CF-462D-BBF9-CF2D3AA70D6C}"/>
          </ac:spMkLst>
        </pc:spChg>
      </pc:sldChg>
      <pc:sldChg chg="modSp add ord">
        <pc:chgData name="João Felipe Nicolaci Pimentel" userId="ad996c092fe38a6e" providerId="LiveId" clId="{7B450DF9-6A27-4B66-8033-35457DAD3695}" dt="2018-09-30T23:30:28.949" v="9329" actId="6549"/>
        <pc:sldMkLst>
          <pc:docMk/>
          <pc:sldMk cId="1647635010" sldId="847"/>
        </pc:sldMkLst>
        <pc:spChg chg="mod">
          <ac:chgData name="João Felipe Nicolaci Pimentel" userId="ad996c092fe38a6e" providerId="LiveId" clId="{7B450DF9-6A27-4B66-8033-35457DAD3695}" dt="2018-09-30T23:27:38.704" v="9036" actId="20577"/>
          <ac:spMkLst>
            <pc:docMk/>
            <pc:sldMk cId="1647635010" sldId="847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09-30T23:30:28.949" v="9329" actId="6549"/>
          <ac:spMkLst>
            <pc:docMk/>
            <pc:sldMk cId="1647635010" sldId="847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09-30T23:30:19.961" v="9322" actId="207"/>
          <ac:spMkLst>
            <pc:docMk/>
            <pc:sldMk cId="1647635010" sldId="847"/>
            <ac:spMk id="7" creationId="{3D26CC1F-8016-45A6-8642-8F20F25DF715}"/>
          </ac:spMkLst>
        </pc:spChg>
      </pc:sldChg>
      <pc:sldChg chg="addSp delSp modSp add">
        <pc:chgData name="João Felipe Nicolaci Pimentel" userId="ad996c092fe38a6e" providerId="LiveId" clId="{7B450DF9-6A27-4B66-8033-35457DAD3695}" dt="2018-10-10T11:52:18.692" v="23795" actId="20577"/>
        <pc:sldMkLst>
          <pc:docMk/>
          <pc:sldMk cId="1391078365" sldId="850"/>
        </pc:sldMkLst>
        <pc:spChg chg="mod">
          <ac:chgData name="João Felipe Nicolaci Pimentel" userId="ad996c092fe38a6e" providerId="LiveId" clId="{7B450DF9-6A27-4B66-8033-35457DAD3695}" dt="2018-10-10T11:52:18.692" v="23795" actId="20577"/>
          <ac:spMkLst>
            <pc:docMk/>
            <pc:sldMk cId="1391078365" sldId="850"/>
            <ac:spMk id="2" creationId="{830F2EAB-E075-463C-AFF7-EADE810D0CC0}"/>
          </ac:spMkLst>
        </pc:spChg>
        <pc:spChg chg="del mod">
          <ac:chgData name="João Felipe Nicolaci Pimentel" userId="ad996c092fe38a6e" providerId="LiveId" clId="{7B450DF9-6A27-4B66-8033-35457DAD3695}" dt="2018-09-30T23:36:51.443" v="9538" actId="478"/>
          <ac:spMkLst>
            <pc:docMk/>
            <pc:sldMk cId="1391078365" sldId="850"/>
            <ac:spMk id="3" creationId="{5D620B8E-9500-4EA9-AC4E-AA9E6B6295BE}"/>
          </ac:spMkLst>
        </pc:spChg>
        <pc:spChg chg="add del mod">
          <ac:chgData name="João Felipe Nicolaci Pimentel" userId="ad996c092fe38a6e" providerId="LiveId" clId="{7B450DF9-6A27-4B66-8033-35457DAD3695}" dt="2018-09-30T23:36:59.978" v="9540" actId="478"/>
          <ac:spMkLst>
            <pc:docMk/>
            <pc:sldMk cId="1391078365" sldId="850"/>
            <ac:spMk id="7" creationId="{8608A57A-0679-40F6-AD15-3CC387E1F4F4}"/>
          </ac:spMkLst>
        </pc:spChg>
        <pc:spChg chg="mod">
          <ac:chgData name="João Felipe Nicolaci Pimentel" userId="ad996c092fe38a6e" providerId="LiveId" clId="{7B450DF9-6A27-4B66-8033-35457DAD3695}" dt="2018-09-30T23:42:52.781" v="9714" actId="207"/>
          <ac:spMkLst>
            <pc:docMk/>
            <pc:sldMk cId="1391078365" sldId="850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09-30T23:37:05.887" v="9558" actId="20577"/>
          <ac:spMkLst>
            <pc:docMk/>
            <pc:sldMk cId="1391078365" sldId="850"/>
            <ac:spMk id="9" creationId="{10AFFFF9-F9EC-4E3B-AEEF-BD9859C1F48E}"/>
          </ac:spMkLst>
        </pc:spChg>
        <pc:spChg chg="add mod">
          <ac:chgData name="João Felipe Nicolaci Pimentel" userId="ad996c092fe38a6e" providerId="LiveId" clId="{7B450DF9-6A27-4B66-8033-35457DAD3695}" dt="2018-09-30T23:37:11.372" v="9560" actId="571"/>
          <ac:spMkLst>
            <pc:docMk/>
            <pc:sldMk cId="1391078365" sldId="850"/>
            <ac:spMk id="10" creationId="{2B9EC123-2734-45CC-8020-634FA99780CF}"/>
          </ac:spMkLst>
        </pc:spChg>
        <pc:spChg chg="add mod">
          <ac:chgData name="João Felipe Nicolaci Pimentel" userId="ad996c092fe38a6e" providerId="LiveId" clId="{7B450DF9-6A27-4B66-8033-35457DAD3695}" dt="2018-09-30T23:39:42.284" v="9616" actId="2711"/>
          <ac:spMkLst>
            <pc:docMk/>
            <pc:sldMk cId="1391078365" sldId="850"/>
            <ac:spMk id="11" creationId="{C62960B7-A0D3-460A-9BB9-8EF838EB4A5A}"/>
          </ac:spMkLst>
        </pc:spChg>
        <pc:spChg chg="add">
          <ac:chgData name="João Felipe Nicolaci Pimentel" userId="ad996c092fe38a6e" providerId="LiveId" clId="{7B450DF9-6A27-4B66-8033-35457DAD3695}" dt="2018-09-30T23:39:28.543" v="9605"/>
          <ac:spMkLst>
            <pc:docMk/>
            <pc:sldMk cId="1391078365" sldId="850"/>
            <ac:spMk id="12" creationId="{F749F9B4-172B-4600-BC43-624D16B1538C}"/>
          </ac:spMkLst>
        </pc:spChg>
      </pc:sldChg>
      <pc:sldChg chg="addSp delSp modSp add">
        <pc:chgData name="João Felipe Nicolaci Pimentel" userId="ad996c092fe38a6e" providerId="LiveId" clId="{7B450DF9-6A27-4B66-8033-35457DAD3695}" dt="2018-10-10T11:53:09.707" v="23813" actId="20577"/>
        <pc:sldMkLst>
          <pc:docMk/>
          <pc:sldMk cId="3156561928" sldId="851"/>
        </pc:sldMkLst>
        <pc:spChg chg="mod">
          <ac:chgData name="João Felipe Nicolaci Pimentel" userId="ad996c092fe38a6e" providerId="LiveId" clId="{7B450DF9-6A27-4B66-8033-35457DAD3695}" dt="2018-10-10T11:53:09.707" v="23813" actId="20577"/>
          <ac:spMkLst>
            <pc:docMk/>
            <pc:sldMk cId="3156561928" sldId="851"/>
            <ac:spMk id="2" creationId="{830F2EAB-E075-463C-AFF7-EADE810D0CC0}"/>
          </ac:spMkLst>
        </pc:spChg>
        <pc:spChg chg="add del">
          <ac:chgData name="João Felipe Nicolaci Pimentel" userId="ad996c092fe38a6e" providerId="LiveId" clId="{7B450DF9-6A27-4B66-8033-35457DAD3695}" dt="2018-09-30T23:41:53.621" v="9683"/>
          <ac:spMkLst>
            <pc:docMk/>
            <pc:sldMk cId="3156561928" sldId="851"/>
            <ac:spMk id="3" creationId="{EFA1794A-4CCF-4C05-9D9D-59538BC5DD95}"/>
          </ac:spMkLst>
        </pc:spChg>
        <pc:spChg chg="mod">
          <ac:chgData name="João Felipe Nicolaci Pimentel" userId="ad996c092fe38a6e" providerId="LiveId" clId="{7B450DF9-6A27-4B66-8033-35457DAD3695}" dt="2018-09-30T23:41:34.298" v="9628" actId="207"/>
          <ac:spMkLst>
            <pc:docMk/>
            <pc:sldMk cId="3156561928" sldId="851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09-30T23:41:25.886" v="9626" actId="20577"/>
          <ac:spMkLst>
            <pc:docMk/>
            <pc:sldMk cId="3156561928" sldId="851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09-30T23:42:01.420" v="9685" actId="14100"/>
          <ac:spMkLst>
            <pc:docMk/>
            <pc:sldMk cId="3156561928" sldId="851"/>
            <ac:spMk id="11" creationId="{C62960B7-A0D3-460A-9BB9-8EF838EB4A5A}"/>
          </ac:spMkLst>
        </pc:spChg>
        <pc:spChg chg="mod">
          <ac:chgData name="João Felipe Nicolaci Pimentel" userId="ad996c092fe38a6e" providerId="LiveId" clId="{7B450DF9-6A27-4B66-8033-35457DAD3695}" dt="2018-09-30T23:41:48.412" v="9681" actId="14100"/>
          <ac:spMkLst>
            <pc:docMk/>
            <pc:sldMk cId="3156561928" sldId="851"/>
            <ac:spMk id="12" creationId="{F749F9B4-172B-4600-BC43-624D16B1538C}"/>
          </ac:spMkLst>
        </pc:spChg>
      </pc:sldChg>
      <pc:sldChg chg="modSp add">
        <pc:chgData name="João Felipe Nicolaci Pimentel" userId="ad996c092fe38a6e" providerId="LiveId" clId="{7B450DF9-6A27-4B66-8033-35457DAD3695}" dt="2018-09-30T23:47:57.450" v="9845" actId="20577"/>
        <pc:sldMkLst>
          <pc:docMk/>
          <pc:sldMk cId="190367148" sldId="852"/>
        </pc:sldMkLst>
        <pc:spChg chg="mod">
          <ac:chgData name="João Felipe Nicolaci Pimentel" userId="ad996c092fe38a6e" providerId="LiveId" clId="{7B450DF9-6A27-4B66-8033-35457DAD3695}" dt="2018-09-30T23:47:57.450" v="9845" actId="20577"/>
          <ac:spMkLst>
            <pc:docMk/>
            <pc:sldMk cId="190367148" sldId="852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09-30T23:46:43.909" v="9829" actId="20577"/>
          <ac:spMkLst>
            <pc:docMk/>
            <pc:sldMk cId="190367148" sldId="852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09-30T23:47:03.349" v="9834" actId="20577"/>
          <ac:spMkLst>
            <pc:docMk/>
            <pc:sldMk cId="190367148" sldId="852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09-30T23:46:59.922" v="9833" actId="1035"/>
          <ac:spMkLst>
            <pc:docMk/>
            <pc:sldMk cId="190367148" sldId="852"/>
            <ac:spMk id="11" creationId="{C62960B7-A0D3-460A-9BB9-8EF838EB4A5A}"/>
          </ac:spMkLst>
        </pc:spChg>
        <pc:spChg chg="mod">
          <ac:chgData name="João Felipe Nicolaci Pimentel" userId="ad996c092fe38a6e" providerId="LiveId" clId="{7B450DF9-6A27-4B66-8033-35457DAD3695}" dt="2018-09-30T23:47:04.998" v="9835" actId="20577"/>
          <ac:spMkLst>
            <pc:docMk/>
            <pc:sldMk cId="190367148" sldId="852"/>
            <ac:spMk id="12" creationId="{F749F9B4-172B-4600-BC43-624D16B1538C}"/>
          </ac:spMkLst>
        </pc:spChg>
      </pc:sldChg>
      <pc:sldChg chg="modSp add">
        <pc:chgData name="João Felipe Nicolaci Pimentel" userId="ad996c092fe38a6e" providerId="LiveId" clId="{7B450DF9-6A27-4B66-8033-35457DAD3695}" dt="2018-09-30T23:48:31.450" v="9875" actId="1035"/>
        <pc:sldMkLst>
          <pc:docMk/>
          <pc:sldMk cId="3376835354" sldId="853"/>
        </pc:sldMkLst>
        <pc:spChg chg="mod">
          <ac:chgData name="João Felipe Nicolaci Pimentel" userId="ad996c092fe38a6e" providerId="LiveId" clId="{7B450DF9-6A27-4B66-8033-35457DAD3695}" dt="2018-09-30T23:48:02.290" v="9851" actId="20577"/>
          <ac:spMkLst>
            <pc:docMk/>
            <pc:sldMk cId="3376835354" sldId="853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09-30T23:48:20.567" v="9864" actId="20577"/>
          <ac:spMkLst>
            <pc:docMk/>
            <pc:sldMk cId="3376835354" sldId="853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09-30T23:48:31.450" v="9875" actId="1035"/>
          <ac:spMkLst>
            <pc:docMk/>
            <pc:sldMk cId="3376835354" sldId="853"/>
            <ac:spMk id="11" creationId="{C62960B7-A0D3-460A-9BB9-8EF838EB4A5A}"/>
          </ac:spMkLst>
        </pc:spChg>
        <pc:spChg chg="mod">
          <ac:chgData name="João Felipe Nicolaci Pimentel" userId="ad996c092fe38a6e" providerId="LiveId" clId="{7B450DF9-6A27-4B66-8033-35457DAD3695}" dt="2018-09-30T23:48:31.450" v="9875" actId="1035"/>
          <ac:spMkLst>
            <pc:docMk/>
            <pc:sldMk cId="3376835354" sldId="853"/>
            <ac:spMk id="12" creationId="{F749F9B4-172B-4600-BC43-624D16B1538C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12:01:15.178" v="24067" actId="207"/>
        <pc:sldMkLst>
          <pc:docMk/>
          <pc:sldMk cId="3822734616" sldId="854"/>
        </pc:sldMkLst>
        <pc:spChg chg="mod">
          <ac:chgData name="João Felipe Nicolaci Pimentel" userId="ad996c092fe38a6e" providerId="LiveId" clId="{7B450DF9-6A27-4B66-8033-35457DAD3695}" dt="2018-09-30T23:49:08.946" v="9911" actId="20577"/>
          <ac:spMkLst>
            <pc:docMk/>
            <pc:sldMk cId="3822734616" sldId="854"/>
            <ac:spMk id="2" creationId="{830F2EAB-E075-463C-AFF7-EADE810D0CC0}"/>
          </ac:spMkLst>
        </pc:spChg>
        <pc:spChg chg="del mod">
          <ac:chgData name="João Felipe Nicolaci Pimentel" userId="ad996c092fe38a6e" providerId="LiveId" clId="{7B450DF9-6A27-4B66-8033-35457DAD3695}" dt="2018-10-10T12:00:01.424" v="24004" actId="478"/>
          <ac:spMkLst>
            <pc:docMk/>
            <pc:sldMk cId="3822734616" sldId="854"/>
            <ac:spMk id="3" creationId="{5D620B8E-9500-4EA9-AC4E-AA9E6B6295BE}"/>
          </ac:spMkLst>
        </pc:spChg>
        <pc:spChg chg="add del">
          <ac:chgData name="João Felipe Nicolaci Pimentel" userId="ad996c092fe38a6e" providerId="LiveId" clId="{7B450DF9-6A27-4B66-8033-35457DAD3695}" dt="2018-09-30T23:50:00.533" v="9980"/>
          <ac:spMkLst>
            <pc:docMk/>
            <pc:sldMk cId="3822734616" sldId="854"/>
            <ac:spMk id="7" creationId="{9ADC3B1F-C971-45E0-A073-7A2A280D16EA}"/>
          </ac:spMkLst>
        </pc:spChg>
        <pc:spChg chg="del mod">
          <ac:chgData name="João Felipe Nicolaci Pimentel" userId="ad996c092fe38a6e" providerId="LiveId" clId="{7B450DF9-6A27-4B66-8033-35457DAD3695}" dt="2018-10-10T11:59:52.936" v="23997" actId="478"/>
          <ac:spMkLst>
            <pc:docMk/>
            <pc:sldMk cId="3822734616" sldId="854"/>
            <ac:spMk id="8" creationId="{356A4BD9-AAE7-4996-AF04-C57A2B48FFF6}"/>
          </ac:spMkLst>
        </pc:spChg>
        <pc:spChg chg="del mod">
          <ac:chgData name="João Felipe Nicolaci Pimentel" userId="ad996c092fe38a6e" providerId="LiveId" clId="{7B450DF9-6A27-4B66-8033-35457DAD3695}" dt="2018-10-10T11:59:56.079" v="24000" actId="478"/>
          <ac:spMkLst>
            <pc:docMk/>
            <pc:sldMk cId="3822734616" sldId="854"/>
            <ac:spMk id="9" creationId="{10AFFFF9-F9EC-4E3B-AEEF-BD9859C1F48E}"/>
          </ac:spMkLst>
        </pc:spChg>
        <pc:spChg chg="add del mod">
          <ac:chgData name="João Felipe Nicolaci Pimentel" userId="ad996c092fe38a6e" providerId="LiveId" clId="{7B450DF9-6A27-4B66-8033-35457DAD3695}" dt="2018-10-10T11:59:53.952" v="23998" actId="478"/>
          <ac:spMkLst>
            <pc:docMk/>
            <pc:sldMk cId="3822734616" sldId="854"/>
            <ac:spMk id="10" creationId="{30F1DF19-EFAB-474E-A5D1-8D2FEE73DF7A}"/>
          </ac:spMkLst>
        </pc:spChg>
        <pc:spChg chg="add del">
          <ac:chgData name="João Felipe Nicolaci Pimentel" userId="ad996c092fe38a6e" providerId="LiveId" clId="{7B450DF9-6A27-4B66-8033-35457DAD3695}" dt="2018-10-10T11:59:54.944" v="23999" actId="478"/>
          <ac:spMkLst>
            <pc:docMk/>
            <pc:sldMk cId="3822734616" sldId="854"/>
            <ac:spMk id="11" creationId="{48DADEB0-5DF4-4428-A1D4-9CA34006DFF1}"/>
          </ac:spMkLst>
        </pc:spChg>
        <pc:spChg chg="add mod">
          <ac:chgData name="João Felipe Nicolaci Pimentel" userId="ad996c092fe38a6e" providerId="LiveId" clId="{7B450DF9-6A27-4B66-8033-35457DAD3695}" dt="2018-10-10T12:00:09.515" v="24041" actId="20577"/>
          <ac:spMkLst>
            <pc:docMk/>
            <pc:sldMk cId="3822734616" sldId="854"/>
            <ac:spMk id="12" creationId="{3B8025A1-1FF7-443B-AA92-FEDC6B6D70F8}"/>
          </ac:spMkLst>
        </pc:spChg>
        <pc:spChg chg="add mod">
          <ac:chgData name="João Felipe Nicolaci Pimentel" userId="ad996c092fe38a6e" providerId="LiveId" clId="{7B450DF9-6A27-4B66-8033-35457DAD3695}" dt="2018-10-10T12:00:05.864" v="24040" actId="1036"/>
          <ac:spMkLst>
            <pc:docMk/>
            <pc:sldMk cId="3822734616" sldId="854"/>
            <ac:spMk id="13" creationId="{13B9A0B6-8949-4FA4-9D61-9CAC3BB0CC33}"/>
          </ac:spMkLst>
        </pc:spChg>
        <pc:spChg chg="add del mod">
          <ac:chgData name="João Felipe Nicolaci Pimentel" userId="ad996c092fe38a6e" providerId="LiveId" clId="{7B450DF9-6A27-4B66-8033-35457DAD3695}" dt="2018-10-10T12:00:11.639" v="24042" actId="478"/>
          <ac:spMkLst>
            <pc:docMk/>
            <pc:sldMk cId="3822734616" sldId="854"/>
            <ac:spMk id="14" creationId="{91934E0D-065D-4E0B-8A91-8ECBE92AE744}"/>
          </ac:spMkLst>
        </pc:spChg>
        <pc:spChg chg="add del mod">
          <ac:chgData name="João Felipe Nicolaci Pimentel" userId="ad996c092fe38a6e" providerId="LiveId" clId="{7B450DF9-6A27-4B66-8033-35457DAD3695}" dt="2018-10-10T12:00:13.072" v="24043" actId="478"/>
          <ac:spMkLst>
            <pc:docMk/>
            <pc:sldMk cId="3822734616" sldId="854"/>
            <ac:spMk id="15" creationId="{63908629-FC6A-4122-8020-A02DCB5B3A3F}"/>
          </ac:spMkLst>
        </pc:spChg>
        <pc:spChg chg="add del">
          <ac:chgData name="João Felipe Nicolaci Pimentel" userId="ad996c092fe38a6e" providerId="LiveId" clId="{7B450DF9-6A27-4B66-8033-35457DAD3695}" dt="2018-10-01T03:01:43.464" v="14998"/>
          <ac:spMkLst>
            <pc:docMk/>
            <pc:sldMk cId="3822734616" sldId="854"/>
            <ac:spMk id="16" creationId="{56AF63F7-1B35-47E1-8969-A715CC4E7DE4}"/>
          </ac:spMkLst>
        </pc:spChg>
        <pc:spChg chg="add mod">
          <ac:chgData name="João Felipe Nicolaci Pimentel" userId="ad996c092fe38a6e" providerId="LiveId" clId="{7B450DF9-6A27-4B66-8033-35457DAD3695}" dt="2018-10-10T12:01:12.590" v="24066" actId="207"/>
          <ac:spMkLst>
            <pc:docMk/>
            <pc:sldMk cId="3822734616" sldId="854"/>
            <ac:spMk id="16" creationId="{5DEFFA74-598F-410A-BCCF-16BB2263DF72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17" creationId="{DA1200A6-F983-4ED0-952F-2DA599F0E13A}"/>
          </ac:spMkLst>
        </pc:spChg>
        <pc:spChg chg="add del">
          <ac:chgData name="João Felipe Nicolaci Pimentel" userId="ad996c092fe38a6e" providerId="LiveId" clId="{7B450DF9-6A27-4B66-8033-35457DAD3695}" dt="2018-10-01T03:01:43.464" v="14998"/>
          <ac:spMkLst>
            <pc:docMk/>
            <pc:sldMk cId="3822734616" sldId="854"/>
            <ac:spMk id="17" creationId="{EA29A9BD-CDE8-4D41-B00F-7BEAEC004694}"/>
          </ac:spMkLst>
        </pc:spChg>
        <pc:spChg chg="add del">
          <ac:chgData name="João Felipe Nicolaci Pimentel" userId="ad996c092fe38a6e" providerId="LiveId" clId="{7B450DF9-6A27-4B66-8033-35457DAD3695}" dt="2018-10-01T03:01:43.464" v="14998"/>
          <ac:spMkLst>
            <pc:docMk/>
            <pc:sldMk cId="3822734616" sldId="854"/>
            <ac:spMk id="18" creationId="{228A642A-4CED-479C-A72B-11416AAE503F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18" creationId="{8ED3C596-5F9B-4226-AB4B-9807FB38DF0C}"/>
          </ac:spMkLst>
        </pc:spChg>
        <pc:spChg chg="add del">
          <ac:chgData name="João Felipe Nicolaci Pimentel" userId="ad996c092fe38a6e" providerId="LiveId" clId="{7B450DF9-6A27-4B66-8033-35457DAD3695}" dt="2018-10-01T03:01:43.464" v="14998"/>
          <ac:spMkLst>
            <pc:docMk/>
            <pc:sldMk cId="3822734616" sldId="854"/>
            <ac:spMk id="19" creationId="{D1A407B6-AAF4-4DB4-9EA4-4E9DAF169DB2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19" creationId="{F1C6F0E3-D497-44FE-BCA8-7249827BB9DB}"/>
          </ac:spMkLst>
        </pc:spChg>
        <pc:spChg chg="add mod">
          <ac:chgData name="João Felipe Nicolaci Pimentel" userId="ad996c092fe38a6e" providerId="LiveId" clId="{7B450DF9-6A27-4B66-8033-35457DAD3695}" dt="2018-10-10T12:01:15.178" v="24067" actId="207"/>
          <ac:spMkLst>
            <pc:docMk/>
            <pc:sldMk cId="3822734616" sldId="854"/>
            <ac:spMk id="20" creationId="{AF618ACF-12DB-4C0F-B475-C4C2699480B9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21" creationId="{6AC54436-C0AF-43A8-85F3-A97F71F555F0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22" creationId="{31B8BC82-B470-4FDC-92DA-8DF0605567AF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23" creationId="{CDBA408E-E545-4B0A-A2CC-B6D7C7BC5CD6}"/>
          </ac:spMkLst>
        </pc:spChg>
        <pc:spChg chg="add mod">
          <ac:chgData name="João Felipe Nicolaci Pimentel" userId="ad996c092fe38a6e" providerId="LiveId" clId="{7B450DF9-6A27-4B66-8033-35457DAD3695}" dt="2018-10-10T12:01:06.835" v="24064" actId="207"/>
          <ac:spMkLst>
            <pc:docMk/>
            <pc:sldMk cId="3822734616" sldId="854"/>
            <ac:spMk id="24" creationId="{8FA2CE37-24EF-4358-905E-1EC3BCC8324B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25" creationId="{11718BCA-52DC-4698-AE81-FA27D3B2AFD9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26" creationId="{F581CF4A-E293-4350-B56F-158155CD4ABC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27" creationId="{50F7BE53-5FAD-445A-87C5-F454169D02F5}"/>
          </ac:spMkLst>
        </pc:spChg>
        <pc:spChg chg="add mod">
          <ac:chgData name="João Felipe Nicolaci Pimentel" userId="ad996c092fe38a6e" providerId="LiveId" clId="{7B450DF9-6A27-4B66-8033-35457DAD3695}" dt="2018-10-10T12:01:08.947" v="24065" actId="207"/>
          <ac:spMkLst>
            <pc:docMk/>
            <pc:sldMk cId="3822734616" sldId="854"/>
            <ac:spMk id="28" creationId="{1FFC0D51-EBBA-4E87-A3EB-D4A06B588A1B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29" creationId="{61CEF462-A7C2-48F7-940B-2AB531BF2F58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30" creationId="{10E05ABE-A144-489A-BD57-3AE840EC5A69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31" creationId="{29D44164-8511-4BA8-B2FA-09203C42461A}"/>
          </ac:spMkLst>
        </pc:spChg>
      </pc:sldChg>
      <pc:sldChg chg="addSp delSp modSp add">
        <pc:chgData name="João Felipe Nicolaci Pimentel" userId="ad996c092fe38a6e" providerId="LiveId" clId="{7B450DF9-6A27-4B66-8033-35457DAD3695}" dt="2018-10-01T01:28:17.078" v="10474" actId="478"/>
        <pc:sldMkLst>
          <pc:docMk/>
          <pc:sldMk cId="681311363" sldId="855"/>
        </pc:sldMkLst>
        <pc:spChg chg="mod">
          <ac:chgData name="João Felipe Nicolaci Pimentel" userId="ad996c092fe38a6e" providerId="LiveId" clId="{7B450DF9-6A27-4B66-8033-35457DAD3695}" dt="2018-10-01T01:20:33.380" v="10084" actId="20577"/>
          <ac:spMkLst>
            <pc:docMk/>
            <pc:sldMk cId="681311363" sldId="855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1:21:24.221" v="10109" actId="20577"/>
          <ac:spMkLst>
            <pc:docMk/>
            <pc:sldMk cId="681311363" sldId="855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1:25:25.404" v="10320" actId="20577"/>
          <ac:spMkLst>
            <pc:docMk/>
            <pc:sldMk cId="681311363" sldId="855"/>
            <ac:spMk id="8" creationId="{356A4BD9-AAE7-4996-AF04-C57A2B48FFF6}"/>
          </ac:spMkLst>
        </pc:spChg>
        <pc:spChg chg="add del mod">
          <ac:chgData name="João Felipe Nicolaci Pimentel" userId="ad996c092fe38a6e" providerId="LiveId" clId="{7B450DF9-6A27-4B66-8033-35457DAD3695}" dt="2018-10-01T01:28:17.078" v="10474" actId="478"/>
          <ac:spMkLst>
            <pc:docMk/>
            <pc:sldMk cId="681311363" sldId="855"/>
            <ac:spMk id="10" creationId="{30F1DF19-EFAB-474E-A5D1-8D2FEE73DF7A}"/>
          </ac:spMkLst>
        </pc:spChg>
        <pc:spChg chg="add del mod">
          <ac:chgData name="João Felipe Nicolaci Pimentel" userId="ad996c092fe38a6e" providerId="LiveId" clId="{7B450DF9-6A27-4B66-8033-35457DAD3695}" dt="2018-10-01T01:28:17.078" v="10474" actId="478"/>
          <ac:spMkLst>
            <pc:docMk/>
            <pc:sldMk cId="681311363" sldId="855"/>
            <ac:spMk id="11" creationId="{48DADEB0-5DF4-4428-A1D4-9CA34006DFF1}"/>
          </ac:spMkLst>
        </pc:spChg>
        <pc:spChg chg="del mod">
          <ac:chgData name="João Felipe Nicolaci Pimentel" userId="ad996c092fe38a6e" providerId="LiveId" clId="{7B450DF9-6A27-4B66-8033-35457DAD3695}" dt="2018-10-01T01:20:58.160" v="10093" actId="478"/>
          <ac:spMkLst>
            <pc:docMk/>
            <pc:sldMk cId="681311363" sldId="855"/>
            <ac:spMk id="12" creationId="{3B8025A1-1FF7-443B-AA92-FEDC6B6D70F8}"/>
          </ac:spMkLst>
        </pc:spChg>
        <pc:spChg chg="del">
          <ac:chgData name="João Felipe Nicolaci Pimentel" userId="ad996c092fe38a6e" providerId="LiveId" clId="{7B450DF9-6A27-4B66-8033-35457DAD3695}" dt="2018-10-01T01:20:59.691" v="10094" actId="478"/>
          <ac:spMkLst>
            <pc:docMk/>
            <pc:sldMk cId="681311363" sldId="855"/>
            <ac:spMk id="13" creationId="{13B9A0B6-8949-4FA4-9D61-9CAC3BB0CC33}"/>
          </ac:spMkLst>
        </pc:spChg>
        <pc:spChg chg="del">
          <ac:chgData name="João Felipe Nicolaci Pimentel" userId="ad996c092fe38a6e" providerId="LiveId" clId="{7B450DF9-6A27-4B66-8033-35457DAD3695}" dt="2018-10-01T01:21:02.236" v="10095" actId="478"/>
          <ac:spMkLst>
            <pc:docMk/>
            <pc:sldMk cId="681311363" sldId="855"/>
            <ac:spMk id="14" creationId="{91934E0D-065D-4E0B-8A91-8ECBE92AE744}"/>
          </ac:spMkLst>
        </pc:spChg>
        <pc:spChg chg="del">
          <ac:chgData name="João Felipe Nicolaci Pimentel" userId="ad996c092fe38a6e" providerId="LiveId" clId="{7B450DF9-6A27-4B66-8033-35457DAD3695}" dt="2018-10-01T01:21:03.315" v="10096" actId="478"/>
          <ac:spMkLst>
            <pc:docMk/>
            <pc:sldMk cId="681311363" sldId="855"/>
            <ac:spMk id="15" creationId="{63908629-FC6A-4122-8020-A02DCB5B3A3F}"/>
          </ac:spMkLst>
        </pc:spChg>
        <pc:spChg chg="add mod">
          <ac:chgData name="João Felipe Nicolaci Pimentel" userId="ad996c092fe38a6e" providerId="LiveId" clId="{7B450DF9-6A27-4B66-8033-35457DAD3695}" dt="2018-10-01T01:20:42.653" v="10086" actId="571"/>
          <ac:spMkLst>
            <pc:docMk/>
            <pc:sldMk cId="681311363" sldId="855"/>
            <ac:spMk id="16" creationId="{2694509F-203C-4493-8D6E-37AB7C44F1A9}"/>
          </ac:spMkLst>
        </pc:spChg>
        <pc:spChg chg="add mod">
          <ac:chgData name="João Felipe Nicolaci Pimentel" userId="ad996c092fe38a6e" providerId="LiveId" clId="{7B450DF9-6A27-4B66-8033-35457DAD3695}" dt="2018-10-01T01:25:31.939" v="10328" actId="20577"/>
          <ac:spMkLst>
            <pc:docMk/>
            <pc:sldMk cId="681311363" sldId="855"/>
            <ac:spMk id="17" creationId="{0B832484-2847-45F0-A39A-9710E9EB45C9}"/>
          </ac:spMkLst>
        </pc:spChg>
        <pc:spChg chg="add mod">
          <ac:chgData name="João Felipe Nicolaci Pimentel" userId="ad996c092fe38a6e" providerId="LiveId" clId="{7B450DF9-6A27-4B66-8033-35457DAD3695}" dt="2018-10-01T01:24:09.372" v="10213" actId="1036"/>
          <ac:spMkLst>
            <pc:docMk/>
            <pc:sldMk cId="681311363" sldId="855"/>
            <ac:spMk id="18" creationId="{66208DC2-535B-4E6A-A044-7895A0D099F6}"/>
          </ac:spMkLst>
        </pc:spChg>
        <pc:spChg chg="add mod">
          <ac:chgData name="João Felipe Nicolaci Pimentel" userId="ad996c092fe38a6e" providerId="LiveId" clId="{7B450DF9-6A27-4B66-8033-35457DAD3695}" dt="2018-10-01T01:24:09.372" v="10213" actId="1036"/>
          <ac:spMkLst>
            <pc:docMk/>
            <pc:sldMk cId="681311363" sldId="855"/>
            <ac:spMk id="19" creationId="{55B7A936-2CB4-45BB-B761-058085C63DEF}"/>
          </ac:spMkLst>
        </pc:spChg>
        <pc:spChg chg="add mod">
          <ac:chgData name="João Felipe Nicolaci Pimentel" userId="ad996c092fe38a6e" providerId="LiveId" clId="{7B450DF9-6A27-4B66-8033-35457DAD3695}" dt="2018-10-01T01:24:09.372" v="10213" actId="1036"/>
          <ac:spMkLst>
            <pc:docMk/>
            <pc:sldMk cId="681311363" sldId="855"/>
            <ac:spMk id="20" creationId="{D606F1E4-1809-496E-AA96-51E034E84E12}"/>
          </ac:spMkLst>
        </pc:spChg>
        <pc:spChg chg="add mod">
          <ac:chgData name="João Felipe Nicolaci Pimentel" userId="ad996c092fe38a6e" providerId="LiveId" clId="{7B450DF9-6A27-4B66-8033-35457DAD3695}" dt="2018-10-01T01:25:39.789" v="10346" actId="20577"/>
          <ac:spMkLst>
            <pc:docMk/>
            <pc:sldMk cId="681311363" sldId="855"/>
            <ac:spMk id="21" creationId="{AD96814C-BE07-4583-A193-FEB901406AD4}"/>
          </ac:spMkLst>
        </pc:spChg>
        <pc:spChg chg="add mod">
          <ac:chgData name="João Felipe Nicolaci Pimentel" userId="ad996c092fe38a6e" providerId="LiveId" clId="{7B450DF9-6A27-4B66-8033-35457DAD3695}" dt="2018-10-01T01:24:33.099" v="10246" actId="20577"/>
          <ac:spMkLst>
            <pc:docMk/>
            <pc:sldMk cId="681311363" sldId="855"/>
            <ac:spMk id="22" creationId="{7FBC51E1-AA58-450E-9315-245E19E93F2C}"/>
          </ac:spMkLst>
        </pc:spChg>
        <pc:spChg chg="add mod">
          <ac:chgData name="João Felipe Nicolaci Pimentel" userId="ad996c092fe38a6e" providerId="LiveId" clId="{7B450DF9-6A27-4B66-8033-35457DAD3695}" dt="2018-10-01T01:24:37.140" v="10248" actId="20577"/>
          <ac:spMkLst>
            <pc:docMk/>
            <pc:sldMk cId="681311363" sldId="855"/>
            <ac:spMk id="23" creationId="{E81464B3-60C6-4B12-AC90-23503C3F6641}"/>
          </ac:spMkLst>
        </pc:spChg>
        <pc:spChg chg="add mod">
          <ac:chgData name="João Felipe Nicolaci Pimentel" userId="ad996c092fe38a6e" providerId="LiveId" clId="{7B450DF9-6A27-4B66-8033-35457DAD3695}" dt="2018-10-01T01:24:34.472" v="10247" actId="20577"/>
          <ac:spMkLst>
            <pc:docMk/>
            <pc:sldMk cId="681311363" sldId="855"/>
            <ac:spMk id="24" creationId="{7D0C7FEE-E0D1-4B61-BBC3-29CC97CCBEBB}"/>
          </ac:spMkLst>
        </pc:spChg>
      </pc:sldChg>
      <pc:sldChg chg="modSp add">
        <pc:chgData name="João Felipe Nicolaci Pimentel" userId="ad996c092fe38a6e" providerId="LiveId" clId="{7B450DF9-6A27-4B66-8033-35457DAD3695}" dt="2018-10-01T01:27:14.832" v="10429" actId="20577"/>
        <pc:sldMkLst>
          <pc:docMk/>
          <pc:sldMk cId="2558471816" sldId="856"/>
        </pc:sldMkLst>
        <pc:spChg chg="mod">
          <ac:chgData name="João Felipe Nicolaci Pimentel" userId="ad996c092fe38a6e" providerId="LiveId" clId="{7B450DF9-6A27-4B66-8033-35457DAD3695}" dt="2018-10-01T01:25:55.692" v="10352" actId="20577"/>
          <ac:spMkLst>
            <pc:docMk/>
            <pc:sldMk cId="2558471816" sldId="856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1:26:56.891" v="10414" actId="20577"/>
          <ac:spMkLst>
            <pc:docMk/>
            <pc:sldMk cId="2558471816" sldId="856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1:27:05.860" v="10427" actId="20577"/>
          <ac:spMkLst>
            <pc:docMk/>
            <pc:sldMk cId="2558471816" sldId="856"/>
            <ac:spMk id="10" creationId="{30F1DF19-EFAB-474E-A5D1-8D2FEE73DF7A}"/>
          </ac:spMkLst>
        </pc:spChg>
        <pc:spChg chg="mod">
          <ac:chgData name="João Felipe Nicolaci Pimentel" userId="ad996c092fe38a6e" providerId="LiveId" clId="{7B450DF9-6A27-4B66-8033-35457DAD3695}" dt="2018-10-01T01:27:13.033" v="10428" actId="20577"/>
          <ac:spMkLst>
            <pc:docMk/>
            <pc:sldMk cId="2558471816" sldId="856"/>
            <ac:spMk id="17" creationId="{0B832484-2847-45F0-A39A-9710E9EB45C9}"/>
          </ac:spMkLst>
        </pc:spChg>
        <pc:spChg chg="mod">
          <ac:chgData name="João Felipe Nicolaci Pimentel" userId="ad996c092fe38a6e" providerId="LiveId" clId="{7B450DF9-6A27-4B66-8033-35457DAD3695}" dt="2018-10-01T01:27:14.832" v="10429" actId="20577"/>
          <ac:spMkLst>
            <pc:docMk/>
            <pc:sldMk cId="2558471816" sldId="856"/>
            <ac:spMk id="21" creationId="{AD96814C-BE07-4583-A193-FEB901406AD4}"/>
          </ac:spMkLst>
        </pc:spChg>
      </pc:sldChg>
      <pc:sldChg chg="delSp modSp add ord">
        <pc:chgData name="João Felipe Nicolaci Pimentel" userId="ad996c092fe38a6e" providerId="LiveId" clId="{7B450DF9-6A27-4B66-8033-35457DAD3695}" dt="2018-10-01T01:29:24.611" v="10543" actId="20577"/>
        <pc:sldMkLst>
          <pc:docMk/>
          <pc:sldMk cId="3828168529" sldId="857"/>
        </pc:sldMkLst>
        <pc:spChg chg="mod">
          <ac:chgData name="João Felipe Nicolaci Pimentel" userId="ad996c092fe38a6e" providerId="LiveId" clId="{7B450DF9-6A27-4B66-8033-35457DAD3695}" dt="2018-10-01T01:29:24.611" v="10543" actId="20577"/>
          <ac:spMkLst>
            <pc:docMk/>
            <pc:sldMk cId="3828168529" sldId="857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1:28:48.884" v="10501" actId="207"/>
          <ac:spMkLst>
            <pc:docMk/>
            <pc:sldMk cId="3828168529" sldId="857"/>
            <ac:spMk id="8" creationId="{356A4BD9-AAE7-4996-AF04-C57A2B48FFF6}"/>
          </ac:spMkLst>
        </pc:spChg>
        <pc:spChg chg="del">
          <ac:chgData name="João Felipe Nicolaci Pimentel" userId="ad996c092fe38a6e" providerId="LiveId" clId="{7B450DF9-6A27-4B66-8033-35457DAD3695}" dt="2018-10-01T01:28:20.531" v="10475" actId="478"/>
          <ac:spMkLst>
            <pc:docMk/>
            <pc:sldMk cId="3828168529" sldId="857"/>
            <ac:spMk id="10" creationId="{30F1DF19-EFAB-474E-A5D1-8D2FEE73DF7A}"/>
          </ac:spMkLst>
        </pc:spChg>
        <pc:spChg chg="del">
          <ac:chgData name="João Felipe Nicolaci Pimentel" userId="ad996c092fe38a6e" providerId="LiveId" clId="{7B450DF9-6A27-4B66-8033-35457DAD3695}" dt="2018-10-01T01:28:20.531" v="10475" actId="478"/>
          <ac:spMkLst>
            <pc:docMk/>
            <pc:sldMk cId="3828168529" sldId="857"/>
            <ac:spMk id="11" creationId="{48DADEB0-5DF4-4428-A1D4-9CA34006DFF1}"/>
          </ac:spMkLst>
        </pc:spChg>
        <pc:spChg chg="mod">
          <ac:chgData name="João Felipe Nicolaci Pimentel" userId="ad996c092fe38a6e" providerId="LiveId" clId="{7B450DF9-6A27-4B66-8033-35457DAD3695}" dt="2018-10-01T01:29:10.980" v="10510" actId="1035"/>
          <ac:spMkLst>
            <pc:docMk/>
            <pc:sldMk cId="3828168529" sldId="857"/>
            <ac:spMk id="17" creationId="{0B832484-2847-45F0-A39A-9710E9EB45C9}"/>
          </ac:spMkLst>
        </pc:spChg>
        <pc:spChg chg="mod">
          <ac:chgData name="João Felipe Nicolaci Pimentel" userId="ad996c092fe38a6e" providerId="LiveId" clId="{7B450DF9-6A27-4B66-8033-35457DAD3695}" dt="2018-10-01T01:29:10.980" v="10510" actId="1035"/>
          <ac:spMkLst>
            <pc:docMk/>
            <pc:sldMk cId="3828168529" sldId="857"/>
            <ac:spMk id="18" creationId="{66208DC2-535B-4E6A-A044-7895A0D099F6}"/>
          </ac:spMkLst>
        </pc:spChg>
        <pc:spChg chg="mod">
          <ac:chgData name="João Felipe Nicolaci Pimentel" userId="ad996c092fe38a6e" providerId="LiveId" clId="{7B450DF9-6A27-4B66-8033-35457DAD3695}" dt="2018-10-01T01:29:10.980" v="10510" actId="1035"/>
          <ac:spMkLst>
            <pc:docMk/>
            <pc:sldMk cId="3828168529" sldId="857"/>
            <ac:spMk id="19" creationId="{55B7A936-2CB4-45BB-B761-058085C63DEF}"/>
          </ac:spMkLst>
        </pc:spChg>
        <pc:spChg chg="mod">
          <ac:chgData name="João Felipe Nicolaci Pimentel" userId="ad996c092fe38a6e" providerId="LiveId" clId="{7B450DF9-6A27-4B66-8033-35457DAD3695}" dt="2018-10-01T01:29:10.980" v="10510" actId="1035"/>
          <ac:spMkLst>
            <pc:docMk/>
            <pc:sldMk cId="3828168529" sldId="857"/>
            <ac:spMk id="20" creationId="{D606F1E4-1809-496E-AA96-51E034E84E12}"/>
          </ac:spMkLst>
        </pc:spChg>
        <pc:spChg chg="del">
          <ac:chgData name="João Felipe Nicolaci Pimentel" userId="ad996c092fe38a6e" providerId="LiveId" clId="{7B450DF9-6A27-4B66-8033-35457DAD3695}" dt="2018-10-01T01:29:06.299" v="10504" actId="478"/>
          <ac:spMkLst>
            <pc:docMk/>
            <pc:sldMk cId="3828168529" sldId="857"/>
            <ac:spMk id="21" creationId="{AD96814C-BE07-4583-A193-FEB901406AD4}"/>
          </ac:spMkLst>
        </pc:spChg>
        <pc:spChg chg="del">
          <ac:chgData name="João Felipe Nicolaci Pimentel" userId="ad996c092fe38a6e" providerId="LiveId" clId="{7B450DF9-6A27-4B66-8033-35457DAD3695}" dt="2018-10-01T01:29:06.299" v="10504" actId="478"/>
          <ac:spMkLst>
            <pc:docMk/>
            <pc:sldMk cId="3828168529" sldId="857"/>
            <ac:spMk id="22" creationId="{7FBC51E1-AA58-450E-9315-245E19E93F2C}"/>
          </ac:spMkLst>
        </pc:spChg>
        <pc:spChg chg="del">
          <ac:chgData name="João Felipe Nicolaci Pimentel" userId="ad996c092fe38a6e" providerId="LiveId" clId="{7B450DF9-6A27-4B66-8033-35457DAD3695}" dt="2018-10-01T01:29:06.299" v="10504" actId="478"/>
          <ac:spMkLst>
            <pc:docMk/>
            <pc:sldMk cId="3828168529" sldId="857"/>
            <ac:spMk id="23" creationId="{E81464B3-60C6-4B12-AC90-23503C3F6641}"/>
          </ac:spMkLst>
        </pc:spChg>
        <pc:spChg chg="del">
          <ac:chgData name="João Felipe Nicolaci Pimentel" userId="ad996c092fe38a6e" providerId="LiveId" clId="{7B450DF9-6A27-4B66-8033-35457DAD3695}" dt="2018-10-01T01:29:06.299" v="10504" actId="478"/>
          <ac:spMkLst>
            <pc:docMk/>
            <pc:sldMk cId="3828168529" sldId="857"/>
            <ac:spMk id="24" creationId="{7D0C7FEE-E0D1-4B61-BBC3-29CC97CCBEBB}"/>
          </ac:spMkLst>
        </pc:spChg>
      </pc:sldChg>
      <pc:sldChg chg="delSp modSp add ord">
        <pc:chgData name="João Felipe Nicolaci Pimentel" userId="ad996c092fe38a6e" providerId="LiveId" clId="{7B450DF9-6A27-4B66-8033-35457DAD3695}" dt="2018-10-01T01:32:28.265" v="10664"/>
        <pc:sldMkLst>
          <pc:docMk/>
          <pc:sldMk cId="3383992603" sldId="858"/>
        </pc:sldMkLst>
        <pc:spChg chg="mod">
          <ac:chgData name="João Felipe Nicolaci Pimentel" userId="ad996c092fe38a6e" providerId="LiveId" clId="{7B450DF9-6A27-4B66-8033-35457DAD3695}" dt="2018-10-01T01:29:44.636" v="10555" actId="20577"/>
          <ac:spMkLst>
            <pc:docMk/>
            <pc:sldMk cId="3383992603" sldId="858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1:31:38.143" v="10629" actId="207"/>
          <ac:spMkLst>
            <pc:docMk/>
            <pc:sldMk cId="3383992603" sldId="858"/>
            <ac:spMk id="8" creationId="{356A4BD9-AAE7-4996-AF04-C57A2B48FFF6}"/>
          </ac:spMkLst>
        </pc:spChg>
        <pc:spChg chg="del">
          <ac:chgData name="João Felipe Nicolaci Pimentel" userId="ad996c092fe38a6e" providerId="LiveId" clId="{7B450DF9-6A27-4B66-8033-35457DAD3695}" dt="2018-10-01T01:31:45.420" v="10631" actId="478"/>
          <ac:spMkLst>
            <pc:docMk/>
            <pc:sldMk cId="3383992603" sldId="858"/>
            <ac:spMk id="10" creationId="{30F1DF19-EFAB-474E-A5D1-8D2FEE73DF7A}"/>
          </ac:spMkLst>
        </pc:spChg>
        <pc:spChg chg="del">
          <ac:chgData name="João Felipe Nicolaci Pimentel" userId="ad996c092fe38a6e" providerId="LiveId" clId="{7B450DF9-6A27-4B66-8033-35457DAD3695}" dt="2018-10-01T01:31:41.523" v="10630" actId="478"/>
          <ac:spMkLst>
            <pc:docMk/>
            <pc:sldMk cId="3383992603" sldId="858"/>
            <ac:spMk id="11" creationId="{48DADEB0-5DF4-4428-A1D4-9CA34006DFF1}"/>
          </ac:spMkLst>
        </pc:spChg>
        <pc:spChg chg="mod">
          <ac:chgData name="João Felipe Nicolaci Pimentel" userId="ad996c092fe38a6e" providerId="LiveId" clId="{7B450DF9-6A27-4B66-8033-35457DAD3695}" dt="2018-10-01T01:31:58.949" v="10647" actId="1035"/>
          <ac:spMkLst>
            <pc:docMk/>
            <pc:sldMk cId="3383992603" sldId="858"/>
            <ac:spMk id="17" creationId="{0B832484-2847-45F0-A39A-9710E9EB45C9}"/>
          </ac:spMkLst>
        </pc:spChg>
        <pc:spChg chg="mod">
          <ac:chgData name="João Felipe Nicolaci Pimentel" userId="ad996c092fe38a6e" providerId="LiveId" clId="{7B450DF9-6A27-4B66-8033-35457DAD3695}" dt="2018-10-01T01:31:58.949" v="10647" actId="1035"/>
          <ac:spMkLst>
            <pc:docMk/>
            <pc:sldMk cId="3383992603" sldId="858"/>
            <ac:spMk id="18" creationId="{66208DC2-535B-4E6A-A044-7895A0D099F6}"/>
          </ac:spMkLst>
        </pc:spChg>
        <pc:spChg chg="mod">
          <ac:chgData name="João Felipe Nicolaci Pimentel" userId="ad996c092fe38a6e" providerId="LiveId" clId="{7B450DF9-6A27-4B66-8033-35457DAD3695}" dt="2018-10-01T01:31:58.949" v="10647" actId="1035"/>
          <ac:spMkLst>
            <pc:docMk/>
            <pc:sldMk cId="3383992603" sldId="858"/>
            <ac:spMk id="19" creationId="{55B7A936-2CB4-45BB-B761-058085C63DEF}"/>
          </ac:spMkLst>
        </pc:spChg>
        <pc:spChg chg="mod">
          <ac:chgData name="João Felipe Nicolaci Pimentel" userId="ad996c092fe38a6e" providerId="LiveId" clId="{7B450DF9-6A27-4B66-8033-35457DAD3695}" dt="2018-10-01T01:31:58.949" v="10647" actId="1035"/>
          <ac:spMkLst>
            <pc:docMk/>
            <pc:sldMk cId="3383992603" sldId="858"/>
            <ac:spMk id="20" creationId="{D606F1E4-1809-496E-AA96-51E034E84E12}"/>
          </ac:spMkLst>
        </pc:spChg>
        <pc:spChg chg="mod">
          <ac:chgData name="João Felipe Nicolaci Pimentel" userId="ad996c092fe38a6e" providerId="LiveId" clId="{7B450DF9-6A27-4B66-8033-35457DAD3695}" dt="2018-10-01T01:32:09.484" v="10663" actId="20577"/>
          <ac:spMkLst>
            <pc:docMk/>
            <pc:sldMk cId="3383992603" sldId="858"/>
            <ac:spMk id="21" creationId="{AD96814C-BE07-4583-A193-FEB901406AD4}"/>
          </ac:spMkLst>
        </pc:spChg>
        <pc:spChg chg="mod">
          <ac:chgData name="João Felipe Nicolaci Pimentel" userId="ad996c092fe38a6e" providerId="LiveId" clId="{7B450DF9-6A27-4B66-8033-35457DAD3695}" dt="2018-10-01T01:32:05.531" v="10655" actId="1035"/>
          <ac:spMkLst>
            <pc:docMk/>
            <pc:sldMk cId="3383992603" sldId="858"/>
            <ac:spMk id="22" creationId="{7FBC51E1-AA58-450E-9315-245E19E93F2C}"/>
          </ac:spMkLst>
        </pc:spChg>
        <pc:spChg chg="mod">
          <ac:chgData name="João Felipe Nicolaci Pimentel" userId="ad996c092fe38a6e" providerId="LiveId" clId="{7B450DF9-6A27-4B66-8033-35457DAD3695}" dt="2018-10-01T01:32:28.265" v="10664"/>
          <ac:spMkLst>
            <pc:docMk/>
            <pc:sldMk cId="3383992603" sldId="858"/>
            <ac:spMk id="23" creationId="{E81464B3-60C6-4B12-AC90-23503C3F6641}"/>
          </ac:spMkLst>
        </pc:spChg>
        <pc:spChg chg="mod">
          <ac:chgData name="João Felipe Nicolaci Pimentel" userId="ad996c092fe38a6e" providerId="LiveId" clId="{7B450DF9-6A27-4B66-8033-35457DAD3695}" dt="2018-10-01T01:32:05.531" v="10655" actId="1035"/>
          <ac:spMkLst>
            <pc:docMk/>
            <pc:sldMk cId="3383992603" sldId="858"/>
            <ac:spMk id="24" creationId="{7D0C7FEE-E0D1-4B61-BBC3-29CC97CCBEBB}"/>
          </ac:spMkLst>
        </pc:spChg>
      </pc:sldChg>
      <pc:sldChg chg="addSp delSp modSp add">
        <pc:chgData name="João Felipe Nicolaci Pimentel" userId="ad996c092fe38a6e" providerId="LiveId" clId="{7B450DF9-6A27-4B66-8033-35457DAD3695}" dt="2018-10-01T01:39:21.245" v="10942" actId="20577"/>
        <pc:sldMkLst>
          <pc:docMk/>
          <pc:sldMk cId="2021311835" sldId="859"/>
        </pc:sldMkLst>
        <pc:spChg chg="mod">
          <ac:chgData name="João Felipe Nicolaci Pimentel" userId="ad996c092fe38a6e" providerId="LiveId" clId="{7B450DF9-6A27-4B66-8033-35457DAD3695}" dt="2018-10-01T01:39:21.245" v="10942" actId="20577"/>
          <ac:spMkLst>
            <pc:docMk/>
            <pc:sldMk cId="2021311835" sldId="859"/>
            <ac:spMk id="2" creationId="{830F2EAB-E075-463C-AFF7-EADE810D0CC0}"/>
          </ac:spMkLst>
        </pc:spChg>
        <pc:spChg chg="add del mod">
          <ac:chgData name="João Felipe Nicolaci Pimentel" userId="ad996c092fe38a6e" providerId="LiveId" clId="{7B450DF9-6A27-4B66-8033-35457DAD3695}" dt="2018-10-01T01:37:22.110" v="10868" actId="478"/>
          <ac:spMkLst>
            <pc:docMk/>
            <pc:sldMk cId="2021311835" sldId="859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1:37:49.246" v="10877" actId="1035"/>
          <ac:spMkLst>
            <pc:docMk/>
            <pc:sldMk cId="2021311835" sldId="859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1:37:49.246" v="10877" actId="1035"/>
          <ac:spMkLst>
            <pc:docMk/>
            <pc:sldMk cId="2021311835" sldId="859"/>
            <ac:spMk id="9" creationId="{10AFFFF9-F9EC-4E3B-AEEF-BD9859C1F48E}"/>
          </ac:spMkLst>
        </pc:spChg>
        <pc:spChg chg="add del mod">
          <ac:chgData name="João Felipe Nicolaci Pimentel" userId="ad996c092fe38a6e" providerId="LiveId" clId="{7B450DF9-6A27-4B66-8033-35457DAD3695}" dt="2018-10-01T01:35:44.374" v="10711" actId="478"/>
          <ac:spMkLst>
            <pc:docMk/>
            <pc:sldMk cId="2021311835" sldId="859"/>
            <ac:spMk id="10" creationId="{9560E0FE-5059-4557-8251-90E0A95469CC}"/>
          </ac:spMkLst>
        </pc:spChg>
        <pc:spChg chg="add del mod">
          <ac:chgData name="João Felipe Nicolaci Pimentel" userId="ad996c092fe38a6e" providerId="LiveId" clId="{7B450DF9-6A27-4B66-8033-35457DAD3695}" dt="2018-10-01T01:37:25.947" v="10869" actId="478"/>
          <ac:spMkLst>
            <pc:docMk/>
            <pc:sldMk cId="2021311835" sldId="859"/>
            <ac:spMk id="12" creationId="{49E845B8-12EF-4ED2-B004-A62743E0C06B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17" creationId="{0B832484-2847-45F0-A39A-9710E9EB45C9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18" creationId="{66208DC2-535B-4E6A-A044-7895A0D099F6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19" creationId="{55B7A936-2CB4-45BB-B761-058085C63DEF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20" creationId="{D606F1E4-1809-496E-AA96-51E034E84E12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21" creationId="{AD96814C-BE07-4583-A193-FEB901406AD4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22" creationId="{7FBC51E1-AA58-450E-9315-245E19E93F2C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23" creationId="{E81464B3-60C6-4B12-AC90-23503C3F6641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24" creationId="{7D0C7FEE-E0D1-4B61-BBC3-29CC97CCBEBB}"/>
          </ac:spMkLst>
        </pc:spChg>
        <pc:spChg chg="add del mod">
          <ac:chgData name="João Felipe Nicolaci Pimentel" userId="ad996c092fe38a6e" providerId="LiveId" clId="{7B450DF9-6A27-4B66-8033-35457DAD3695}" dt="2018-10-01T01:38:19.571" v="10886" actId="478"/>
          <ac:spMkLst>
            <pc:docMk/>
            <pc:sldMk cId="2021311835" sldId="859"/>
            <ac:spMk id="25" creationId="{9C6377EA-7872-415E-AC0D-3A633863B4E5}"/>
          </ac:spMkLst>
        </pc:spChg>
        <pc:spChg chg="add mod">
          <ac:chgData name="João Felipe Nicolaci Pimentel" userId="ad996c092fe38a6e" providerId="LiveId" clId="{7B450DF9-6A27-4B66-8033-35457DAD3695}" dt="2018-10-01T01:37:49.246" v="10877" actId="1035"/>
          <ac:spMkLst>
            <pc:docMk/>
            <pc:sldMk cId="2021311835" sldId="859"/>
            <ac:spMk id="26" creationId="{60963553-0550-4410-8DD8-2656E8216856}"/>
          </ac:spMkLst>
        </pc:spChg>
        <pc:spChg chg="add mod">
          <ac:chgData name="João Felipe Nicolaci Pimentel" userId="ad996c092fe38a6e" providerId="LiveId" clId="{7B450DF9-6A27-4B66-8033-35457DAD3695}" dt="2018-10-01T01:38:06.075" v="10885" actId="1036"/>
          <ac:spMkLst>
            <pc:docMk/>
            <pc:sldMk cId="2021311835" sldId="859"/>
            <ac:spMk id="27" creationId="{77B4EE13-77FA-40D4-95F9-7838941CCD85}"/>
          </ac:spMkLst>
        </pc:spChg>
        <pc:spChg chg="add mod">
          <ac:chgData name="João Felipe Nicolaci Pimentel" userId="ad996c092fe38a6e" providerId="LiveId" clId="{7B450DF9-6A27-4B66-8033-35457DAD3695}" dt="2018-10-01T01:38:06.075" v="10885" actId="1036"/>
          <ac:spMkLst>
            <pc:docMk/>
            <pc:sldMk cId="2021311835" sldId="859"/>
            <ac:spMk id="28" creationId="{C0F35422-908A-452B-9592-645A20EA878E}"/>
          </ac:spMkLst>
        </pc:spChg>
      </pc:sldChg>
      <pc:sldChg chg="modSp add">
        <pc:chgData name="João Felipe Nicolaci Pimentel" userId="ad996c092fe38a6e" providerId="LiveId" clId="{7B450DF9-6A27-4B66-8033-35457DAD3695}" dt="2018-10-01T01:39:24.708" v="10943" actId="20577"/>
        <pc:sldMkLst>
          <pc:docMk/>
          <pc:sldMk cId="1861151192" sldId="860"/>
        </pc:sldMkLst>
        <pc:spChg chg="mod">
          <ac:chgData name="João Felipe Nicolaci Pimentel" userId="ad996c092fe38a6e" providerId="LiveId" clId="{7B450DF9-6A27-4B66-8033-35457DAD3695}" dt="2018-10-01T01:39:24.708" v="10943" actId="20577"/>
          <ac:spMkLst>
            <pc:docMk/>
            <pc:sldMk cId="1861151192" sldId="860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1:38:54.843" v="10928" actId="20577"/>
          <ac:spMkLst>
            <pc:docMk/>
            <pc:sldMk cId="1861151192" sldId="860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1:39:05.291" v="10940" actId="20577"/>
          <ac:spMkLst>
            <pc:docMk/>
            <pc:sldMk cId="1861151192" sldId="860"/>
            <ac:spMk id="26" creationId="{60963553-0550-4410-8DD8-2656E8216856}"/>
          </ac:spMkLst>
        </pc:spChg>
      </pc:sldChg>
      <pc:sldChg chg="addSp modSp add">
        <pc:chgData name="João Felipe Nicolaci Pimentel" userId="ad996c092fe38a6e" providerId="LiveId" clId="{7B450DF9-6A27-4B66-8033-35457DAD3695}" dt="2018-10-01T01:41:39.187" v="11150" actId="20577"/>
        <pc:sldMkLst>
          <pc:docMk/>
          <pc:sldMk cId="3936123793" sldId="861"/>
        </pc:sldMkLst>
        <pc:spChg chg="mod">
          <ac:chgData name="João Felipe Nicolaci Pimentel" userId="ad996c092fe38a6e" providerId="LiveId" clId="{7B450DF9-6A27-4B66-8033-35457DAD3695}" dt="2018-10-01T01:40:55.275" v="11041" actId="20577"/>
          <ac:spMkLst>
            <pc:docMk/>
            <pc:sldMk cId="3936123793" sldId="861"/>
            <ac:spMk id="2" creationId="{830F2EAB-E075-463C-AFF7-EADE810D0CC0}"/>
          </ac:spMkLst>
        </pc:spChg>
        <pc:spChg chg="add mod">
          <ac:chgData name="João Felipe Nicolaci Pimentel" userId="ad996c092fe38a6e" providerId="LiveId" clId="{7B450DF9-6A27-4B66-8033-35457DAD3695}" dt="2018-10-01T01:41:39.187" v="11150" actId="20577"/>
          <ac:spMkLst>
            <pc:docMk/>
            <pc:sldMk cId="3936123793" sldId="861"/>
            <ac:spMk id="3" creationId="{CB752D95-C177-4DB5-89B9-05BC3144375C}"/>
          </ac:spMkLst>
        </pc:spChg>
        <pc:spChg chg="mod">
          <ac:chgData name="João Felipe Nicolaci Pimentel" userId="ad996c092fe38a6e" providerId="LiveId" clId="{7B450DF9-6A27-4B66-8033-35457DAD3695}" dt="2018-10-01T01:40:40.155" v="11023" actId="1035"/>
          <ac:spMkLst>
            <pc:docMk/>
            <pc:sldMk cId="3936123793" sldId="861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1:40:40.155" v="11023" actId="1035"/>
          <ac:spMkLst>
            <pc:docMk/>
            <pc:sldMk cId="3936123793" sldId="861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10-01T01:40:40.155" v="11023" actId="1035"/>
          <ac:spMkLst>
            <pc:docMk/>
            <pc:sldMk cId="3936123793" sldId="861"/>
            <ac:spMk id="26" creationId="{60963553-0550-4410-8DD8-2656E8216856}"/>
          </ac:spMkLst>
        </pc:spChg>
        <pc:spChg chg="mod">
          <ac:chgData name="João Felipe Nicolaci Pimentel" userId="ad996c092fe38a6e" providerId="LiveId" clId="{7B450DF9-6A27-4B66-8033-35457DAD3695}" dt="2018-10-01T01:39:59.554" v="10981" actId="207"/>
          <ac:spMkLst>
            <pc:docMk/>
            <pc:sldMk cId="3936123793" sldId="861"/>
            <ac:spMk id="27" creationId="{77B4EE13-77FA-40D4-95F9-7838941CCD85}"/>
          </ac:spMkLst>
        </pc:spChg>
      </pc:sldChg>
      <pc:sldChg chg="addSp delSp modSp add">
        <pc:chgData name="João Felipe Nicolaci Pimentel" userId="ad996c092fe38a6e" providerId="LiveId" clId="{7B450DF9-6A27-4B66-8033-35457DAD3695}" dt="2018-10-10T12:05:27.284" v="24150" actId="207"/>
        <pc:sldMkLst>
          <pc:docMk/>
          <pc:sldMk cId="3870954951" sldId="862"/>
        </pc:sldMkLst>
        <pc:spChg chg="mod">
          <ac:chgData name="João Felipe Nicolaci Pimentel" userId="ad996c092fe38a6e" providerId="LiveId" clId="{7B450DF9-6A27-4B66-8033-35457DAD3695}" dt="2018-10-01T01:42:57.844" v="11254" actId="20577"/>
          <ac:spMkLst>
            <pc:docMk/>
            <pc:sldMk cId="3870954951" sldId="862"/>
            <ac:spMk id="2" creationId="{830F2EAB-E075-463C-AFF7-EADE810D0CC0}"/>
          </ac:spMkLst>
        </pc:spChg>
        <pc:spChg chg="del mod">
          <ac:chgData name="João Felipe Nicolaci Pimentel" userId="ad996c092fe38a6e" providerId="LiveId" clId="{7B450DF9-6A27-4B66-8033-35457DAD3695}" dt="2018-10-10T12:05:20.153" v="24148" actId="478"/>
          <ac:spMkLst>
            <pc:docMk/>
            <pc:sldMk cId="3870954951" sldId="862"/>
            <ac:spMk id="3" creationId="{CB752D95-C177-4DB5-89B9-05BC3144375C}"/>
          </ac:spMkLst>
        </pc:spChg>
        <pc:spChg chg="mod">
          <ac:chgData name="João Felipe Nicolaci Pimentel" userId="ad996c092fe38a6e" providerId="LiveId" clId="{7B450DF9-6A27-4B66-8033-35457DAD3695}" dt="2018-10-10T12:05:27.284" v="24150" actId="207"/>
          <ac:spMkLst>
            <pc:docMk/>
            <pc:sldMk cId="3870954951" sldId="862"/>
            <ac:spMk id="8" creationId="{356A4BD9-AAE7-4996-AF04-C57A2B48FFF6}"/>
          </ac:spMkLst>
        </pc:spChg>
        <pc:spChg chg="add del mod">
          <ac:chgData name="João Felipe Nicolaci Pimentel" userId="ad996c092fe38a6e" providerId="LiveId" clId="{7B450DF9-6A27-4B66-8033-35457DAD3695}" dt="2018-10-10T12:05:23.256" v="24149" actId="478"/>
          <ac:spMkLst>
            <pc:docMk/>
            <pc:sldMk cId="3870954951" sldId="862"/>
            <ac:spMk id="10" creationId="{C336AFAA-CE8A-4443-A7A0-FCF64427A485}"/>
          </ac:spMkLst>
        </pc:spChg>
        <pc:spChg chg="mod">
          <ac:chgData name="João Felipe Nicolaci Pimentel" userId="ad996c092fe38a6e" providerId="LiveId" clId="{7B450DF9-6A27-4B66-8033-35457DAD3695}" dt="2018-10-01T01:43:04.180" v="11261" actId="20577"/>
          <ac:spMkLst>
            <pc:docMk/>
            <pc:sldMk cId="3870954951" sldId="862"/>
            <ac:spMk id="26" creationId="{60963553-0550-4410-8DD8-2656E8216856}"/>
          </ac:spMkLst>
        </pc:spChg>
      </pc:sldChg>
      <pc:sldChg chg="addSp modSp add">
        <pc:chgData name="João Felipe Nicolaci Pimentel" userId="ad996c092fe38a6e" providerId="LiveId" clId="{7B450DF9-6A27-4B66-8033-35457DAD3695}" dt="2018-10-01T07:13:24.688" v="20567" actId="20577"/>
        <pc:sldMkLst>
          <pc:docMk/>
          <pc:sldMk cId="590334222" sldId="863"/>
        </pc:sldMkLst>
        <pc:spChg chg="mod">
          <ac:chgData name="João Felipe Nicolaci Pimentel" userId="ad996c092fe38a6e" providerId="LiveId" clId="{7B450DF9-6A27-4B66-8033-35457DAD3695}" dt="2018-10-01T01:43:34.739" v="11331" actId="20577"/>
          <ac:spMkLst>
            <pc:docMk/>
            <pc:sldMk cId="590334222" sldId="863"/>
            <ac:spMk id="2" creationId="{CE20AD79-3B64-4D8D-B0AA-9B93B010A5D1}"/>
          </ac:spMkLst>
        </pc:spChg>
        <pc:spChg chg="mod">
          <ac:chgData name="João Felipe Nicolaci Pimentel" userId="ad996c092fe38a6e" providerId="LiveId" clId="{7B450DF9-6A27-4B66-8033-35457DAD3695}" dt="2018-10-01T07:13:24.688" v="20567" actId="20577"/>
          <ac:spMkLst>
            <pc:docMk/>
            <pc:sldMk cId="590334222" sldId="863"/>
            <ac:spMk id="3" creationId="{E9D84702-11A2-438B-A5BD-D64E099F6AB0}"/>
          </ac:spMkLst>
        </pc:spChg>
        <pc:spChg chg="add mod">
          <ac:chgData name="João Felipe Nicolaci Pimentel" userId="ad996c092fe38a6e" providerId="LiveId" clId="{7B450DF9-6A27-4B66-8033-35457DAD3695}" dt="2018-10-01T07:13:24.688" v="20567" actId="20577"/>
          <ac:spMkLst>
            <pc:docMk/>
            <pc:sldMk cId="590334222" sldId="863"/>
            <ac:spMk id="7" creationId="{6496D0AC-0A20-42CE-A7DF-8C9615D099BA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1:49:37.515" v="11433" actId="478"/>
        <pc:sldMkLst>
          <pc:docMk/>
          <pc:sldMk cId="830650103" sldId="864"/>
        </pc:sldMkLst>
        <pc:spChg chg="mod">
          <ac:chgData name="João Felipe Nicolaci Pimentel" userId="ad996c092fe38a6e" providerId="LiveId" clId="{7B450DF9-6A27-4B66-8033-35457DAD3695}" dt="2018-10-01T01:48:36.035" v="11380" actId="20577"/>
          <ac:spMkLst>
            <pc:docMk/>
            <pc:sldMk cId="830650103" sldId="864"/>
            <ac:spMk id="2" creationId="{830F2EAB-E075-463C-AFF7-EADE810D0CC0}"/>
          </ac:spMkLst>
        </pc:spChg>
        <pc:spChg chg="del">
          <ac:chgData name="João Felipe Nicolaci Pimentel" userId="ad996c092fe38a6e" providerId="LiveId" clId="{7B450DF9-6A27-4B66-8033-35457DAD3695}" dt="2018-10-01T01:49:35.518" v="11432" actId="478"/>
          <ac:spMkLst>
            <pc:docMk/>
            <pc:sldMk cId="830650103" sldId="864"/>
            <ac:spMk id="3" creationId="{CB752D95-C177-4DB5-89B9-05BC3144375C}"/>
          </ac:spMkLst>
        </pc:spChg>
        <pc:spChg chg="mod">
          <ac:chgData name="João Felipe Nicolaci Pimentel" userId="ad996c092fe38a6e" providerId="LiveId" clId="{7B450DF9-6A27-4B66-8033-35457DAD3695}" dt="2018-10-01T01:49:21.267" v="11421" actId="20577"/>
          <ac:spMkLst>
            <pc:docMk/>
            <pc:sldMk cId="830650103" sldId="864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1:48:47.002" v="11385" actId="1035"/>
          <ac:spMkLst>
            <pc:docMk/>
            <pc:sldMk cId="830650103" sldId="864"/>
            <ac:spMk id="9" creationId="{10AFFFF9-F9EC-4E3B-AEEF-BD9859C1F48E}"/>
          </ac:spMkLst>
        </pc:spChg>
        <pc:spChg chg="add del mod">
          <ac:chgData name="João Felipe Nicolaci Pimentel" userId="ad996c092fe38a6e" providerId="LiveId" clId="{7B450DF9-6A27-4B66-8033-35457DAD3695}" dt="2018-10-01T01:49:37.515" v="11433" actId="478"/>
          <ac:spMkLst>
            <pc:docMk/>
            <pc:sldMk cId="830650103" sldId="864"/>
            <ac:spMk id="10" creationId="{44863155-E489-4456-86F1-A43DB7C5456F}"/>
          </ac:spMkLst>
        </pc:spChg>
        <pc:spChg chg="mod">
          <ac:chgData name="João Felipe Nicolaci Pimentel" userId="ad996c092fe38a6e" providerId="LiveId" clId="{7B450DF9-6A27-4B66-8033-35457DAD3695}" dt="2018-10-01T01:49:30.181" v="11431" actId="20577"/>
          <ac:spMkLst>
            <pc:docMk/>
            <pc:sldMk cId="830650103" sldId="864"/>
            <ac:spMk id="26" creationId="{60963553-0550-4410-8DD8-2656E8216856}"/>
          </ac:spMkLst>
        </pc:spChg>
        <pc:spChg chg="mod">
          <ac:chgData name="João Felipe Nicolaci Pimentel" userId="ad996c092fe38a6e" providerId="LiveId" clId="{7B450DF9-6A27-4B66-8033-35457DAD3695}" dt="2018-10-01T01:48:43.777" v="11381"/>
          <ac:spMkLst>
            <pc:docMk/>
            <pc:sldMk cId="830650103" sldId="864"/>
            <ac:spMk id="27" creationId="{77B4EE13-77FA-40D4-95F9-7838941CCD85}"/>
          </ac:spMkLst>
        </pc:spChg>
      </pc:sldChg>
      <pc:sldChg chg="addSp delSp modSp add">
        <pc:chgData name="João Felipe Nicolaci Pimentel" userId="ad996c092fe38a6e" providerId="LiveId" clId="{7B450DF9-6A27-4B66-8033-35457DAD3695}" dt="2018-10-10T12:35:56.569" v="25242" actId="20577"/>
        <pc:sldMkLst>
          <pc:docMk/>
          <pc:sldMk cId="3289889629" sldId="865"/>
        </pc:sldMkLst>
        <pc:spChg chg="mod">
          <ac:chgData name="João Felipe Nicolaci Pimentel" userId="ad996c092fe38a6e" providerId="LiveId" clId="{7B450DF9-6A27-4B66-8033-35457DAD3695}" dt="2018-10-01T01:50:20.052" v="11459" actId="20577"/>
          <ac:spMkLst>
            <pc:docMk/>
            <pc:sldMk cId="3289889629" sldId="865"/>
            <ac:spMk id="2" creationId="{830F2EAB-E075-463C-AFF7-EADE810D0CC0}"/>
          </ac:spMkLst>
        </pc:spChg>
        <pc:spChg chg="add mod">
          <ac:chgData name="João Felipe Nicolaci Pimentel" userId="ad996c092fe38a6e" providerId="LiveId" clId="{7B450DF9-6A27-4B66-8033-35457DAD3695}" dt="2018-10-10T12:35:56.569" v="25242" actId="20577"/>
          <ac:spMkLst>
            <pc:docMk/>
            <pc:sldMk cId="3289889629" sldId="865"/>
            <ac:spMk id="3" creationId="{B5D5EC6D-8B3E-4FAE-B11D-58D30F370D98}"/>
          </ac:spMkLst>
        </pc:spChg>
        <pc:spChg chg="del">
          <ac:chgData name="João Felipe Nicolaci Pimentel" userId="ad996c092fe38a6e" providerId="LiveId" clId="{7B450DF9-6A27-4B66-8033-35457DAD3695}" dt="2018-10-01T01:50:23.507" v="11460" actId="478"/>
          <ac:spMkLst>
            <pc:docMk/>
            <pc:sldMk cId="3289889629" sldId="865"/>
            <ac:spMk id="8" creationId="{356A4BD9-AAE7-4996-AF04-C57A2B48FFF6}"/>
          </ac:spMkLst>
        </pc:spChg>
        <pc:spChg chg="del">
          <ac:chgData name="João Felipe Nicolaci Pimentel" userId="ad996c092fe38a6e" providerId="LiveId" clId="{7B450DF9-6A27-4B66-8033-35457DAD3695}" dt="2018-10-01T01:50:23.507" v="11460" actId="478"/>
          <ac:spMkLst>
            <pc:docMk/>
            <pc:sldMk cId="3289889629" sldId="865"/>
            <ac:spMk id="9" creationId="{10AFFFF9-F9EC-4E3B-AEEF-BD9859C1F48E}"/>
          </ac:spMkLst>
        </pc:spChg>
        <pc:spChg chg="del">
          <ac:chgData name="João Felipe Nicolaci Pimentel" userId="ad996c092fe38a6e" providerId="LiveId" clId="{7B450DF9-6A27-4B66-8033-35457DAD3695}" dt="2018-10-01T01:50:23.507" v="11460" actId="478"/>
          <ac:spMkLst>
            <pc:docMk/>
            <pc:sldMk cId="3289889629" sldId="865"/>
            <ac:spMk id="26" creationId="{60963553-0550-4410-8DD8-2656E8216856}"/>
          </ac:spMkLst>
        </pc:spChg>
        <pc:spChg chg="del">
          <ac:chgData name="João Felipe Nicolaci Pimentel" userId="ad996c092fe38a6e" providerId="LiveId" clId="{7B450DF9-6A27-4B66-8033-35457DAD3695}" dt="2018-10-01T01:50:23.507" v="11460" actId="478"/>
          <ac:spMkLst>
            <pc:docMk/>
            <pc:sldMk cId="3289889629" sldId="865"/>
            <ac:spMk id="27" creationId="{77B4EE13-77FA-40D4-95F9-7838941CCD85}"/>
          </ac:spMkLst>
        </pc:spChg>
        <pc:spChg chg="del">
          <ac:chgData name="João Felipe Nicolaci Pimentel" userId="ad996c092fe38a6e" providerId="LiveId" clId="{7B450DF9-6A27-4B66-8033-35457DAD3695}" dt="2018-10-01T01:50:23.507" v="11460" actId="478"/>
          <ac:spMkLst>
            <pc:docMk/>
            <pc:sldMk cId="3289889629" sldId="865"/>
            <ac:spMk id="28" creationId="{C0F35422-908A-452B-9592-645A20EA878E}"/>
          </ac:spMkLst>
        </pc:spChg>
      </pc:sldChg>
      <pc:sldChg chg="delSp modSp add ord">
        <pc:chgData name="João Felipe Nicolaci Pimentel" userId="ad996c092fe38a6e" providerId="LiveId" clId="{7B450DF9-6A27-4B66-8033-35457DAD3695}" dt="2018-10-01T01:57:51.294" v="11874" actId="6549"/>
        <pc:sldMkLst>
          <pc:docMk/>
          <pc:sldMk cId="2205386005" sldId="866"/>
        </pc:sldMkLst>
        <pc:spChg chg="mod">
          <ac:chgData name="João Felipe Nicolaci Pimentel" userId="ad996c092fe38a6e" providerId="LiveId" clId="{7B450DF9-6A27-4B66-8033-35457DAD3695}" dt="2018-10-01T01:52:06.587" v="11576" actId="20577"/>
          <ac:spMkLst>
            <pc:docMk/>
            <pc:sldMk cId="2205386005" sldId="866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1:57:51.294" v="11874" actId="6549"/>
          <ac:spMkLst>
            <pc:docMk/>
            <pc:sldMk cId="2205386005" sldId="866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1:51:02.450" v="11465" actId="20577"/>
          <ac:spMkLst>
            <pc:docMk/>
            <pc:sldMk cId="2205386005" sldId="866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10-01T01:52:10.859" v="11577" actId="478"/>
          <ac:spMkLst>
            <pc:docMk/>
            <pc:sldMk cId="2205386005" sldId="866"/>
            <ac:spMk id="15" creationId="{776DB851-B72D-4A32-8861-2B4E5E134886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12:11:11.985" v="24331" actId="20577"/>
        <pc:sldMkLst>
          <pc:docMk/>
          <pc:sldMk cId="2897523845" sldId="867"/>
        </pc:sldMkLst>
        <pc:spChg chg="mod">
          <ac:chgData name="João Felipe Nicolaci Pimentel" userId="ad996c092fe38a6e" providerId="LiveId" clId="{7B450DF9-6A27-4B66-8033-35457DAD3695}" dt="2018-10-10T12:11:11.985" v="24331" actId="20577"/>
          <ac:spMkLst>
            <pc:docMk/>
            <pc:sldMk cId="2897523845" sldId="867"/>
            <ac:spMk id="2" creationId="{830F2EAB-E075-463C-AFF7-EADE810D0CC0}"/>
          </ac:spMkLst>
        </pc:spChg>
        <pc:spChg chg="add del">
          <ac:chgData name="João Felipe Nicolaci Pimentel" userId="ad996c092fe38a6e" providerId="LiveId" clId="{7B450DF9-6A27-4B66-8033-35457DAD3695}" dt="2018-10-01T01:54:07.585" v="11707"/>
          <ac:spMkLst>
            <pc:docMk/>
            <pc:sldMk cId="2897523845" sldId="867"/>
            <ac:spMk id="3" creationId="{FA5C00E2-9F2A-4A4E-AA87-43D8B63B5EFC}"/>
          </ac:spMkLst>
        </pc:spChg>
        <pc:spChg chg="add del">
          <ac:chgData name="João Felipe Nicolaci Pimentel" userId="ad996c092fe38a6e" providerId="LiveId" clId="{7B450DF9-6A27-4B66-8033-35457DAD3695}" dt="2018-10-01T01:54:07.585" v="11707"/>
          <ac:spMkLst>
            <pc:docMk/>
            <pc:sldMk cId="2897523845" sldId="867"/>
            <ac:spMk id="7" creationId="{2393AD93-A8B9-4196-97E6-F2FBF99B7086}"/>
          </ac:spMkLst>
        </pc:spChg>
        <pc:spChg chg="mod">
          <ac:chgData name="João Felipe Nicolaci Pimentel" userId="ad996c092fe38a6e" providerId="LiveId" clId="{7B450DF9-6A27-4B66-8033-35457DAD3695}" dt="2018-10-01T01:55:22.723" v="11731" actId="1035"/>
          <ac:spMkLst>
            <pc:docMk/>
            <pc:sldMk cId="2897523845" sldId="867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1:55:22.723" v="11731" actId="1035"/>
          <ac:spMkLst>
            <pc:docMk/>
            <pc:sldMk cId="2897523845" sldId="867"/>
            <ac:spMk id="9" creationId="{10AFFFF9-F9EC-4E3B-AEEF-BD9859C1F48E}"/>
          </ac:spMkLst>
        </pc:spChg>
        <pc:spChg chg="add mod">
          <ac:chgData name="João Felipe Nicolaci Pimentel" userId="ad996c092fe38a6e" providerId="LiveId" clId="{7B450DF9-6A27-4B66-8033-35457DAD3695}" dt="2018-10-01T01:54:28.231" v="11712" actId="207"/>
          <ac:spMkLst>
            <pc:docMk/>
            <pc:sldMk cId="2897523845" sldId="867"/>
            <ac:spMk id="11" creationId="{3B75342B-CB64-4388-BC92-DDD64C57B88C}"/>
          </ac:spMkLst>
        </pc:spChg>
        <pc:spChg chg="add mod">
          <ac:chgData name="João Felipe Nicolaci Pimentel" userId="ad996c092fe38a6e" providerId="LiveId" clId="{7B450DF9-6A27-4B66-8033-35457DAD3695}" dt="2018-10-01T01:53:47.694" v="11685" actId="20577"/>
          <ac:spMkLst>
            <pc:docMk/>
            <pc:sldMk cId="2897523845" sldId="867"/>
            <ac:spMk id="12" creationId="{1218749E-3E46-41A0-AE93-174936A68A2E}"/>
          </ac:spMkLst>
        </pc:spChg>
        <pc:spChg chg="add mod">
          <ac:chgData name="João Felipe Nicolaci Pimentel" userId="ad996c092fe38a6e" providerId="LiveId" clId="{7B450DF9-6A27-4B66-8033-35457DAD3695}" dt="2018-10-01T01:54:14.007" v="11708"/>
          <ac:spMkLst>
            <pc:docMk/>
            <pc:sldMk cId="2897523845" sldId="867"/>
            <ac:spMk id="13" creationId="{76D59422-9060-4F91-87E8-40530A1817A1}"/>
          </ac:spMkLst>
        </pc:spChg>
        <pc:spChg chg="add mod">
          <ac:chgData name="João Felipe Nicolaci Pimentel" userId="ad996c092fe38a6e" providerId="LiveId" clId="{7B450DF9-6A27-4B66-8033-35457DAD3695}" dt="2018-10-01T01:54:01.234" v="11705" actId="1035"/>
          <ac:spMkLst>
            <pc:docMk/>
            <pc:sldMk cId="2897523845" sldId="867"/>
            <ac:spMk id="14" creationId="{9E57123B-A9C3-41AF-A9B6-042B167B2082}"/>
          </ac:spMkLst>
        </pc:spChg>
        <pc:spChg chg="mod">
          <ac:chgData name="João Felipe Nicolaci Pimentel" userId="ad996c092fe38a6e" providerId="LiveId" clId="{7B450DF9-6A27-4B66-8033-35457DAD3695}" dt="2018-10-01T01:55:22.723" v="11731" actId="1035"/>
          <ac:spMkLst>
            <pc:docMk/>
            <pc:sldMk cId="2897523845" sldId="867"/>
            <ac:spMk id="26" creationId="{60963553-0550-4410-8DD8-2656E8216856}"/>
          </ac:spMkLst>
        </pc:spChg>
        <pc:spChg chg="mod">
          <ac:chgData name="João Felipe Nicolaci Pimentel" userId="ad996c092fe38a6e" providerId="LiveId" clId="{7B450DF9-6A27-4B66-8033-35457DAD3695}" dt="2018-10-01T01:52:39.707" v="11583" actId="20577"/>
          <ac:spMkLst>
            <pc:docMk/>
            <pc:sldMk cId="2897523845" sldId="867"/>
            <ac:spMk id="27" creationId="{77B4EE13-77FA-40D4-95F9-7838941CCD85}"/>
          </ac:spMkLst>
        </pc:spChg>
      </pc:sldChg>
      <pc:sldChg chg="addSp delSp modSp add">
        <pc:chgData name="João Felipe Nicolaci Pimentel" userId="ad996c092fe38a6e" providerId="LiveId" clId="{7B450DF9-6A27-4B66-8033-35457DAD3695}" dt="2018-10-01T01:56:45.051" v="11787" actId="6549"/>
        <pc:sldMkLst>
          <pc:docMk/>
          <pc:sldMk cId="2353662131" sldId="868"/>
        </pc:sldMkLst>
        <pc:spChg chg="mod">
          <ac:chgData name="João Felipe Nicolaci Pimentel" userId="ad996c092fe38a6e" providerId="LiveId" clId="{7B450DF9-6A27-4B66-8033-35457DAD3695}" dt="2018-10-01T01:56:10.132" v="11744" actId="20577"/>
          <ac:spMkLst>
            <pc:docMk/>
            <pc:sldMk cId="2353662131" sldId="868"/>
            <ac:spMk id="8" creationId="{356A4BD9-AAE7-4996-AF04-C57A2B48FFF6}"/>
          </ac:spMkLst>
        </pc:spChg>
        <pc:spChg chg="add mod">
          <ac:chgData name="João Felipe Nicolaci Pimentel" userId="ad996c092fe38a6e" providerId="LiveId" clId="{7B450DF9-6A27-4B66-8033-35457DAD3695}" dt="2018-10-01T01:56:45.051" v="11787" actId="6549"/>
          <ac:spMkLst>
            <pc:docMk/>
            <pc:sldMk cId="2353662131" sldId="868"/>
            <ac:spMk id="15" creationId="{7935F32F-B80F-4D4B-8CFD-A9189E10D33F}"/>
          </ac:spMkLst>
        </pc:spChg>
        <pc:spChg chg="add mod">
          <ac:chgData name="João Felipe Nicolaci Pimentel" userId="ad996c092fe38a6e" providerId="LiveId" clId="{7B450DF9-6A27-4B66-8033-35457DAD3695}" dt="2018-10-01T01:56:30.906" v="11770" actId="1035"/>
          <ac:spMkLst>
            <pc:docMk/>
            <pc:sldMk cId="2353662131" sldId="868"/>
            <ac:spMk id="16" creationId="{9022258F-B8FB-44A4-89B9-159F0E02857B}"/>
          </ac:spMkLst>
        </pc:spChg>
        <pc:spChg chg="del">
          <ac:chgData name="João Felipe Nicolaci Pimentel" userId="ad996c092fe38a6e" providerId="LiveId" clId="{7B450DF9-6A27-4B66-8033-35457DAD3695}" dt="2018-10-01T01:56:26.715" v="11767" actId="478"/>
          <ac:spMkLst>
            <pc:docMk/>
            <pc:sldMk cId="2353662131" sldId="868"/>
            <ac:spMk id="26" creationId="{60963553-0550-4410-8DD8-2656E8216856}"/>
          </ac:spMkLst>
        </pc:spChg>
      </pc:sldChg>
      <pc:sldChg chg="modSp add ord">
        <pc:chgData name="João Felipe Nicolaci Pimentel" userId="ad996c092fe38a6e" providerId="LiveId" clId="{7B450DF9-6A27-4B66-8033-35457DAD3695}" dt="2018-10-10T12:13:41.402" v="24374"/>
        <pc:sldMkLst>
          <pc:docMk/>
          <pc:sldMk cId="2077740687" sldId="869"/>
        </pc:sldMkLst>
        <pc:spChg chg="mod">
          <ac:chgData name="João Felipe Nicolaci Pimentel" userId="ad996c092fe38a6e" providerId="LiveId" clId="{7B450DF9-6A27-4B66-8033-35457DAD3695}" dt="2018-10-01T01:57:32.619" v="11857" actId="20577"/>
          <ac:spMkLst>
            <pc:docMk/>
            <pc:sldMk cId="2077740687" sldId="869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1:57:59.259" v="11875" actId="6549"/>
          <ac:spMkLst>
            <pc:docMk/>
            <pc:sldMk cId="2077740687" sldId="869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1:57:07.619" v="11795" actId="20577"/>
          <ac:spMkLst>
            <pc:docMk/>
            <pc:sldMk cId="2077740687" sldId="869"/>
            <ac:spMk id="10" creationId="{00000000-0000-0000-0000-000000000000}"/>
          </ac:spMkLst>
        </pc:spChg>
      </pc:sldChg>
      <pc:sldChg chg="modSp add ord">
        <pc:chgData name="João Felipe Nicolaci Pimentel" userId="ad996c092fe38a6e" providerId="LiveId" clId="{7B450DF9-6A27-4B66-8033-35457DAD3695}" dt="2018-10-10T12:13:48.827" v="24384" actId="20577"/>
        <pc:sldMkLst>
          <pc:docMk/>
          <pc:sldMk cId="3818930711" sldId="870"/>
        </pc:sldMkLst>
        <pc:spChg chg="mod">
          <ac:chgData name="João Felipe Nicolaci Pimentel" userId="ad996c092fe38a6e" providerId="LiveId" clId="{7B450DF9-6A27-4B66-8033-35457DAD3695}" dt="2018-10-10T12:13:48.827" v="24384" actId="20577"/>
          <ac:spMkLst>
            <pc:docMk/>
            <pc:sldMk cId="3818930711" sldId="870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1:59:57.459" v="11939"/>
          <ac:spMkLst>
            <pc:docMk/>
            <pc:sldMk cId="3818930711" sldId="870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1:59:40.659" v="11926" actId="1036"/>
          <ac:spMkLst>
            <pc:docMk/>
            <pc:sldMk cId="3818930711" sldId="870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10-01T01:59:34.763" v="11922" actId="20577"/>
          <ac:spMkLst>
            <pc:docMk/>
            <pc:sldMk cId="3818930711" sldId="870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02:20.707" v="12080" actId="20577"/>
          <ac:spMkLst>
            <pc:docMk/>
            <pc:sldMk cId="3818930711" sldId="870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1:59:40.659" v="11926" actId="1036"/>
          <ac:spMkLst>
            <pc:docMk/>
            <pc:sldMk cId="3818930711" sldId="870"/>
            <ac:spMk id="14" creationId="{9E57123B-A9C3-41AF-A9B6-042B167B2082}"/>
          </ac:spMkLst>
        </pc:spChg>
        <pc:spChg chg="mod">
          <ac:chgData name="João Felipe Nicolaci Pimentel" userId="ad996c092fe38a6e" providerId="LiveId" clId="{7B450DF9-6A27-4B66-8033-35457DAD3695}" dt="2018-10-01T02:00:04.499" v="11950" actId="20577"/>
          <ac:spMkLst>
            <pc:docMk/>
            <pc:sldMk cId="3818930711" sldId="870"/>
            <ac:spMk id="15" creationId="{7935F32F-B80F-4D4B-8CFD-A9189E10D33F}"/>
          </ac:spMkLst>
        </pc:spChg>
        <pc:spChg chg="mod">
          <ac:chgData name="João Felipe Nicolaci Pimentel" userId="ad996c092fe38a6e" providerId="LiveId" clId="{7B450DF9-6A27-4B66-8033-35457DAD3695}" dt="2018-10-01T01:59:40.659" v="11926" actId="1036"/>
          <ac:spMkLst>
            <pc:docMk/>
            <pc:sldMk cId="3818930711" sldId="870"/>
            <ac:spMk id="16" creationId="{9022258F-B8FB-44A4-89B9-159F0E02857B}"/>
          </ac:spMkLst>
        </pc:spChg>
      </pc:sldChg>
      <pc:sldChg chg="modSp add ord">
        <pc:chgData name="João Felipe Nicolaci Pimentel" userId="ad996c092fe38a6e" providerId="LiveId" clId="{7B450DF9-6A27-4B66-8033-35457DAD3695}" dt="2018-10-01T02:00:58.970" v="12013" actId="1035"/>
        <pc:sldMkLst>
          <pc:docMk/>
          <pc:sldMk cId="4062588492" sldId="871"/>
        </pc:sldMkLst>
        <pc:spChg chg="mod">
          <ac:chgData name="João Felipe Nicolaci Pimentel" userId="ad996c092fe38a6e" providerId="LiveId" clId="{7B450DF9-6A27-4B66-8033-35457DAD3695}" dt="2018-10-01T02:00:55.275" v="11999" actId="114"/>
          <ac:spMkLst>
            <pc:docMk/>
            <pc:sldMk cId="4062588492" sldId="871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2:00:58.970" v="12013" actId="1035"/>
          <ac:spMkLst>
            <pc:docMk/>
            <pc:sldMk cId="4062588492" sldId="871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2:00:31.623" v="11969" actId="20577"/>
          <ac:spMkLst>
            <pc:docMk/>
            <pc:sldMk cId="4062588492" sldId="871"/>
            <ac:spMk id="10" creationId="{00000000-0000-0000-0000-000000000000}"/>
          </ac:spMkLst>
        </pc:spChg>
      </pc:sldChg>
      <pc:sldChg chg="modSp add ord">
        <pc:chgData name="João Felipe Nicolaci Pimentel" userId="ad996c092fe38a6e" providerId="LiveId" clId="{7B450DF9-6A27-4B66-8033-35457DAD3695}" dt="2018-10-10T12:15:04.681" v="24421" actId="20577"/>
        <pc:sldMkLst>
          <pc:docMk/>
          <pc:sldMk cId="1049759032" sldId="872"/>
        </pc:sldMkLst>
        <pc:spChg chg="mod">
          <ac:chgData name="João Felipe Nicolaci Pimentel" userId="ad996c092fe38a6e" providerId="LiveId" clId="{7B450DF9-6A27-4B66-8033-35457DAD3695}" dt="2018-10-10T12:15:04.681" v="24421" actId="20577"/>
          <ac:spMkLst>
            <pc:docMk/>
            <pc:sldMk cId="1049759032" sldId="872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02:56.227" v="12103" actId="20577"/>
          <ac:spMkLst>
            <pc:docMk/>
            <pc:sldMk cId="1049759032" sldId="872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2:01:31.395" v="12046" actId="1035"/>
          <ac:spMkLst>
            <pc:docMk/>
            <pc:sldMk cId="1049759032" sldId="872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10-01T02:02:49.738" v="12101" actId="20577"/>
          <ac:spMkLst>
            <pc:docMk/>
            <pc:sldMk cId="1049759032" sldId="872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01:58.931" v="12075" actId="20577"/>
          <ac:spMkLst>
            <pc:docMk/>
            <pc:sldMk cId="1049759032" sldId="872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2:01:31.395" v="12046" actId="1035"/>
          <ac:spMkLst>
            <pc:docMk/>
            <pc:sldMk cId="1049759032" sldId="872"/>
            <ac:spMk id="14" creationId="{9E57123B-A9C3-41AF-A9B6-042B167B2082}"/>
          </ac:spMkLst>
        </pc:spChg>
        <pc:spChg chg="mod">
          <ac:chgData name="João Felipe Nicolaci Pimentel" userId="ad996c092fe38a6e" providerId="LiveId" clId="{7B450DF9-6A27-4B66-8033-35457DAD3695}" dt="2018-10-01T02:03:02.036" v="12105" actId="20577"/>
          <ac:spMkLst>
            <pc:docMk/>
            <pc:sldMk cId="1049759032" sldId="872"/>
            <ac:spMk id="15" creationId="{7935F32F-B80F-4D4B-8CFD-A9189E10D33F}"/>
          </ac:spMkLst>
        </pc:spChg>
        <pc:spChg chg="mod">
          <ac:chgData name="João Felipe Nicolaci Pimentel" userId="ad996c092fe38a6e" providerId="LiveId" clId="{7B450DF9-6A27-4B66-8033-35457DAD3695}" dt="2018-10-01T02:01:31.395" v="12046" actId="1035"/>
          <ac:spMkLst>
            <pc:docMk/>
            <pc:sldMk cId="1049759032" sldId="872"/>
            <ac:spMk id="16" creationId="{9022258F-B8FB-44A4-89B9-159F0E02857B}"/>
          </ac:spMkLst>
        </pc:spChg>
      </pc:sldChg>
      <pc:sldChg chg="modSp add ord">
        <pc:chgData name="João Felipe Nicolaci Pimentel" userId="ad996c092fe38a6e" providerId="LiveId" clId="{7B450DF9-6A27-4B66-8033-35457DAD3695}" dt="2018-10-01T02:04:24.762" v="12220" actId="1036"/>
        <pc:sldMkLst>
          <pc:docMk/>
          <pc:sldMk cId="2088832832" sldId="873"/>
        </pc:sldMkLst>
        <pc:spChg chg="mod">
          <ac:chgData name="João Felipe Nicolaci Pimentel" userId="ad996c092fe38a6e" providerId="LiveId" clId="{7B450DF9-6A27-4B66-8033-35457DAD3695}" dt="2018-10-01T02:04:21.790" v="12219" actId="6549"/>
          <ac:spMkLst>
            <pc:docMk/>
            <pc:sldMk cId="2088832832" sldId="873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2:04:24.762" v="12220" actId="1036"/>
          <ac:spMkLst>
            <pc:docMk/>
            <pc:sldMk cId="2088832832" sldId="873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2:03:46.811" v="12127" actId="20577"/>
          <ac:spMkLst>
            <pc:docMk/>
            <pc:sldMk cId="2088832832" sldId="873"/>
            <ac:spMk id="10" creationId="{00000000-0000-0000-0000-000000000000}"/>
          </ac:spMkLst>
        </pc:spChg>
      </pc:sldChg>
      <pc:sldChg chg="modSp add ord">
        <pc:chgData name="João Felipe Nicolaci Pimentel" userId="ad996c092fe38a6e" providerId="LiveId" clId="{7B450DF9-6A27-4B66-8033-35457DAD3695}" dt="2018-10-10T12:17:36.809" v="24542" actId="20577"/>
        <pc:sldMkLst>
          <pc:docMk/>
          <pc:sldMk cId="3939711494" sldId="874"/>
        </pc:sldMkLst>
        <pc:spChg chg="mod">
          <ac:chgData name="João Felipe Nicolaci Pimentel" userId="ad996c092fe38a6e" providerId="LiveId" clId="{7B450DF9-6A27-4B66-8033-35457DAD3695}" dt="2018-10-10T12:17:36.809" v="24542" actId="20577"/>
          <ac:spMkLst>
            <pc:docMk/>
            <pc:sldMk cId="3939711494" sldId="874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05:44.923" v="12280" actId="20577"/>
          <ac:spMkLst>
            <pc:docMk/>
            <pc:sldMk cId="3939711494" sldId="874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2:05:11.747" v="12253" actId="1035"/>
          <ac:spMkLst>
            <pc:docMk/>
            <pc:sldMk cId="3939711494" sldId="874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10-01T02:05:25.187" v="12265" actId="20577"/>
          <ac:spMkLst>
            <pc:docMk/>
            <pc:sldMk cId="3939711494" sldId="874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05:39.594" v="12277" actId="20577"/>
          <ac:spMkLst>
            <pc:docMk/>
            <pc:sldMk cId="3939711494" sldId="874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2:05:11.747" v="12253" actId="1035"/>
          <ac:spMkLst>
            <pc:docMk/>
            <pc:sldMk cId="3939711494" sldId="874"/>
            <ac:spMk id="14" creationId="{9E57123B-A9C3-41AF-A9B6-042B167B2082}"/>
          </ac:spMkLst>
        </pc:spChg>
        <pc:spChg chg="mod">
          <ac:chgData name="João Felipe Nicolaci Pimentel" userId="ad996c092fe38a6e" providerId="LiveId" clId="{7B450DF9-6A27-4B66-8033-35457DAD3695}" dt="2018-10-01T02:05:49.115" v="12285" actId="20577"/>
          <ac:spMkLst>
            <pc:docMk/>
            <pc:sldMk cId="3939711494" sldId="874"/>
            <ac:spMk id="15" creationId="{7935F32F-B80F-4D4B-8CFD-A9189E10D33F}"/>
          </ac:spMkLst>
        </pc:spChg>
        <pc:spChg chg="mod">
          <ac:chgData name="João Felipe Nicolaci Pimentel" userId="ad996c092fe38a6e" providerId="LiveId" clId="{7B450DF9-6A27-4B66-8033-35457DAD3695}" dt="2018-10-01T02:05:11.747" v="12253" actId="1035"/>
          <ac:spMkLst>
            <pc:docMk/>
            <pc:sldMk cId="3939711494" sldId="874"/>
            <ac:spMk id="16" creationId="{9022258F-B8FB-44A4-89B9-159F0E02857B}"/>
          </ac:spMkLst>
        </pc:spChg>
      </pc:sldChg>
      <pc:sldChg chg="modSp add ord">
        <pc:chgData name="João Felipe Nicolaci Pimentel" userId="ad996c092fe38a6e" providerId="LiveId" clId="{7B450DF9-6A27-4B66-8033-35457DAD3695}" dt="2018-10-10T12:26:12.063" v="24687"/>
        <pc:sldMkLst>
          <pc:docMk/>
          <pc:sldMk cId="1014074664" sldId="875"/>
        </pc:sldMkLst>
        <pc:spChg chg="mod">
          <ac:chgData name="João Felipe Nicolaci Pimentel" userId="ad996c092fe38a6e" providerId="LiveId" clId="{7B450DF9-6A27-4B66-8033-35457DAD3695}" dt="2018-10-01T02:09:22.963" v="12650" actId="114"/>
          <ac:spMkLst>
            <pc:docMk/>
            <pc:sldMk cId="1014074664" sldId="875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2:08:24.427" v="12527" actId="20577"/>
          <ac:spMkLst>
            <pc:docMk/>
            <pc:sldMk cId="1014074664" sldId="875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2:07:05.037" v="12322" actId="20577"/>
          <ac:spMkLst>
            <pc:docMk/>
            <pc:sldMk cId="1014074664" sldId="875"/>
            <ac:spMk id="10" creationId="{00000000-0000-0000-0000-000000000000}"/>
          </ac:spMkLst>
        </pc:spChg>
      </pc:sldChg>
      <pc:sldChg chg="modSp add ord">
        <pc:chgData name="João Felipe Nicolaci Pimentel" userId="ad996c092fe38a6e" providerId="LiveId" clId="{7B450DF9-6A27-4B66-8033-35457DAD3695}" dt="2018-10-10T12:26:37.331" v="24695"/>
        <pc:sldMkLst>
          <pc:docMk/>
          <pc:sldMk cId="4117158589" sldId="876"/>
        </pc:sldMkLst>
        <pc:spChg chg="mod">
          <ac:chgData name="João Felipe Nicolaci Pimentel" userId="ad996c092fe38a6e" providerId="LiveId" clId="{7B450DF9-6A27-4B66-8033-35457DAD3695}" dt="2018-10-01T02:09:56.555" v="12671" actId="20577"/>
          <ac:spMkLst>
            <pc:docMk/>
            <pc:sldMk cId="4117158589" sldId="876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12:35.052" v="12805" actId="20577"/>
          <ac:spMkLst>
            <pc:docMk/>
            <pc:sldMk cId="4117158589" sldId="876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2:11:32.954" v="12794" actId="1035"/>
          <ac:spMkLst>
            <pc:docMk/>
            <pc:sldMk cId="4117158589" sldId="876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10-01T02:11:24.652" v="12791" actId="207"/>
          <ac:spMkLst>
            <pc:docMk/>
            <pc:sldMk cId="4117158589" sldId="876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11:20.114" v="12790" actId="20577"/>
          <ac:spMkLst>
            <pc:docMk/>
            <pc:sldMk cId="4117158589" sldId="876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2:11:13.082" v="12782" actId="1035"/>
          <ac:spMkLst>
            <pc:docMk/>
            <pc:sldMk cId="4117158589" sldId="876"/>
            <ac:spMk id="14" creationId="{9E57123B-A9C3-41AF-A9B6-042B167B2082}"/>
          </ac:spMkLst>
        </pc:spChg>
        <pc:spChg chg="mod">
          <ac:chgData name="João Felipe Nicolaci Pimentel" userId="ad996c092fe38a6e" providerId="LiveId" clId="{7B450DF9-6A27-4B66-8033-35457DAD3695}" dt="2018-10-01T02:12:41.715" v="12811" actId="20577"/>
          <ac:spMkLst>
            <pc:docMk/>
            <pc:sldMk cId="4117158589" sldId="876"/>
            <ac:spMk id="15" creationId="{7935F32F-B80F-4D4B-8CFD-A9189E10D33F}"/>
          </ac:spMkLst>
        </pc:spChg>
        <pc:spChg chg="mod">
          <ac:chgData name="João Felipe Nicolaci Pimentel" userId="ad996c092fe38a6e" providerId="LiveId" clId="{7B450DF9-6A27-4B66-8033-35457DAD3695}" dt="2018-10-01T02:11:32.954" v="12794" actId="1035"/>
          <ac:spMkLst>
            <pc:docMk/>
            <pc:sldMk cId="4117158589" sldId="876"/>
            <ac:spMk id="16" creationId="{9022258F-B8FB-44A4-89B9-159F0E02857B}"/>
          </ac:spMkLst>
        </pc:spChg>
      </pc:sldChg>
      <pc:sldChg chg="addSp delSp modSp add">
        <pc:chgData name="João Felipe Nicolaci Pimentel" userId="ad996c092fe38a6e" providerId="LiveId" clId="{7B450DF9-6A27-4B66-8033-35457DAD3695}" dt="2018-10-10T12:29:49.329" v="24880" actId="478"/>
        <pc:sldMkLst>
          <pc:docMk/>
          <pc:sldMk cId="4012712320" sldId="877"/>
        </pc:sldMkLst>
        <pc:spChg chg="mod">
          <ac:chgData name="João Felipe Nicolaci Pimentel" userId="ad996c092fe38a6e" providerId="LiveId" clId="{7B450DF9-6A27-4B66-8033-35457DAD3695}" dt="2018-10-10T12:28:24.113" v="24830" actId="20577"/>
          <ac:spMkLst>
            <pc:docMk/>
            <pc:sldMk cId="4012712320" sldId="877"/>
            <ac:spMk id="2" creationId="{830F2EAB-E075-463C-AFF7-EADE810D0CC0}"/>
          </ac:spMkLst>
        </pc:spChg>
        <pc:spChg chg="add del mod">
          <ac:chgData name="João Felipe Nicolaci Pimentel" userId="ad996c092fe38a6e" providerId="LiveId" clId="{7B450DF9-6A27-4B66-8033-35457DAD3695}" dt="2018-10-10T12:29:49.329" v="24880" actId="478"/>
          <ac:spMkLst>
            <pc:docMk/>
            <pc:sldMk cId="4012712320" sldId="877"/>
            <ac:spMk id="3" creationId="{F21B895D-3A60-419F-A5A5-7C2A50FC8111}"/>
          </ac:spMkLst>
        </pc:spChg>
      </pc:sldChg>
      <pc:sldChg chg="addSp modSp add ord">
        <pc:chgData name="João Felipe Nicolaci Pimentel" userId="ad996c092fe38a6e" providerId="LiveId" clId="{7B450DF9-6A27-4B66-8033-35457DAD3695}" dt="2018-10-10T12:12:01.178" v="24332"/>
        <pc:sldMkLst>
          <pc:docMk/>
          <pc:sldMk cId="1661573392" sldId="878"/>
        </pc:sldMkLst>
        <pc:spChg chg="mod">
          <ac:chgData name="João Felipe Nicolaci Pimentel" userId="ad996c092fe38a6e" providerId="LiveId" clId="{7B450DF9-6A27-4B66-8033-35457DAD3695}" dt="2018-10-01T02:25:32.275" v="13545" actId="20577"/>
          <ac:spMkLst>
            <pc:docMk/>
            <pc:sldMk cId="1661573392" sldId="878"/>
            <ac:spMk id="5" creationId="{0BDD6723-E900-4B80-9D6D-FAE6FBC17EBF}"/>
          </ac:spMkLst>
        </pc:spChg>
        <pc:spChg chg="add mod">
          <ac:chgData name="João Felipe Nicolaci Pimentel" userId="ad996c092fe38a6e" providerId="LiveId" clId="{7B450DF9-6A27-4B66-8033-35457DAD3695}" dt="2018-10-01T02:16:56.187" v="13227" actId="20577"/>
          <ac:spMkLst>
            <pc:docMk/>
            <pc:sldMk cId="1661573392" sldId="878"/>
            <ac:spMk id="8" creationId="{2507926A-048F-4ECE-83B6-AC4508BDBDE1}"/>
          </ac:spMkLst>
        </pc:spChg>
        <pc:spChg chg="mod">
          <ac:chgData name="João Felipe Nicolaci Pimentel" userId="ad996c092fe38a6e" providerId="LiveId" clId="{7B450DF9-6A27-4B66-8033-35457DAD3695}" dt="2018-10-01T02:15:25.779" v="13065" actId="113"/>
          <ac:spMkLst>
            <pc:docMk/>
            <pc:sldMk cId="1661573392" sldId="878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2:14:19.771" v="12947" actId="20577"/>
          <ac:spMkLst>
            <pc:docMk/>
            <pc:sldMk cId="1661573392" sldId="878"/>
            <ac:spMk id="10" creationId="{00000000-0000-0000-0000-000000000000}"/>
          </ac:spMkLst>
        </pc:spChg>
      </pc:sldChg>
      <pc:sldChg chg="delSp modSp add ord">
        <pc:chgData name="João Felipe Nicolaci Pimentel" userId="ad996c092fe38a6e" providerId="LiveId" clId="{7B450DF9-6A27-4B66-8033-35457DAD3695}" dt="2018-10-10T12:12:41.433" v="24349" actId="20577"/>
        <pc:sldMkLst>
          <pc:docMk/>
          <pc:sldMk cId="1163992659" sldId="879"/>
        </pc:sldMkLst>
        <pc:spChg chg="mod">
          <ac:chgData name="João Felipe Nicolaci Pimentel" userId="ad996c092fe38a6e" providerId="LiveId" clId="{7B450DF9-6A27-4B66-8033-35457DAD3695}" dt="2018-10-10T12:12:41.433" v="24349" actId="20577"/>
          <ac:spMkLst>
            <pc:docMk/>
            <pc:sldMk cId="1163992659" sldId="879"/>
            <ac:spMk id="2" creationId="{830F2EAB-E075-463C-AFF7-EADE810D0CC0}"/>
          </ac:spMkLst>
        </pc:spChg>
        <pc:spChg chg="del">
          <ac:chgData name="João Felipe Nicolaci Pimentel" userId="ad996c092fe38a6e" providerId="LiveId" clId="{7B450DF9-6A27-4B66-8033-35457DAD3695}" dt="2018-10-01T02:18:21.042" v="13277" actId="478"/>
          <ac:spMkLst>
            <pc:docMk/>
            <pc:sldMk cId="1163992659" sldId="879"/>
            <ac:spMk id="8" creationId="{356A4BD9-AAE7-4996-AF04-C57A2B48FFF6}"/>
          </ac:spMkLst>
        </pc:spChg>
        <pc:spChg chg="del">
          <ac:chgData name="João Felipe Nicolaci Pimentel" userId="ad996c092fe38a6e" providerId="LiveId" clId="{7B450DF9-6A27-4B66-8033-35457DAD3695}" dt="2018-10-01T02:18:21.042" v="13277" actId="478"/>
          <ac:spMkLst>
            <pc:docMk/>
            <pc:sldMk cId="1163992659" sldId="879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10-01T02:17:59.130" v="13256" actId="207"/>
          <ac:spMkLst>
            <pc:docMk/>
            <pc:sldMk cId="1163992659" sldId="879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18:16.026" v="13276" actId="20577"/>
          <ac:spMkLst>
            <pc:docMk/>
            <pc:sldMk cId="1163992659" sldId="879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2:18:03.763" v="13260" actId="1035"/>
          <ac:spMkLst>
            <pc:docMk/>
            <pc:sldMk cId="1163992659" sldId="879"/>
            <ac:spMk id="14" creationId="{9E57123B-A9C3-41AF-A9B6-042B167B2082}"/>
          </ac:spMkLst>
        </pc:spChg>
        <pc:spChg chg="del">
          <ac:chgData name="João Felipe Nicolaci Pimentel" userId="ad996c092fe38a6e" providerId="LiveId" clId="{7B450DF9-6A27-4B66-8033-35457DAD3695}" dt="2018-10-01T02:18:21.042" v="13277" actId="478"/>
          <ac:spMkLst>
            <pc:docMk/>
            <pc:sldMk cId="1163992659" sldId="879"/>
            <ac:spMk id="15" creationId="{7935F32F-B80F-4D4B-8CFD-A9189E10D33F}"/>
          </ac:spMkLst>
        </pc:spChg>
        <pc:spChg chg="del">
          <ac:chgData name="João Felipe Nicolaci Pimentel" userId="ad996c092fe38a6e" providerId="LiveId" clId="{7B450DF9-6A27-4B66-8033-35457DAD3695}" dt="2018-10-01T02:18:21.042" v="13277" actId="478"/>
          <ac:spMkLst>
            <pc:docMk/>
            <pc:sldMk cId="1163992659" sldId="879"/>
            <ac:spMk id="16" creationId="{9022258F-B8FB-44A4-89B9-159F0E02857B}"/>
          </ac:spMkLst>
        </pc:spChg>
      </pc:sldChg>
      <pc:sldChg chg="modSp add ord">
        <pc:chgData name="João Felipe Nicolaci Pimentel" userId="ad996c092fe38a6e" providerId="LiveId" clId="{7B450DF9-6A27-4B66-8033-35457DAD3695}" dt="2018-10-10T12:14:23.304" v="24398" actId="20577"/>
        <pc:sldMkLst>
          <pc:docMk/>
          <pc:sldMk cId="2418467786" sldId="880"/>
        </pc:sldMkLst>
        <pc:spChg chg="mod">
          <ac:chgData name="João Felipe Nicolaci Pimentel" userId="ad996c092fe38a6e" providerId="LiveId" clId="{7B450DF9-6A27-4B66-8033-35457DAD3695}" dt="2018-10-10T12:14:23.304" v="24398" actId="20577"/>
          <ac:spMkLst>
            <pc:docMk/>
            <pc:sldMk cId="2418467786" sldId="880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19:03.187" v="13313" actId="207"/>
          <ac:spMkLst>
            <pc:docMk/>
            <pc:sldMk cId="2418467786" sldId="880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19:14.955" v="13316" actId="20577"/>
          <ac:spMkLst>
            <pc:docMk/>
            <pc:sldMk cId="2418467786" sldId="880"/>
            <ac:spMk id="13" creationId="{76D59422-9060-4F91-87E8-40530A1817A1}"/>
          </ac:spMkLst>
        </pc:spChg>
      </pc:sldChg>
      <pc:sldChg chg="modSp add ord">
        <pc:chgData name="João Felipe Nicolaci Pimentel" userId="ad996c092fe38a6e" providerId="LiveId" clId="{7B450DF9-6A27-4B66-8033-35457DAD3695}" dt="2018-10-10T12:15:32.386" v="24440" actId="20577"/>
        <pc:sldMkLst>
          <pc:docMk/>
          <pc:sldMk cId="1946449042" sldId="881"/>
        </pc:sldMkLst>
        <pc:spChg chg="mod">
          <ac:chgData name="João Felipe Nicolaci Pimentel" userId="ad996c092fe38a6e" providerId="LiveId" clId="{7B450DF9-6A27-4B66-8033-35457DAD3695}" dt="2018-10-10T12:15:32.386" v="24440" actId="20577"/>
          <ac:spMkLst>
            <pc:docMk/>
            <pc:sldMk cId="1946449042" sldId="881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19:44.098" v="13328" actId="20577"/>
          <ac:spMkLst>
            <pc:docMk/>
            <pc:sldMk cId="1946449042" sldId="881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19:49.243" v="13330" actId="20577"/>
          <ac:spMkLst>
            <pc:docMk/>
            <pc:sldMk cId="1946449042" sldId="881"/>
            <ac:spMk id="13" creationId="{76D59422-9060-4F91-87E8-40530A1817A1}"/>
          </ac:spMkLst>
        </pc:spChg>
      </pc:sldChg>
      <pc:sldChg chg="modSp add ord">
        <pc:chgData name="João Felipe Nicolaci Pimentel" userId="ad996c092fe38a6e" providerId="LiveId" clId="{7B450DF9-6A27-4B66-8033-35457DAD3695}" dt="2018-10-10T12:21:04.593" v="24598" actId="20577"/>
        <pc:sldMkLst>
          <pc:docMk/>
          <pc:sldMk cId="111410999" sldId="882"/>
        </pc:sldMkLst>
        <pc:spChg chg="mod">
          <ac:chgData name="João Felipe Nicolaci Pimentel" userId="ad996c092fe38a6e" providerId="LiveId" clId="{7B450DF9-6A27-4B66-8033-35457DAD3695}" dt="2018-10-10T12:21:04.593" v="24598" actId="20577"/>
          <ac:spMkLst>
            <pc:docMk/>
            <pc:sldMk cId="111410999" sldId="882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20:23.019" v="13345" actId="20577"/>
          <ac:spMkLst>
            <pc:docMk/>
            <pc:sldMk cId="111410999" sldId="882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10T12:20:04.137" v="24560" actId="20577"/>
          <ac:spMkLst>
            <pc:docMk/>
            <pc:sldMk cId="111410999" sldId="882"/>
            <ac:spMk id="13" creationId="{76D59422-9060-4F91-87E8-40530A1817A1}"/>
          </ac:spMkLst>
        </pc:spChg>
      </pc:sldChg>
      <pc:sldChg chg="addSp modSp add ord">
        <pc:chgData name="João Felipe Nicolaci Pimentel" userId="ad996c092fe38a6e" providerId="LiveId" clId="{7B450DF9-6A27-4B66-8033-35457DAD3695}" dt="2018-10-10T12:18:18.794" v="24554" actId="6549"/>
        <pc:sldMkLst>
          <pc:docMk/>
          <pc:sldMk cId="286680495" sldId="883"/>
        </pc:sldMkLst>
        <pc:spChg chg="mod">
          <ac:chgData name="João Felipe Nicolaci Pimentel" userId="ad996c092fe38a6e" providerId="LiveId" clId="{7B450DF9-6A27-4B66-8033-35457DAD3695}" dt="2018-10-10T12:18:18.794" v="24554" actId="6549"/>
          <ac:spMkLst>
            <pc:docMk/>
            <pc:sldMk cId="286680495" sldId="883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22:30.295" v="13424" actId="207"/>
          <ac:spMkLst>
            <pc:docMk/>
            <pc:sldMk cId="286680495" sldId="883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22:41.698" v="13433" actId="20577"/>
          <ac:spMkLst>
            <pc:docMk/>
            <pc:sldMk cId="286680495" sldId="883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2:22:03.905" v="13393" actId="1036"/>
          <ac:spMkLst>
            <pc:docMk/>
            <pc:sldMk cId="286680495" sldId="883"/>
            <ac:spMk id="14" creationId="{9E57123B-A9C3-41AF-A9B6-042B167B2082}"/>
          </ac:spMkLst>
        </pc:spChg>
        <pc:spChg chg="add mod">
          <ac:chgData name="João Felipe Nicolaci Pimentel" userId="ad996c092fe38a6e" providerId="LiveId" clId="{7B450DF9-6A27-4B66-8033-35457DAD3695}" dt="2018-10-01T02:23:15.331" v="13486" actId="20577"/>
          <ac:spMkLst>
            <pc:docMk/>
            <pc:sldMk cId="286680495" sldId="883"/>
            <ac:spMk id="15" creationId="{216D73B3-17AB-4585-B61A-F65FF4F91BE2}"/>
          </ac:spMkLst>
        </pc:spChg>
        <pc:spChg chg="add mod">
          <ac:chgData name="João Felipe Nicolaci Pimentel" userId="ad996c092fe38a6e" providerId="LiveId" clId="{7B450DF9-6A27-4B66-8033-35457DAD3695}" dt="2018-10-01T02:22:53.322" v="13463" actId="1036"/>
          <ac:spMkLst>
            <pc:docMk/>
            <pc:sldMk cId="286680495" sldId="883"/>
            <ac:spMk id="16" creationId="{66C14F35-B6E5-4755-B60A-11638F93959F}"/>
          </ac:spMkLst>
        </pc:spChg>
        <pc:spChg chg="add mod">
          <ac:chgData name="João Felipe Nicolaci Pimentel" userId="ad996c092fe38a6e" providerId="LiveId" clId="{7B450DF9-6A27-4B66-8033-35457DAD3695}" dt="2018-10-01T02:22:53.322" v="13463" actId="1036"/>
          <ac:spMkLst>
            <pc:docMk/>
            <pc:sldMk cId="286680495" sldId="883"/>
            <ac:spMk id="17" creationId="{1F01D112-3F08-4801-ABC8-8938C45E62F0}"/>
          </ac:spMkLst>
        </pc:spChg>
        <pc:spChg chg="add mod">
          <ac:chgData name="João Felipe Nicolaci Pimentel" userId="ad996c092fe38a6e" providerId="LiveId" clId="{7B450DF9-6A27-4B66-8033-35457DAD3695}" dt="2018-10-01T02:22:53.322" v="13463" actId="1036"/>
          <ac:spMkLst>
            <pc:docMk/>
            <pc:sldMk cId="286680495" sldId="883"/>
            <ac:spMk id="18" creationId="{74017EDE-43EB-4BA1-A2A6-2C3381ECE1E2}"/>
          </ac:spMkLst>
        </pc:spChg>
      </pc:sldChg>
      <pc:sldChg chg="modSp add ord">
        <pc:chgData name="João Felipe Nicolaci Pimentel" userId="ad996c092fe38a6e" providerId="LiveId" clId="{7B450DF9-6A27-4B66-8033-35457DAD3695}" dt="2018-10-01T02:25:48.371" v="13549" actId="20577"/>
        <pc:sldMkLst>
          <pc:docMk/>
          <pc:sldMk cId="2473756213" sldId="885"/>
        </pc:sldMkLst>
        <pc:spChg chg="mod">
          <ac:chgData name="João Felipe Nicolaci Pimentel" userId="ad996c092fe38a6e" providerId="LiveId" clId="{7B450DF9-6A27-4B66-8033-35457DAD3695}" dt="2018-10-01T02:25:27.395" v="13544" actId="20577"/>
          <ac:spMkLst>
            <pc:docMk/>
            <pc:sldMk cId="2473756213" sldId="885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2:25:13.907" v="13530" actId="20577"/>
          <ac:spMkLst>
            <pc:docMk/>
            <pc:sldMk cId="2473756213" sldId="885"/>
            <ac:spMk id="8" creationId="{2507926A-048F-4ECE-83B6-AC4508BDBDE1}"/>
          </ac:spMkLst>
        </pc:spChg>
        <pc:spChg chg="mod">
          <ac:chgData name="João Felipe Nicolaci Pimentel" userId="ad996c092fe38a6e" providerId="LiveId" clId="{7B450DF9-6A27-4B66-8033-35457DAD3695}" dt="2018-10-01T02:25:48.371" v="13549" actId="20577"/>
          <ac:spMkLst>
            <pc:docMk/>
            <pc:sldMk cId="2473756213" sldId="885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2:24:17.306" v="13519" actId="20577"/>
          <ac:spMkLst>
            <pc:docMk/>
            <pc:sldMk cId="2473756213" sldId="885"/>
            <ac:spMk id="10" creationId="{00000000-0000-0000-0000-000000000000}"/>
          </ac:spMkLst>
        </pc:spChg>
      </pc:sldChg>
      <pc:sldChg chg="addSp modSp add ord">
        <pc:chgData name="João Felipe Nicolaci Pimentel" userId="ad996c092fe38a6e" providerId="LiveId" clId="{7B450DF9-6A27-4B66-8033-35457DAD3695}" dt="2018-10-10T12:33:28.555" v="25170" actId="6549"/>
        <pc:sldMkLst>
          <pc:docMk/>
          <pc:sldMk cId="3756812588" sldId="886"/>
        </pc:sldMkLst>
        <pc:spChg chg="mod">
          <ac:chgData name="João Felipe Nicolaci Pimentel" userId="ad996c092fe38a6e" providerId="LiveId" clId="{7B450DF9-6A27-4B66-8033-35457DAD3695}" dt="2018-10-01T02:26:17.585" v="13570" actId="20577"/>
          <ac:spMkLst>
            <pc:docMk/>
            <pc:sldMk cId="3756812588" sldId="886"/>
            <ac:spMk id="2" creationId="{830F2EAB-E075-463C-AFF7-EADE810D0CC0}"/>
          </ac:spMkLst>
        </pc:spChg>
        <pc:spChg chg="add mod">
          <ac:chgData name="João Felipe Nicolaci Pimentel" userId="ad996c092fe38a6e" providerId="LiveId" clId="{7B450DF9-6A27-4B66-8033-35457DAD3695}" dt="2018-10-10T12:33:28.555" v="25170" actId="6549"/>
          <ac:spMkLst>
            <pc:docMk/>
            <pc:sldMk cId="3756812588" sldId="886"/>
            <ac:spMk id="3" creationId="{C266E580-7945-420F-85EE-EEA08375B19B}"/>
          </ac:spMkLst>
        </pc:spChg>
        <pc:spChg chg="mod">
          <ac:chgData name="João Felipe Nicolaci Pimentel" userId="ad996c092fe38a6e" providerId="LiveId" clId="{7B450DF9-6A27-4B66-8033-35457DAD3695}" dt="2018-10-01T02:26:41.482" v="13588" actId="20577"/>
          <ac:spMkLst>
            <pc:docMk/>
            <pc:sldMk cId="3756812588" sldId="886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26:51.442" v="13600" actId="20577"/>
          <ac:spMkLst>
            <pc:docMk/>
            <pc:sldMk cId="3756812588" sldId="886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2:26:56.467" v="13601" actId="207"/>
          <ac:spMkLst>
            <pc:docMk/>
            <pc:sldMk cId="3756812588" sldId="886"/>
            <ac:spMk id="27" creationId="{77B4EE13-77FA-40D4-95F9-7838941CCD85}"/>
          </ac:spMkLst>
        </pc:spChg>
      </pc:sldChg>
      <pc:sldChg chg="modSp add ord">
        <pc:chgData name="João Felipe Nicolaci Pimentel" userId="ad996c092fe38a6e" providerId="LiveId" clId="{7B450DF9-6A27-4B66-8033-35457DAD3695}" dt="2018-10-01T02:28:19.626" v="13726" actId="6549"/>
        <pc:sldMkLst>
          <pc:docMk/>
          <pc:sldMk cId="4237881862" sldId="887"/>
        </pc:sldMkLst>
        <pc:spChg chg="mod">
          <ac:chgData name="João Felipe Nicolaci Pimentel" userId="ad996c092fe38a6e" providerId="LiveId" clId="{7B450DF9-6A27-4B66-8033-35457DAD3695}" dt="2018-10-01T02:27:41.731" v="13700" actId="20577"/>
          <ac:spMkLst>
            <pc:docMk/>
            <pc:sldMk cId="4237881862" sldId="887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2:28:19.626" v="13726" actId="6549"/>
          <ac:spMkLst>
            <pc:docMk/>
            <pc:sldMk cId="4237881862" sldId="887"/>
            <ac:spMk id="8" creationId="{2507926A-048F-4ECE-83B6-AC4508BDBDE1}"/>
          </ac:spMkLst>
        </pc:spChg>
        <pc:spChg chg="mod">
          <ac:chgData name="João Felipe Nicolaci Pimentel" userId="ad996c092fe38a6e" providerId="LiveId" clId="{7B450DF9-6A27-4B66-8033-35457DAD3695}" dt="2018-10-01T02:27:54.699" v="13708" actId="20577"/>
          <ac:spMkLst>
            <pc:docMk/>
            <pc:sldMk cId="4237881862" sldId="887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2:27:36.474" v="13687" actId="20577"/>
          <ac:spMkLst>
            <pc:docMk/>
            <pc:sldMk cId="4237881862" sldId="887"/>
            <ac:spMk id="10" creationId="{00000000-0000-0000-0000-000000000000}"/>
          </ac:spMkLst>
        </pc:spChg>
      </pc:sldChg>
      <pc:sldChg chg="modSp add ord">
        <pc:chgData name="João Felipe Nicolaci Pimentel" userId="ad996c092fe38a6e" providerId="LiveId" clId="{7B450DF9-6A27-4B66-8033-35457DAD3695}" dt="2018-10-10T12:35:02.454" v="25240"/>
        <pc:sldMkLst>
          <pc:docMk/>
          <pc:sldMk cId="3532913456" sldId="888"/>
        </pc:sldMkLst>
        <pc:spChg chg="mod">
          <ac:chgData name="João Felipe Nicolaci Pimentel" userId="ad996c092fe38a6e" providerId="LiveId" clId="{7B450DF9-6A27-4B66-8033-35457DAD3695}" dt="2018-10-01T02:28:37.458" v="13732" actId="20577"/>
          <ac:spMkLst>
            <pc:docMk/>
            <pc:sldMk cId="3532913456" sldId="888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29:21.170" v="13741" actId="5793"/>
          <ac:spMkLst>
            <pc:docMk/>
            <pc:sldMk cId="3532913456" sldId="888"/>
            <ac:spMk id="3" creationId="{C266E580-7945-420F-85EE-EEA08375B19B}"/>
          </ac:spMkLst>
        </pc:spChg>
        <pc:spChg chg="mod">
          <ac:chgData name="João Felipe Nicolaci Pimentel" userId="ad996c092fe38a6e" providerId="LiveId" clId="{7B450DF9-6A27-4B66-8033-35457DAD3695}" dt="2018-10-01T02:29:14.583" v="13738" actId="207"/>
          <ac:spMkLst>
            <pc:docMk/>
            <pc:sldMk cId="3532913456" sldId="888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29:30.136" v="13742"/>
          <ac:spMkLst>
            <pc:docMk/>
            <pc:sldMk cId="3532913456" sldId="888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2:28:56.400" v="13733"/>
          <ac:spMkLst>
            <pc:docMk/>
            <pc:sldMk cId="3532913456" sldId="888"/>
            <ac:spMk id="27" creationId="{77B4EE13-77FA-40D4-95F9-7838941CCD85}"/>
          </ac:spMkLst>
        </pc:spChg>
      </pc:sldChg>
      <pc:sldChg chg="addSp delSp modSp add">
        <pc:chgData name="João Felipe Nicolaci Pimentel" userId="ad996c092fe38a6e" providerId="LiveId" clId="{7B450DF9-6A27-4B66-8033-35457DAD3695}" dt="2018-10-01T02:38:38.970" v="14191" actId="20577"/>
        <pc:sldMkLst>
          <pc:docMk/>
          <pc:sldMk cId="3196127653" sldId="889"/>
        </pc:sldMkLst>
        <pc:spChg chg="mod">
          <ac:chgData name="João Felipe Nicolaci Pimentel" userId="ad996c092fe38a6e" providerId="LiveId" clId="{7B450DF9-6A27-4B66-8033-35457DAD3695}" dt="2018-10-01T02:30:15.794" v="13747" actId="20577"/>
          <ac:spMkLst>
            <pc:docMk/>
            <pc:sldMk cId="3196127653" sldId="889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38:38.970" v="14191" actId="20577"/>
          <ac:spMkLst>
            <pc:docMk/>
            <pc:sldMk cId="3196127653" sldId="889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2:38:29.345" v="14181" actId="1036"/>
          <ac:spMkLst>
            <pc:docMk/>
            <pc:sldMk cId="3196127653" sldId="889"/>
            <ac:spMk id="7" creationId="{3D26CC1F-8016-45A6-8642-8F20F25DF715}"/>
          </ac:spMkLst>
        </pc:spChg>
        <pc:spChg chg="add del">
          <ac:chgData name="João Felipe Nicolaci Pimentel" userId="ad996c092fe38a6e" providerId="LiveId" clId="{7B450DF9-6A27-4B66-8033-35457DAD3695}" dt="2018-10-01T02:32:25.203" v="13799"/>
          <ac:spMkLst>
            <pc:docMk/>
            <pc:sldMk cId="3196127653" sldId="889"/>
            <ac:spMk id="8" creationId="{BB4EBB37-804D-4052-B406-E18B8DA2D573}"/>
          </ac:spMkLst>
        </pc:spChg>
        <pc:spChg chg="add mod">
          <ac:chgData name="João Felipe Nicolaci Pimentel" userId="ad996c092fe38a6e" providerId="LiveId" clId="{7B450DF9-6A27-4B66-8033-35457DAD3695}" dt="2018-10-01T02:38:29.345" v="14181" actId="1036"/>
          <ac:spMkLst>
            <pc:docMk/>
            <pc:sldMk cId="3196127653" sldId="889"/>
            <ac:spMk id="9" creationId="{3B7B85C5-CEFE-4BAA-9D09-6CA55273CFE2}"/>
          </ac:spMkLst>
        </pc:spChg>
        <pc:spChg chg="add mod">
          <ac:chgData name="João Felipe Nicolaci Pimentel" userId="ad996c092fe38a6e" providerId="LiveId" clId="{7B450DF9-6A27-4B66-8033-35457DAD3695}" dt="2018-10-01T02:37:21.291" v="14145" actId="20577"/>
          <ac:spMkLst>
            <pc:docMk/>
            <pc:sldMk cId="3196127653" sldId="889"/>
            <ac:spMk id="10" creationId="{D05CB246-FD14-46A2-AF40-A589B4F213C7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2:41:27.132" v="14290" actId="14100"/>
        <pc:sldMkLst>
          <pc:docMk/>
          <pc:sldMk cId="2406217225" sldId="890"/>
        </pc:sldMkLst>
        <pc:spChg chg="mod">
          <ac:chgData name="João Felipe Nicolaci Pimentel" userId="ad996c092fe38a6e" providerId="LiveId" clId="{7B450DF9-6A27-4B66-8033-35457DAD3695}" dt="2018-10-01T02:39:47.392" v="14202" actId="400"/>
          <ac:spMkLst>
            <pc:docMk/>
            <pc:sldMk cId="2406217225" sldId="890"/>
            <ac:spMk id="2" creationId="{830F2EAB-E075-463C-AFF7-EADE810D0CC0}"/>
          </ac:spMkLst>
        </pc:spChg>
        <pc:spChg chg="del">
          <ac:chgData name="João Felipe Nicolaci Pimentel" userId="ad996c092fe38a6e" providerId="LiveId" clId="{7B450DF9-6A27-4B66-8033-35457DAD3695}" dt="2018-10-01T02:40:06.642" v="14203" actId="478"/>
          <ac:spMkLst>
            <pc:docMk/>
            <pc:sldMk cId="2406217225" sldId="890"/>
            <ac:spMk id="11" creationId="{3B75342B-CB64-4388-BC92-DDD64C57B88C}"/>
          </ac:spMkLst>
        </pc:spChg>
        <pc:spChg chg="del">
          <ac:chgData name="João Felipe Nicolaci Pimentel" userId="ad996c092fe38a6e" providerId="LiveId" clId="{7B450DF9-6A27-4B66-8033-35457DAD3695}" dt="2018-10-01T02:40:06.642" v="14203" actId="478"/>
          <ac:spMkLst>
            <pc:docMk/>
            <pc:sldMk cId="2406217225" sldId="890"/>
            <ac:spMk id="12" creationId="{1218749E-3E46-41A0-AE93-174936A68A2E}"/>
          </ac:spMkLst>
        </pc:spChg>
        <pc:spChg chg="del">
          <ac:chgData name="João Felipe Nicolaci Pimentel" userId="ad996c092fe38a6e" providerId="LiveId" clId="{7B450DF9-6A27-4B66-8033-35457DAD3695}" dt="2018-10-01T02:40:06.642" v="14203" actId="478"/>
          <ac:spMkLst>
            <pc:docMk/>
            <pc:sldMk cId="2406217225" sldId="890"/>
            <ac:spMk id="13" creationId="{76D59422-9060-4F91-87E8-40530A1817A1}"/>
          </ac:spMkLst>
        </pc:spChg>
        <pc:spChg chg="del">
          <ac:chgData name="João Felipe Nicolaci Pimentel" userId="ad996c092fe38a6e" providerId="LiveId" clId="{7B450DF9-6A27-4B66-8033-35457DAD3695}" dt="2018-10-01T02:40:06.642" v="14203" actId="478"/>
          <ac:spMkLst>
            <pc:docMk/>
            <pc:sldMk cId="2406217225" sldId="890"/>
            <ac:spMk id="14" creationId="{9E57123B-A9C3-41AF-A9B6-042B167B2082}"/>
          </ac:spMkLst>
        </pc:spChg>
        <pc:spChg chg="add">
          <ac:chgData name="João Felipe Nicolaci Pimentel" userId="ad996c092fe38a6e" providerId="LiveId" clId="{7B450DF9-6A27-4B66-8033-35457DAD3695}" dt="2018-10-01T02:40:06.958" v="14204"/>
          <ac:spMkLst>
            <pc:docMk/>
            <pc:sldMk cId="2406217225" sldId="890"/>
            <ac:spMk id="15" creationId="{FD3B1866-1604-4281-B77D-B4DD2AD577FE}"/>
          </ac:spMkLst>
        </pc:spChg>
        <pc:spChg chg="add">
          <ac:chgData name="João Felipe Nicolaci Pimentel" userId="ad996c092fe38a6e" providerId="LiveId" clId="{7B450DF9-6A27-4B66-8033-35457DAD3695}" dt="2018-10-01T02:40:06.958" v="14204"/>
          <ac:spMkLst>
            <pc:docMk/>
            <pc:sldMk cId="2406217225" sldId="890"/>
            <ac:spMk id="16" creationId="{0DBA9349-38E0-4029-9483-836040391FB8}"/>
          </ac:spMkLst>
        </pc:spChg>
        <pc:spChg chg="add mod">
          <ac:chgData name="João Felipe Nicolaci Pimentel" userId="ad996c092fe38a6e" providerId="LiveId" clId="{7B450DF9-6A27-4B66-8033-35457DAD3695}" dt="2018-10-01T02:40:15.865" v="14208" actId="20577"/>
          <ac:spMkLst>
            <pc:docMk/>
            <pc:sldMk cId="2406217225" sldId="890"/>
            <ac:spMk id="17" creationId="{6446DC24-A705-4241-AECB-9861A6DA51B5}"/>
          </ac:spMkLst>
        </pc:spChg>
        <pc:spChg chg="add">
          <ac:chgData name="João Felipe Nicolaci Pimentel" userId="ad996c092fe38a6e" providerId="LiveId" clId="{7B450DF9-6A27-4B66-8033-35457DAD3695}" dt="2018-10-01T02:40:06.958" v="14204"/>
          <ac:spMkLst>
            <pc:docMk/>
            <pc:sldMk cId="2406217225" sldId="890"/>
            <ac:spMk id="18" creationId="{888E515B-3058-41D7-86A8-F4D54C2B939F}"/>
          </ac:spMkLst>
        </pc:spChg>
        <pc:spChg chg="add mod">
          <ac:chgData name="João Felipe Nicolaci Pimentel" userId="ad996c092fe38a6e" providerId="LiveId" clId="{7B450DF9-6A27-4B66-8033-35457DAD3695}" dt="2018-10-01T02:41:27.132" v="14290" actId="14100"/>
          <ac:spMkLst>
            <pc:docMk/>
            <pc:sldMk cId="2406217225" sldId="890"/>
            <ac:spMk id="19" creationId="{C4271CBA-1423-43AB-AFE9-C7E4AE1ADF83}"/>
          </ac:spMkLst>
        </pc:spChg>
        <pc:spChg chg="add">
          <ac:chgData name="João Felipe Nicolaci Pimentel" userId="ad996c092fe38a6e" providerId="LiveId" clId="{7B450DF9-6A27-4B66-8033-35457DAD3695}" dt="2018-10-01T02:40:06.958" v="14204"/>
          <ac:spMkLst>
            <pc:docMk/>
            <pc:sldMk cId="2406217225" sldId="890"/>
            <ac:spMk id="20" creationId="{A3F419F7-5446-4839-9225-F3C0A512D62E}"/>
          </ac:spMkLst>
        </pc:spChg>
        <pc:spChg chg="add mod">
          <ac:chgData name="João Felipe Nicolaci Pimentel" userId="ad996c092fe38a6e" providerId="LiveId" clId="{7B450DF9-6A27-4B66-8033-35457DAD3695}" dt="2018-10-01T02:41:08.719" v="14285" actId="207"/>
          <ac:spMkLst>
            <pc:docMk/>
            <pc:sldMk cId="2406217225" sldId="890"/>
            <ac:spMk id="21" creationId="{2DEB0062-AFCC-45B8-B790-ADCBB1FDB7ED}"/>
          </ac:spMkLst>
        </pc:spChg>
        <pc:spChg chg="add mod">
          <ac:chgData name="João Felipe Nicolaci Pimentel" userId="ad996c092fe38a6e" providerId="LiveId" clId="{7B450DF9-6A27-4B66-8033-35457DAD3695}" dt="2018-10-01T02:40:58.085" v="14278" actId="20577"/>
          <ac:spMkLst>
            <pc:docMk/>
            <pc:sldMk cId="2406217225" sldId="890"/>
            <ac:spMk id="22" creationId="{FDC6B0EE-78AC-4E6A-A7CB-85A5C4F95EA2}"/>
          </ac:spMkLst>
        </pc:spChg>
        <pc:spChg chg="add mod">
          <ac:chgData name="João Felipe Nicolaci Pimentel" userId="ad996c092fe38a6e" providerId="LiveId" clId="{7B450DF9-6A27-4B66-8033-35457DAD3695}" dt="2018-10-01T02:41:14.562" v="14288" actId="20577"/>
          <ac:spMkLst>
            <pc:docMk/>
            <pc:sldMk cId="2406217225" sldId="890"/>
            <ac:spMk id="23" creationId="{B80D9EB1-9D4B-4AFE-B43B-193CBC4B1D5E}"/>
          </ac:spMkLst>
        </pc:spChg>
        <pc:spChg chg="add mod">
          <ac:chgData name="João Felipe Nicolaci Pimentel" userId="ad996c092fe38a6e" providerId="LiveId" clId="{7B450DF9-6A27-4B66-8033-35457DAD3695}" dt="2018-10-01T02:40:59.388" v="14279" actId="20577"/>
          <ac:spMkLst>
            <pc:docMk/>
            <pc:sldMk cId="2406217225" sldId="890"/>
            <ac:spMk id="24" creationId="{3E5F8E1B-EC75-447C-8788-163AEA71E4DA}"/>
          </ac:spMkLst>
        </pc:spChg>
        <pc:spChg chg="del">
          <ac:chgData name="João Felipe Nicolaci Pimentel" userId="ad996c092fe38a6e" providerId="LiveId" clId="{7B450DF9-6A27-4B66-8033-35457DAD3695}" dt="2018-10-01T02:40:06.642" v="14203" actId="478"/>
          <ac:spMkLst>
            <pc:docMk/>
            <pc:sldMk cId="2406217225" sldId="890"/>
            <ac:spMk id="27" creationId="{77B4EE13-77FA-40D4-95F9-7838941CCD85}"/>
          </ac:spMkLst>
        </pc:spChg>
        <pc:spChg chg="del">
          <ac:chgData name="João Felipe Nicolaci Pimentel" userId="ad996c092fe38a6e" providerId="LiveId" clId="{7B450DF9-6A27-4B66-8033-35457DAD3695}" dt="2018-10-01T02:40:06.642" v="14203" actId="478"/>
          <ac:spMkLst>
            <pc:docMk/>
            <pc:sldMk cId="2406217225" sldId="890"/>
            <ac:spMk id="28" creationId="{C0F35422-908A-452B-9592-645A20EA878E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2:52:45.738" v="14635" actId="20577"/>
        <pc:sldMkLst>
          <pc:docMk/>
          <pc:sldMk cId="3403880366" sldId="891"/>
        </pc:sldMkLst>
        <pc:spChg chg="mod">
          <ac:chgData name="João Felipe Nicolaci Pimentel" userId="ad996c092fe38a6e" providerId="LiveId" clId="{7B450DF9-6A27-4B66-8033-35457DAD3695}" dt="2018-10-01T02:43:58.529" v="14340" actId="20577"/>
          <ac:spMkLst>
            <pc:docMk/>
            <pc:sldMk cId="3403880366" sldId="891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2:52:45.738" v="14635" actId="20577"/>
          <ac:spMkLst>
            <pc:docMk/>
            <pc:sldMk cId="3403880366" sldId="891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10-01T02:46:21.209" v="14417" actId="1035"/>
          <ac:spMkLst>
            <pc:docMk/>
            <pc:sldMk cId="3403880366" sldId="891"/>
            <ac:spMk id="11" creationId="{469ACB91-FE14-4F0B-A829-BEFCFD6163ED}"/>
          </ac:spMkLst>
        </pc:spChg>
        <pc:spChg chg="add mod">
          <ac:chgData name="João Felipe Nicolaci Pimentel" userId="ad996c092fe38a6e" providerId="LiveId" clId="{7B450DF9-6A27-4B66-8033-35457DAD3695}" dt="2018-10-01T02:46:21.209" v="14417" actId="1035"/>
          <ac:spMkLst>
            <pc:docMk/>
            <pc:sldMk cId="3403880366" sldId="891"/>
            <ac:spMk id="12" creationId="{9DD88AF7-64CB-455A-A7B8-E20CA95FE874}"/>
          </ac:spMkLst>
        </pc:spChg>
        <pc:spChg chg="add mod">
          <ac:chgData name="João Felipe Nicolaci Pimentel" userId="ad996c092fe38a6e" providerId="LiveId" clId="{7B450DF9-6A27-4B66-8033-35457DAD3695}" dt="2018-10-01T02:46:21.209" v="14417" actId="1035"/>
          <ac:spMkLst>
            <pc:docMk/>
            <pc:sldMk cId="3403880366" sldId="891"/>
            <ac:spMk id="13" creationId="{1A1B91D7-9490-4DEC-BF24-DEF05301A92A}"/>
          </ac:spMkLst>
        </pc:spChg>
        <pc:spChg chg="add mod">
          <ac:chgData name="João Felipe Nicolaci Pimentel" userId="ad996c092fe38a6e" providerId="LiveId" clId="{7B450DF9-6A27-4B66-8033-35457DAD3695}" dt="2018-10-01T02:46:21.209" v="14417" actId="1035"/>
          <ac:spMkLst>
            <pc:docMk/>
            <pc:sldMk cId="3403880366" sldId="891"/>
            <ac:spMk id="14" creationId="{54E24E3C-5746-4938-B734-83F3672D7682}"/>
          </ac:spMkLst>
        </pc:spChg>
        <pc:spChg chg="add mod">
          <ac:chgData name="João Felipe Nicolaci Pimentel" userId="ad996c092fe38a6e" providerId="LiveId" clId="{7B450DF9-6A27-4B66-8033-35457DAD3695}" dt="2018-10-01T02:46:21.209" v="14417" actId="1035"/>
          <ac:spMkLst>
            <pc:docMk/>
            <pc:sldMk cId="3403880366" sldId="891"/>
            <ac:spMk id="15" creationId="{26471C76-3110-4AC5-B640-2D3557311D8C}"/>
          </ac:spMkLst>
        </pc:spChg>
        <pc:spChg chg="mod">
          <ac:chgData name="João Felipe Nicolaci Pimentel" userId="ad996c092fe38a6e" providerId="LiveId" clId="{7B450DF9-6A27-4B66-8033-35457DAD3695}" dt="2018-10-01T02:46:21.209" v="14417" actId="1035"/>
          <ac:spMkLst>
            <pc:docMk/>
            <pc:sldMk cId="3403880366" sldId="891"/>
            <ac:spMk id="17" creationId="{9063D852-0CA3-4EAD-8A2F-A3C01A55A425}"/>
          </ac:spMkLst>
        </pc:spChg>
        <pc:spChg chg="mod">
          <ac:chgData name="João Felipe Nicolaci Pimentel" userId="ad996c092fe38a6e" providerId="LiveId" clId="{7B450DF9-6A27-4B66-8033-35457DAD3695}" dt="2018-10-01T02:46:21.209" v="14417" actId="1035"/>
          <ac:spMkLst>
            <pc:docMk/>
            <pc:sldMk cId="3403880366" sldId="891"/>
            <ac:spMk id="18" creationId="{45DF4A60-B8EB-4DC6-9A66-B2207386EA5E}"/>
          </ac:spMkLst>
        </pc:spChg>
        <pc:spChg chg="del">
          <ac:chgData name="João Felipe Nicolaci Pimentel" userId="ad996c092fe38a6e" providerId="LiveId" clId="{7B450DF9-6A27-4B66-8033-35457DAD3695}" dt="2018-10-01T02:44:04.505" v="14341" actId="478"/>
          <ac:spMkLst>
            <pc:docMk/>
            <pc:sldMk cId="3403880366" sldId="891"/>
            <ac:spMk id="21" creationId="{891B3C27-700D-4E47-8439-6EF905C08DBB}"/>
          </ac:spMkLst>
        </pc:spChg>
      </pc:sldChg>
      <pc:sldChg chg="addSp delSp modSp add">
        <pc:chgData name="João Felipe Nicolaci Pimentel" userId="ad996c092fe38a6e" providerId="LiveId" clId="{7B450DF9-6A27-4B66-8033-35457DAD3695}" dt="2018-10-01T02:50:15.602" v="14614" actId="20577"/>
        <pc:sldMkLst>
          <pc:docMk/>
          <pc:sldMk cId="1285237039" sldId="892"/>
        </pc:sldMkLst>
        <pc:spChg chg="del mod">
          <ac:chgData name="João Felipe Nicolaci Pimentel" userId="ad996c092fe38a6e" providerId="LiveId" clId="{7B450DF9-6A27-4B66-8033-35457DAD3695}" dt="2018-10-01T02:49:10.305" v="14518" actId="478"/>
          <ac:spMkLst>
            <pc:docMk/>
            <pc:sldMk cId="1285237039" sldId="892"/>
            <ac:spMk id="5" creationId="{0BDD6723-E900-4B80-9D6D-FAE6FBC17EBF}"/>
          </ac:spMkLst>
        </pc:spChg>
        <pc:spChg chg="del mod">
          <ac:chgData name="João Felipe Nicolaci Pimentel" userId="ad996c092fe38a6e" providerId="LiveId" clId="{7B450DF9-6A27-4B66-8033-35457DAD3695}" dt="2018-10-01T02:49:13.145" v="14521" actId="478"/>
          <ac:spMkLst>
            <pc:docMk/>
            <pc:sldMk cId="1285237039" sldId="892"/>
            <ac:spMk id="11" creationId="{469ACB91-FE14-4F0B-A829-BEFCFD6163ED}"/>
          </ac:spMkLst>
        </pc:spChg>
        <pc:spChg chg="del">
          <ac:chgData name="João Felipe Nicolaci Pimentel" userId="ad996c092fe38a6e" providerId="LiveId" clId="{7B450DF9-6A27-4B66-8033-35457DAD3695}" dt="2018-10-01T02:49:12.089" v="14520" actId="478"/>
          <ac:spMkLst>
            <pc:docMk/>
            <pc:sldMk cId="1285237039" sldId="892"/>
            <ac:spMk id="12" creationId="{9DD88AF7-64CB-455A-A7B8-E20CA95FE874}"/>
          </ac:spMkLst>
        </pc:spChg>
        <pc:spChg chg="del mod">
          <ac:chgData name="João Felipe Nicolaci Pimentel" userId="ad996c092fe38a6e" providerId="LiveId" clId="{7B450DF9-6A27-4B66-8033-35457DAD3695}" dt="2018-10-01T02:48:59.785" v="14513" actId="478"/>
          <ac:spMkLst>
            <pc:docMk/>
            <pc:sldMk cId="1285237039" sldId="892"/>
            <ac:spMk id="13" creationId="{1A1B91D7-9490-4DEC-BF24-DEF05301A92A}"/>
          </ac:spMkLst>
        </pc:spChg>
        <pc:spChg chg="del">
          <ac:chgData name="João Felipe Nicolaci Pimentel" userId="ad996c092fe38a6e" providerId="LiveId" clId="{7B450DF9-6A27-4B66-8033-35457DAD3695}" dt="2018-10-01T02:49:11.400" v="14519" actId="478"/>
          <ac:spMkLst>
            <pc:docMk/>
            <pc:sldMk cId="1285237039" sldId="892"/>
            <ac:spMk id="14" creationId="{54E24E3C-5746-4938-B734-83F3672D7682}"/>
          </ac:spMkLst>
        </pc:spChg>
        <pc:spChg chg="del">
          <ac:chgData name="João Felipe Nicolaci Pimentel" userId="ad996c092fe38a6e" providerId="LiveId" clId="{7B450DF9-6A27-4B66-8033-35457DAD3695}" dt="2018-10-01T02:49:14.793" v="14522" actId="478"/>
          <ac:spMkLst>
            <pc:docMk/>
            <pc:sldMk cId="1285237039" sldId="892"/>
            <ac:spMk id="15" creationId="{26471C76-3110-4AC5-B640-2D3557311D8C}"/>
          </ac:spMkLst>
        </pc:spChg>
        <pc:spChg chg="add del">
          <ac:chgData name="João Felipe Nicolaci Pimentel" userId="ad996c092fe38a6e" providerId="LiveId" clId="{7B450DF9-6A27-4B66-8033-35457DAD3695}" dt="2018-10-01T02:47:07.017" v="14425"/>
          <ac:spMkLst>
            <pc:docMk/>
            <pc:sldMk cId="1285237039" sldId="892"/>
            <ac:spMk id="16" creationId="{EE3A77B3-9634-450E-912C-DF192E0B38D8}"/>
          </ac:spMkLst>
        </pc:spChg>
        <pc:spChg chg="mod">
          <ac:chgData name="João Felipe Nicolaci Pimentel" userId="ad996c092fe38a6e" providerId="LiveId" clId="{7B450DF9-6A27-4B66-8033-35457DAD3695}" dt="2018-10-01T02:49:23.273" v="14532" actId="1036"/>
          <ac:spMkLst>
            <pc:docMk/>
            <pc:sldMk cId="1285237039" sldId="892"/>
            <ac:spMk id="17" creationId="{9063D852-0CA3-4EAD-8A2F-A3C01A55A425}"/>
          </ac:spMkLst>
        </pc:spChg>
        <pc:spChg chg="mod">
          <ac:chgData name="João Felipe Nicolaci Pimentel" userId="ad996c092fe38a6e" providerId="LiveId" clId="{7B450DF9-6A27-4B66-8033-35457DAD3695}" dt="2018-10-01T02:49:23.273" v="14532" actId="1036"/>
          <ac:spMkLst>
            <pc:docMk/>
            <pc:sldMk cId="1285237039" sldId="892"/>
            <ac:spMk id="18" creationId="{45DF4A60-B8EB-4DC6-9A66-B2207386EA5E}"/>
          </ac:spMkLst>
        </pc:spChg>
        <pc:spChg chg="add mod">
          <ac:chgData name="João Felipe Nicolaci Pimentel" userId="ad996c092fe38a6e" providerId="LiveId" clId="{7B450DF9-6A27-4B66-8033-35457DAD3695}" dt="2018-10-01T02:47:39.832" v="14435" actId="1076"/>
          <ac:spMkLst>
            <pc:docMk/>
            <pc:sldMk cId="1285237039" sldId="892"/>
            <ac:spMk id="19" creationId="{491D6E13-4CCA-4F69-A3EF-A071554F31D2}"/>
          </ac:spMkLst>
        </pc:spChg>
        <pc:spChg chg="add mod">
          <ac:chgData name="João Felipe Nicolaci Pimentel" userId="ad996c092fe38a6e" providerId="LiveId" clId="{7B450DF9-6A27-4B66-8033-35457DAD3695}" dt="2018-10-01T02:49:23.273" v="14532" actId="1036"/>
          <ac:spMkLst>
            <pc:docMk/>
            <pc:sldMk cId="1285237039" sldId="892"/>
            <ac:spMk id="20" creationId="{420E932B-C133-4B25-AE08-DE5B5CA74990}"/>
          </ac:spMkLst>
        </pc:spChg>
        <pc:spChg chg="add mod">
          <ac:chgData name="João Felipe Nicolaci Pimentel" userId="ad996c092fe38a6e" providerId="LiveId" clId="{7B450DF9-6A27-4B66-8033-35457DAD3695}" dt="2018-10-01T02:49:23.273" v="14532" actId="1036"/>
          <ac:spMkLst>
            <pc:docMk/>
            <pc:sldMk cId="1285237039" sldId="892"/>
            <ac:spMk id="21" creationId="{C973CA9C-EC35-4EEB-BEF8-E343C5D5541D}"/>
          </ac:spMkLst>
        </pc:spChg>
        <pc:spChg chg="add mod">
          <ac:chgData name="João Felipe Nicolaci Pimentel" userId="ad996c092fe38a6e" providerId="LiveId" clId="{7B450DF9-6A27-4B66-8033-35457DAD3695}" dt="2018-10-01T02:49:44.076" v="14582" actId="20577"/>
          <ac:spMkLst>
            <pc:docMk/>
            <pc:sldMk cId="1285237039" sldId="892"/>
            <ac:spMk id="22" creationId="{8FAEFE21-71A4-467E-AE77-F09B7AD790DD}"/>
          </ac:spMkLst>
        </pc:spChg>
        <pc:spChg chg="add mod">
          <ac:chgData name="João Felipe Nicolaci Pimentel" userId="ad996c092fe38a6e" providerId="LiveId" clId="{7B450DF9-6A27-4B66-8033-35457DAD3695}" dt="2018-10-01T02:49:41.198" v="14580" actId="20577"/>
          <ac:spMkLst>
            <pc:docMk/>
            <pc:sldMk cId="1285237039" sldId="892"/>
            <ac:spMk id="23" creationId="{E74CE585-FC80-4B87-9161-5DC60597E8EA}"/>
          </ac:spMkLst>
        </pc:spChg>
        <pc:spChg chg="add mod">
          <ac:chgData name="João Felipe Nicolaci Pimentel" userId="ad996c092fe38a6e" providerId="LiveId" clId="{7B450DF9-6A27-4B66-8033-35457DAD3695}" dt="2018-10-01T02:49:50.933" v="14587" actId="20577"/>
          <ac:spMkLst>
            <pc:docMk/>
            <pc:sldMk cId="1285237039" sldId="892"/>
            <ac:spMk id="24" creationId="{8C745497-DAB7-460F-AD5E-4A2A567FE746}"/>
          </ac:spMkLst>
        </pc:spChg>
        <pc:spChg chg="add mod">
          <ac:chgData name="João Felipe Nicolaci Pimentel" userId="ad996c092fe38a6e" providerId="LiveId" clId="{7B450DF9-6A27-4B66-8033-35457DAD3695}" dt="2018-10-01T02:49:48.689" v="14586" actId="1035"/>
          <ac:spMkLst>
            <pc:docMk/>
            <pc:sldMk cId="1285237039" sldId="892"/>
            <ac:spMk id="25" creationId="{BD22826E-4F9D-4E11-B00C-97D93CE1CC86}"/>
          </ac:spMkLst>
        </pc:spChg>
        <pc:spChg chg="add mod">
          <ac:chgData name="João Felipe Nicolaci Pimentel" userId="ad996c092fe38a6e" providerId="LiveId" clId="{7B450DF9-6A27-4B66-8033-35457DAD3695}" dt="2018-10-01T02:50:10.993" v="14610" actId="20577"/>
          <ac:spMkLst>
            <pc:docMk/>
            <pc:sldMk cId="1285237039" sldId="892"/>
            <ac:spMk id="26" creationId="{5AF11E47-4E90-412C-BA29-4BFE342D22D2}"/>
          </ac:spMkLst>
        </pc:spChg>
        <pc:spChg chg="add mod">
          <ac:chgData name="João Felipe Nicolaci Pimentel" userId="ad996c092fe38a6e" providerId="LiveId" clId="{7B450DF9-6A27-4B66-8033-35457DAD3695}" dt="2018-10-01T02:50:03.296" v="14606" actId="1036"/>
          <ac:spMkLst>
            <pc:docMk/>
            <pc:sldMk cId="1285237039" sldId="892"/>
            <ac:spMk id="27" creationId="{E180A053-6E9C-4E9F-B8D9-F52487328B86}"/>
          </ac:spMkLst>
        </pc:spChg>
        <pc:spChg chg="add mod">
          <ac:chgData name="João Felipe Nicolaci Pimentel" userId="ad996c092fe38a6e" providerId="LiveId" clId="{7B450DF9-6A27-4B66-8033-35457DAD3695}" dt="2018-10-01T02:50:15.602" v="14614" actId="20577"/>
          <ac:spMkLst>
            <pc:docMk/>
            <pc:sldMk cId="1285237039" sldId="892"/>
            <ac:spMk id="28" creationId="{72609C37-E8C1-4AC1-BE4D-1F9B874C21A8}"/>
          </ac:spMkLst>
        </pc:spChg>
        <pc:spChg chg="add mod">
          <ac:chgData name="João Felipe Nicolaci Pimentel" userId="ad996c092fe38a6e" providerId="LiveId" clId="{7B450DF9-6A27-4B66-8033-35457DAD3695}" dt="2018-10-01T02:50:03.296" v="14606" actId="1036"/>
          <ac:spMkLst>
            <pc:docMk/>
            <pc:sldMk cId="1285237039" sldId="892"/>
            <ac:spMk id="29" creationId="{D6730246-2C09-49D4-827B-98C1937AC5B2}"/>
          </ac:spMkLst>
        </pc:spChg>
      </pc:sldChg>
      <pc:sldChg chg="addSp modSp add">
        <pc:chgData name="João Felipe Nicolaci Pimentel" userId="ad996c092fe38a6e" providerId="LiveId" clId="{7B450DF9-6A27-4B66-8033-35457DAD3695}" dt="2018-10-01T02:54:43.576" v="14769" actId="113"/>
        <pc:sldMkLst>
          <pc:docMk/>
          <pc:sldMk cId="4238461662" sldId="893"/>
        </pc:sldMkLst>
        <pc:spChg chg="mod">
          <ac:chgData name="João Felipe Nicolaci Pimentel" userId="ad996c092fe38a6e" providerId="LiveId" clId="{7B450DF9-6A27-4B66-8033-35457DAD3695}" dt="2018-10-01T02:53:19.889" v="14700" actId="20577"/>
          <ac:spMkLst>
            <pc:docMk/>
            <pc:sldMk cId="4238461662" sldId="893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2:54:43.576" v="14769" actId="113"/>
          <ac:spMkLst>
            <pc:docMk/>
            <pc:sldMk cId="4238461662" sldId="893"/>
            <ac:spMk id="8" creationId="{2507926A-048F-4ECE-83B6-AC4508BDBDE1}"/>
          </ac:spMkLst>
        </pc:spChg>
        <pc:spChg chg="mod">
          <ac:chgData name="João Felipe Nicolaci Pimentel" userId="ad996c092fe38a6e" providerId="LiveId" clId="{7B450DF9-6A27-4B66-8033-35457DAD3695}" dt="2018-10-01T02:53:01.993" v="14655" actId="20577"/>
          <ac:spMkLst>
            <pc:docMk/>
            <pc:sldMk cId="4238461662" sldId="893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10-01T02:53:24.641" v="14702" actId="571"/>
          <ac:spMkLst>
            <pc:docMk/>
            <pc:sldMk cId="4238461662" sldId="893"/>
            <ac:spMk id="11" creationId="{F3874860-D494-439C-8467-066187F52097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12:51:55.298" v="25680" actId="6549"/>
        <pc:sldMkLst>
          <pc:docMk/>
          <pc:sldMk cId="3210000820" sldId="894"/>
        </pc:sldMkLst>
        <pc:spChg chg="mod">
          <ac:chgData name="João Felipe Nicolaci Pimentel" userId="ad996c092fe38a6e" providerId="LiveId" clId="{7B450DF9-6A27-4B66-8033-35457DAD3695}" dt="2018-10-10T12:51:55.298" v="25680" actId="6549"/>
          <ac:spMkLst>
            <pc:docMk/>
            <pc:sldMk cId="3210000820" sldId="894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57:19.016" v="14840" actId="207"/>
          <ac:spMkLst>
            <pc:docMk/>
            <pc:sldMk cId="3210000820" sldId="894"/>
            <ac:spMk id="15" creationId="{FD3B1866-1604-4281-B77D-B4DD2AD577FE}"/>
          </ac:spMkLst>
        </pc:spChg>
        <pc:spChg chg="mod">
          <ac:chgData name="João Felipe Nicolaci Pimentel" userId="ad996c092fe38a6e" providerId="LiveId" clId="{7B450DF9-6A27-4B66-8033-35457DAD3695}" dt="2018-10-01T02:55:51.505" v="14796" actId="20577"/>
          <ac:spMkLst>
            <pc:docMk/>
            <pc:sldMk cId="3210000820" sldId="894"/>
            <ac:spMk id="17" creationId="{6446DC24-A705-4241-AECB-9861A6DA51B5}"/>
          </ac:spMkLst>
        </pc:spChg>
        <pc:spChg chg="mod">
          <ac:chgData name="João Felipe Nicolaci Pimentel" userId="ad996c092fe38a6e" providerId="LiveId" clId="{7B450DF9-6A27-4B66-8033-35457DAD3695}" dt="2018-10-01T02:57:00.297" v="14833" actId="20577"/>
          <ac:spMkLst>
            <pc:docMk/>
            <pc:sldMk cId="3210000820" sldId="894"/>
            <ac:spMk id="19" creationId="{C4271CBA-1423-43AB-AFE9-C7E4AE1ADF83}"/>
          </ac:spMkLst>
        </pc:spChg>
        <pc:spChg chg="del mod">
          <ac:chgData name="João Felipe Nicolaci Pimentel" userId="ad996c092fe38a6e" providerId="LiveId" clId="{7B450DF9-6A27-4B66-8033-35457DAD3695}" dt="2018-10-10T12:48:51.305" v="25509" actId="478"/>
          <ac:spMkLst>
            <pc:docMk/>
            <pc:sldMk cId="3210000820" sldId="894"/>
            <ac:spMk id="21" creationId="{2DEB0062-AFCC-45B8-B790-ADCBB1FDB7ED}"/>
          </ac:spMkLst>
        </pc:spChg>
        <pc:spChg chg="del">
          <ac:chgData name="João Felipe Nicolaci Pimentel" userId="ad996c092fe38a6e" providerId="LiveId" clId="{7B450DF9-6A27-4B66-8033-35457DAD3695}" dt="2018-10-10T12:48:53.098" v="25510" actId="478"/>
          <ac:spMkLst>
            <pc:docMk/>
            <pc:sldMk cId="3210000820" sldId="894"/>
            <ac:spMk id="22" creationId="{FDC6B0EE-78AC-4E6A-A7CB-85A5C4F95EA2}"/>
          </ac:spMkLst>
        </pc:spChg>
        <pc:spChg chg="del mod">
          <ac:chgData name="João Felipe Nicolaci Pimentel" userId="ad996c092fe38a6e" providerId="LiveId" clId="{7B450DF9-6A27-4B66-8033-35457DAD3695}" dt="2018-10-10T12:48:56.425" v="25513" actId="478"/>
          <ac:spMkLst>
            <pc:docMk/>
            <pc:sldMk cId="3210000820" sldId="894"/>
            <ac:spMk id="23" creationId="{B80D9EB1-9D4B-4AFE-B43B-193CBC4B1D5E}"/>
          </ac:spMkLst>
        </pc:spChg>
        <pc:spChg chg="del mod">
          <ac:chgData name="João Felipe Nicolaci Pimentel" userId="ad996c092fe38a6e" providerId="LiveId" clId="{7B450DF9-6A27-4B66-8033-35457DAD3695}" dt="2018-10-10T12:48:55.297" v="25512" actId="478"/>
          <ac:spMkLst>
            <pc:docMk/>
            <pc:sldMk cId="3210000820" sldId="894"/>
            <ac:spMk id="24" creationId="{3E5F8E1B-EC75-447C-8788-163AEA71E4DA}"/>
          </ac:spMkLst>
        </pc:spChg>
        <pc:spChg chg="add del mod">
          <ac:chgData name="João Felipe Nicolaci Pimentel" userId="ad996c092fe38a6e" providerId="LiveId" clId="{7B450DF9-6A27-4B66-8033-35457DAD3695}" dt="2018-10-10T12:48:58.561" v="25516" actId="478"/>
          <ac:spMkLst>
            <pc:docMk/>
            <pc:sldMk cId="3210000820" sldId="894"/>
            <ac:spMk id="25" creationId="{E51DF2DD-1837-4A1A-9BD3-A8898C218CC0}"/>
          </ac:spMkLst>
        </pc:spChg>
        <pc:spChg chg="add del mod">
          <ac:chgData name="João Felipe Nicolaci Pimentel" userId="ad996c092fe38a6e" providerId="LiveId" clId="{7B450DF9-6A27-4B66-8033-35457DAD3695}" dt="2018-10-10T12:48:57.953" v="25514" actId="478"/>
          <ac:spMkLst>
            <pc:docMk/>
            <pc:sldMk cId="3210000820" sldId="894"/>
            <ac:spMk id="26" creationId="{450635F1-BF38-472E-9592-74BC55C7058A}"/>
          </ac:spMkLst>
        </pc:spChg>
        <pc:spChg chg="add del mod">
          <ac:chgData name="João Felipe Nicolaci Pimentel" userId="ad996c092fe38a6e" providerId="LiveId" clId="{7B450DF9-6A27-4B66-8033-35457DAD3695}" dt="2018-10-10T12:49:04.145" v="25519" actId="478"/>
          <ac:spMkLst>
            <pc:docMk/>
            <pc:sldMk cId="3210000820" sldId="894"/>
            <ac:spMk id="27" creationId="{7F0B8FCB-B7B3-49D5-AA9E-D90A5F80C6E8}"/>
          </ac:spMkLst>
        </pc:spChg>
        <pc:spChg chg="add del mod">
          <ac:chgData name="João Felipe Nicolaci Pimentel" userId="ad996c092fe38a6e" providerId="LiveId" clId="{7B450DF9-6A27-4B66-8033-35457DAD3695}" dt="2018-10-10T12:48:59.873" v="25518" actId="478"/>
          <ac:spMkLst>
            <pc:docMk/>
            <pc:sldMk cId="3210000820" sldId="894"/>
            <ac:spMk id="28" creationId="{FB7BE687-A42C-44FF-9C98-ECF7045D216B}"/>
          </ac:spMkLst>
        </pc:spChg>
        <pc:spChg chg="add mod">
          <ac:chgData name="João Felipe Nicolaci Pimentel" userId="ad996c092fe38a6e" providerId="LiveId" clId="{7B450DF9-6A27-4B66-8033-35457DAD3695}" dt="2018-10-10T12:51:51.128" v="25677" actId="20577"/>
          <ac:spMkLst>
            <pc:docMk/>
            <pc:sldMk cId="3210000820" sldId="894"/>
            <ac:spMk id="29" creationId="{A0F91260-CF53-45E6-BF44-1978D21BE1A1}"/>
          </ac:spMkLst>
        </pc:spChg>
        <pc:spChg chg="add mod">
          <ac:chgData name="João Felipe Nicolaci Pimentel" userId="ad996c092fe38a6e" providerId="LiveId" clId="{7B450DF9-6A27-4B66-8033-35457DAD3695}" dt="2018-10-10T12:51:40.833" v="25637" actId="1035"/>
          <ac:spMkLst>
            <pc:docMk/>
            <pc:sldMk cId="3210000820" sldId="894"/>
            <ac:spMk id="30" creationId="{D24810F9-DEC4-403F-A64A-2AA8D7B96E85}"/>
          </ac:spMkLst>
        </pc:spChg>
        <pc:spChg chg="add mod">
          <ac:chgData name="João Felipe Nicolaci Pimentel" userId="ad996c092fe38a6e" providerId="LiveId" clId="{7B450DF9-6A27-4B66-8033-35457DAD3695}" dt="2018-10-10T12:51:40.833" v="25637" actId="1035"/>
          <ac:spMkLst>
            <pc:docMk/>
            <pc:sldMk cId="3210000820" sldId="894"/>
            <ac:spMk id="31" creationId="{8DD651EE-CB5D-4200-BCB8-F3207DBEBBB3}"/>
          </ac:spMkLst>
        </pc:spChg>
        <pc:spChg chg="add mod">
          <ac:chgData name="João Felipe Nicolaci Pimentel" userId="ad996c092fe38a6e" providerId="LiveId" clId="{7B450DF9-6A27-4B66-8033-35457DAD3695}" dt="2018-10-10T12:51:40.833" v="25637" actId="1035"/>
          <ac:spMkLst>
            <pc:docMk/>
            <pc:sldMk cId="3210000820" sldId="894"/>
            <ac:spMk id="32" creationId="{9A0A529A-E40E-453E-9522-B878D6E501D1}"/>
          </ac:spMkLst>
        </pc:spChg>
        <pc:spChg chg="add mod">
          <ac:chgData name="João Felipe Nicolaci Pimentel" userId="ad996c092fe38a6e" providerId="LiveId" clId="{7B450DF9-6A27-4B66-8033-35457DAD3695}" dt="2018-10-10T12:51:40.833" v="25637" actId="1035"/>
          <ac:spMkLst>
            <pc:docMk/>
            <pc:sldMk cId="3210000820" sldId="894"/>
            <ac:spMk id="33" creationId="{77B8F31C-CA49-4A87-B6BC-2A856727E710}"/>
          </ac:spMkLst>
        </pc:spChg>
      </pc:sldChg>
      <pc:sldChg chg="modSp add ord">
        <pc:chgData name="João Felipe Nicolaci Pimentel" userId="ad996c092fe38a6e" providerId="LiveId" clId="{7B450DF9-6A27-4B66-8033-35457DAD3695}" dt="2018-10-01T02:59:43.234" v="14996" actId="15"/>
        <pc:sldMkLst>
          <pc:docMk/>
          <pc:sldMk cId="233905394" sldId="895"/>
        </pc:sldMkLst>
        <pc:spChg chg="mod">
          <ac:chgData name="João Felipe Nicolaci Pimentel" userId="ad996c092fe38a6e" providerId="LiveId" clId="{7B450DF9-6A27-4B66-8033-35457DAD3695}" dt="2018-10-01T02:58:41.042" v="14922" actId="20577"/>
          <ac:spMkLst>
            <pc:docMk/>
            <pc:sldMk cId="233905394" sldId="895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59:43.234" v="14996" actId="15"/>
          <ac:spMkLst>
            <pc:docMk/>
            <pc:sldMk cId="233905394" sldId="895"/>
            <ac:spMk id="3" creationId="{F8735FB6-37D8-46AE-B916-B04F849845F0}"/>
          </ac:spMkLst>
        </pc:spChg>
      </pc:sldChg>
      <pc:sldChg chg="modSp add">
        <pc:chgData name="João Felipe Nicolaci Pimentel" userId="ad996c092fe38a6e" providerId="LiveId" clId="{7B450DF9-6A27-4B66-8033-35457DAD3695}" dt="2018-10-01T03:03:08.545" v="15095" actId="20577"/>
        <pc:sldMkLst>
          <pc:docMk/>
          <pc:sldMk cId="242053578" sldId="896"/>
        </pc:sldMkLst>
        <pc:spChg chg="mod">
          <ac:chgData name="João Felipe Nicolaci Pimentel" userId="ad996c092fe38a6e" providerId="LiveId" clId="{7B450DF9-6A27-4B66-8033-35457DAD3695}" dt="2018-10-01T03:03:08.545" v="15095" actId="20577"/>
          <ac:spMkLst>
            <pc:docMk/>
            <pc:sldMk cId="242053578" sldId="896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3:02:52.785" v="15058" actId="1035"/>
          <ac:spMkLst>
            <pc:docMk/>
            <pc:sldMk cId="242053578" sldId="896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3:02:32.625" v="15031" actId="20577"/>
          <ac:spMkLst>
            <pc:docMk/>
            <pc:sldMk cId="242053578" sldId="896"/>
            <ac:spMk id="10" creationId="{00000000-0000-0000-0000-000000000000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4:02:15.879" v="15654" actId="1036"/>
        <pc:sldMkLst>
          <pc:docMk/>
          <pc:sldMk cId="3305273261" sldId="897"/>
        </pc:sldMkLst>
        <pc:spChg chg="mod">
          <ac:chgData name="João Felipe Nicolaci Pimentel" userId="ad996c092fe38a6e" providerId="LiveId" clId="{7B450DF9-6A27-4B66-8033-35457DAD3695}" dt="2018-10-01T03:03:40.736" v="15098"/>
          <ac:spMkLst>
            <pc:docMk/>
            <pc:sldMk cId="3305273261" sldId="897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4:02:10.640" v="15646" actId="20577"/>
          <ac:spMkLst>
            <pc:docMk/>
            <pc:sldMk cId="3305273261" sldId="897"/>
            <ac:spMk id="17" creationId="{6446DC24-A705-4241-AECB-9861A6DA51B5}"/>
          </ac:spMkLst>
        </pc:spChg>
        <pc:spChg chg="del mod">
          <ac:chgData name="João Felipe Nicolaci Pimentel" userId="ad996c092fe38a6e" providerId="LiveId" clId="{7B450DF9-6A27-4B66-8033-35457DAD3695}" dt="2018-10-01T03:05:10.216" v="15169" actId="478"/>
          <ac:spMkLst>
            <pc:docMk/>
            <pc:sldMk cId="3305273261" sldId="897"/>
            <ac:spMk id="19" creationId="{C4271CBA-1423-43AB-AFE9-C7E4AE1ADF83}"/>
          </ac:spMkLst>
        </pc:spChg>
        <pc:spChg chg="del mod">
          <ac:chgData name="João Felipe Nicolaci Pimentel" userId="ad996c092fe38a6e" providerId="LiveId" clId="{7B450DF9-6A27-4B66-8033-35457DAD3695}" dt="2018-10-01T03:05:10.216" v="15169" actId="478"/>
          <ac:spMkLst>
            <pc:docMk/>
            <pc:sldMk cId="3305273261" sldId="897"/>
            <ac:spMk id="20" creationId="{A3F419F7-5446-4839-9225-F3C0A512D62E}"/>
          </ac:spMkLst>
        </pc:spChg>
        <pc:spChg chg="del mod">
          <ac:chgData name="João Felipe Nicolaci Pimentel" userId="ad996c092fe38a6e" providerId="LiveId" clId="{7B450DF9-6A27-4B66-8033-35457DAD3695}" dt="2018-10-01T03:04:43.104" v="15149" actId="478"/>
          <ac:spMkLst>
            <pc:docMk/>
            <pc:sldMk cId="3305273261" sldId="897"/>
            <ac:spMk id="21" creationId="{2DEB0062-AFCC-45B8-B790-ADCBB1FDB7ED}"/>
          </ac:spMkLst>
        </pc:spChg>
        <pc:spChg chg="del">
          <ac:chgData name="João Felipe Nicolaci Pimentel" userId="ad996c092fe38a6e" providerId="LiveId" clId="{7B450DF9-6A27-4B66-8033-35457DAD3695}" dt="2018-10-01T03:04:43.104" v="15149" actId="478"/>
          <ac:spMkLst>
            <pc:docMk/>
            <pc:sldMk cId="3305273261" sldId="897"/>
            <ac:spMk id="22" creationId="{FDC6B0EE-78AC-4E6A-A7CB-85A5C4F95EA2}"/>
          </ac:spMkLst>
        </pc:spChg>
        <pc:spChg chg="mod">
          <ac:chgData name="João Felipe Nicolaci Pimentel" userId="ad996c092fe38a6e" providerId="LiveId" clId="{7B450DF9-6A27-4B66-8033-35457DAD3695}" dt="2018-10-01T04:02:15.879" v="15654" actId="1036"/>
          <ac:spMkLst>
            <pc:docMk/>
            <pc:sldMk cId="3305273261" sldId="897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4:02:15.879" v="15654" actId="1036"/>
          <ac:spMkLst>
            <pc:docMk/>
            <pc:sldMk cId="3305273261" sldId="897"/>
            <ac:spMk id="24" creationId="{3E5F8E1B-EC75-447C-8788-163AEA71E4DA}"/>
          </ac:spMkLst>
        </pc:spChg>
        <pc:spChg chg="mod">
          <ac:chgData name="João Felipe Nicolaci Pimentel" userId="ad996c092fe38a6e" providerId="LiveId" clId="{7B450DF9-6A27-4B66-8033-35457DAD3695}" dt="2018-10-01T04:02:15.879" v="15654" actId="1036"/>
          <ac:spMkLst>
            <pc:docMk/>
            <pc:sldMk cId="3305273261" sldId="897"/>
            <ac:spMk id="25" creationId="{E51DF2DD-1837-4A1A-9BD3-A8898C218CC0}"/>
          </ac:spMkLst>
        </pc:spChg>
        <pc:spChg chg="mod">
          <ac:chgData name="João Felipe Nicolaci Pimentel" userId="ad996c092fe38a6e" providerId="LiveId" clId="{7B450DF9-6A27-4B66-8033-35457DAD3695}" dt="2018-10-01T04:02:15.879" v="15654" actId="1036"/>
          <ac:spMkLst>
            <pc:docMk/>
            <pc:sldMk cId="3305273261" sldId="897"/>
            <ac:spMk id="26" creationId="{450635F1-BF38-472E-9592-74BC55C7058A}"/>
          </ac:spMkLst>
        </pc:spChg>
        <pc:spChg chg="mod">
          <ac:chgData name="João Felipe Nicolaci Pimentel" userId="ad996c092fe38a6e" providerId="LiveId" clId="{7B450DF9-6A27-4B66-8033-35457DAD3695}" dt="2018-10-01T04:02:15.879" v="15654" actId="1036"/>
          <ac:spMkLst>
            <pc:docMk/>
            <pc:sldMk cId="3305273261" sldId="897"/>
            <ac:spMk id="27" creationId="{7F0B8FCB-B7B3-49D5-AA9E-D90A5F80C6E8}"/>
          </ac:spMkLst>
        </pc:spChg>
        <pc:spChg chg="mod">
          <ac:chgData name="João Felipe Nicolaci Pimentel" userId="ad996c092fe38a6e" providerId="LiveId" clId="{7B450DF9-6A27-4B66-8033-35457DAD3695}" dt="2018-10-01T04:02:15.879" v="15654" actId="1036"/>
          <ac:spMkLst>
            <pc:docMk/>
            <pc:sldMk cId="3305273261" sldId="897"/>
            <ac:spMk id="28" creationId="{FB7BE687-A42C-44FF-9C98-ECF7045D216B}"/>
          </ac:spMkLst>
        </pc:spChg>
        <pc:spChg chg="add mod">
          <ac:chgData name="João Felipe Nicolaci Pimentel" userId="ad996c092fe38a6e" providerId="LiveId" clId="{7B450DF9-6A27-4B66-8033-35457DAD3695}" dt="2018-10-01T03:03:53.800" v="15100" actId="571"/>
          <ac:spMkLst>
            <pc:docMk/>
            <pc:sldMk cId="3305273261" sldId="897"/>
            <ac:spMk id="29" creationId="{655AED3F-0000-479F-A834-514C563EEC43}"/>
          </ac:spMkLst>
        </pc:spChg>
        <pc:spChg chg="add mod">
          <ac:chgData name="João Felipe Nicolaci Pimentel" userId="ad996c092fe38a6e" providerId="LiveId" clId="{7B450DF9-6A27-4B66-8033-35457DAD3695}" dt="2018-10-01T03:04:27.841" v="15144" actId="571"/>
          <ac:spMkLst>
            <pc:docMk/>
            <pc:sldMk cId="3305273261" sldId="897"/>
            <ac:spMk id="30" creationId="{FFF91570-C2EF-44D8-9AF4-964F445301AA}"/>
          </ac:spMkLst>
        </pc:spChg>
      </pc:sldChg>
      <pc:sldChg chg="modSp add ord">
        <pc:chgData name="João Felipe Nicolaci Pimentel" userId="ad996c092fe38a6e" providerId="LiveId" clId="{7B450DF9-6A27-4B66-8033-35457DAD3695}" dt="2018-10-01T03:06:56.217" v="15300" actId="20577"/>
        <pc:sldMkLst>
          <pc:docMk/>
          <pc:sldMk cId="109235823" sldId="898"/>
        </pc:sldMkLst>
        <pc:spChg chg="mod">
          <ac:chgData name="João Felipe Nicolaci Pimentel" userId="ad996c092fe38a6e" providerId="LiveId" clId="{7B450DF9-6A27-4B66-8033-35457DAD3695}" dt="2018-10-01T03:06:56.217" v="15300" actId="20577"/>
          <ac:spMkLst>
            <pc:docMk/>
            <pc:sldMk cId="109235823" sldId="898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3:06:33.409" v="15246" actId="20577"/>
          <ac:spMkLst>
            <pc:docMk/>
            <pc:sldMk cId="109235823" sldId="898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3:06:12.233" v="15200" actId="20577"/>
          <ac:spMkLst>
            <pc:docMk/>
            <pc:sldMk cId="109235823" sldId="898"/>
            <ac:spMk id="10" creationId="{00000000-0000-0000-0000-000000000000}"/>
          </ac:spMkLst>
        </pc:spChg>
      </pc:sldChg>
      <pc:sldChg chg="delSp modSp add ord">
        <pc:chgData name="João Felipe Nicolaci Pimentel" userId="ad996c092fe38a6e" providerId="LiveId" clId="{7B450DF9-6A27-4B66-8033-35457DAD3695}" dt="2018-10-01T04:02:03.086" v="15644" actId="1036"/>
        <pc:sldMkLst>
          <pc:docMk/>
          <pc:sldMk cId="2606508501" sldId="899"/>
        </pc:sldMkLst>
        <pc:spChg chg="mod">
          <ac:chgData name="João Felipe Nicolaci Pimentel" userId="ad996c092fe38a6e" providerId="LiveId" clId="{7B450DF9-6A27-4B66-8033-35457DAD3695}" dt="2018-10-01T03:58:27.119" v="15307" actId="20577"/>
          <ac:spMkLst>
            <pc:docMk/>
            <pc:sldMk cId="2606508501" sldId="899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4:01:57.282" v="15634" actId="20577"/>
          <ac:spMkLst>
            <pc:docMk/>
            <pc:sldMk cId="2606508501" sldId="899"/>
            <ac:spMk id="17" creationId="{6446DC24-A705-4241-AECB-9861A6DA51B5}"/>
          </ac:spMkLst>
        </pc:spChg>
        <pc:spChg chg="mod">
          <ac:chgData name="João Felipe Nicolaci Pimentel" userId="ad996c092fe38a6e" providerId="LiveId" clId="{7B450DF9-6A27-4B66-8033-35457DAD3695}" dt="2018-10-01T04:02:03.086" v="15644" actId="1036"/>
          <ac:spMkLst>
            <pc:docMk/>
            <pc:sldMk cId="2606508501" sldId="899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4:02:03.086" v="15644" actId="1036"/>
          <ac:spMkLst>
            <pc:docMk/>
            <pc:sldMk cId="2606508501" sldId="899"/>
            <ac:spMk id="24" creationId="{3E5F8E1B-EC75-447C-8788-163AEA71E4DA}"/>
          </ac:spMkLst>
        </pc:spChg>
        <pc:spChg chg="del">
          <ac:chgData name="João Felipe Nicolaci Pimentel" userId="ad996c092fe38a6e" providerId="LiveId" clId="{7B450DF9-6A27-4B66-8033-35457DAD3695}" dt="2018-10-01T03:59:25.503" v="15361" actId="478"/>
          <ac:spMkLst>
            <pc:docMk/>
            <pc:sldMk cId="2606508501" sldId="899"/>
            <ac:spMk id="25" creationId="{E51DF2DD-1837-4A1A-9BD3-A8898C218CC0}"/>
          </ac:spMkLst>
        </pc:spChg>
        <pc:spChg chg="del">
          <ac:chgData name="João Felipe Nicolaci Pimentel" userId="ad996c092fe38a6e" providerId="LiveId" clId="{7B450DF9-6A27-4B66-8033-35457DAD3695}" dt="2018-10-01T03:59:25.503" v="15361" actId="478"/>
          <ac:spMkLst>
            <pc:docMk/>
            <pc:sldMk cId="2606508501" sldId="899"/>
            <ac:spMk id="26" creationId="{450635F1-BF38-472E-9592-74BC55C7058A}"/>
          </ac:spMkLst>
        </pc:spChg>
        <pc:spChg chg="del">
          <ac:chgData name="João Felipe Nicolaci Pimentel" userId="ad996c092fe38a6e" providerId="LiveId" clId="{7B450DF9-6A27-4B66-8033-35457DAD3695}" dt="2018-10-01T03:59:25.503" v="15361" actId="478"/>
          <ac:spMkLst>
            <pc:docMk/>
            <pc:sldMk cId="2606508501" sldId="899"/>
            <ac:spMk id="27" creationId="{7F0B8FCB-B7B3-49D5-AA9E-D90A5F80C6E8}"/>
          </ac:spMkLst>
        </pc:spChg>
        <pc:spChg chg="del">
          <ac:chgData name="João Felipe Nicolaci Pimentel" userId="ad996c092fe38a6e" providerId="LiveId" clId="{7B450DF9-6A27-4B66-8033-35457DAD3695}" dt="2018-10-01T03:59:25.503" v="15361" actId="478"/>
          <ac:spMkLst>
            <pc:docMk/>
            <pc:sldMk cId="2606508501" sldId="899"/>
            <ac:spMk id="28" creationId="{FB7BE687-A42C-44FF-9C98-ECF7045D216B}"/>
          </ac:spMkLst>
        </pc:spChg>
      </pc:sldChg>
      <pc:sldChg chg="modSp add ord">
        <pc:chgData name="João Felipe Nicolaci Pimentel" userId="ad996c092fe38a6e" providerId="LiveId" clId="{7B450DF9-6A27-4B66-8033-35457DAD3695}" dt="2018-10-01T04:01:36.383" v="15632" actId="20577"/>
        <pc:sldMkLst>
          <pc:docMk/>
          <pc:sldMk cId="2486465743" sldId="900"/>
        </pc:sldMkLst>
        <pc:spChg chg="mod">
          <ac:chgData name="João Felipe Nicolaci Pimentel" userId="ad996c092fe38a6e" providerId="LiveId" clId="{7B450DF9-6A27-4B66-8033-35457DAD3695}" dt="2018-10-01T04:01:36.383" v="15632" actId="20577"/>
          <ac:spMkLst>
            <pc:docMk/>
            <pc:sldMk cId="2486465743" sldId="900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4:00:38.472" v="15456" actId="20577"/>
          <ac:spMkLst>
            <pc:docMk/>
            <pc:sldMk cId="2486465743" sldId="900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3:59:48.711" v="15369" actId="20577"/>
          <ac:spMkLst>
            <pc:docMk/>
            <pc:sldMk cId="2486465743" sldId="900"/>
            <ac:spMk id="10" creationId="{00000000-0000-0000-0000-000000000000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4:04:25.439" v="15741" actId="20577"/>
        <pc:sldMkLst>
          <pc:docMk/>
          <pc:sldMk cId="3237491279" sldId="901"/>
        </pc:sldMkLst>
        <pc:spChg chg="mod">
          <ac:chgData name="João Felipe Nicolaci Pimentel" userId="ad996c092fe38a6e" providerId="LiveId" clId="{7B450DF9-6A27-4B66-8033-35457DAD3695}" dt="2018-10-01T04:03:15.423" v="15689" actId="20577"/>
          <ac:spMkLst>
            <pc:docMk/>
            <pc:sldMk cId="3237491279" sldId="901"/>
            <ac:spMk id="2" creationId="{830F2EAB-E075-463C-AFF7-EADE810D0CC0}"/>
          </ac:spMkLst>
        </pc:spChg>
        <pc:spChg chg="add del">
          <ac:chgData name="João Felipe Nicolaci Pimentel" userId="ad996c092fe38a6e" providerId="LiveId" clId="{7B450DF9-6A27-4B66-8033-35457DAD3695}" dt="2018-10-01T04:04:11.257" v="15732"/>
          <ac:spMkLst>
            <pc:docMk/>
            <pc:sldMk cId="3237491279" sldId="901"/>
            <ac:spMk id="7" creationId="{25E4DC1D-6D9E-4838-BEFA-02B25913EC51}"/>
          </ac:spMkLst>
        </pc:spChg>
        <pc:spChg chg="mod">
          <ac:chgData name="João Felipe Nicolaci Pimentel" userId="ad996c092fe38a6e" providerId="LiveId" clId="{7B450DF9-6A27-4B66-8033-35457DAD3695}" dt="2018-10-01T04:03:55.607" v="15726" actId="113"/>
          <ac:spMkLst>
            <pc:docMk/>
            <pc:sldMk cId="3237491279" sldId="901"/>
            <ac:spMk id="17" creationId="{6446DC24-A705-4241-AECB-9861A6DA51B5}"/>
          </ac:spMkLst>
        </pc:spChg>
        <pc:spChg chg="mod">
          <ac:chgData name="João Felipe Nicolaci Pimentel" userId="ad996c092fe38a6e" providerId="LiveId" clId="{7B450DF9-6A27-4B66-8033-35457DAD3695}" dt="2018-10-01T04:04:25.439" v="15741" actId="20577"/>
          <ac:spMkLst>
            <pc:docMk/>
            <pc:sldMk cId="3237491279" sldId="901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4:03:59.655" v="15730" actId="1036"/>
          <ac:spMkLst>
            <pc:docMk/>
            <pc:sldMk cId="3237491279" sldId="901"/>
            <ac:spMk id="24" creationId="{3E5F8E1B-EC75-447C-8788-163AEA71E4DA}"/>
          </ac:spMkLst>
        </pc:spChg>
      </pc:sldChg>
      <pc:sldChg chg="modSp add ord">
        <pc:chgData name="João Felipe Nicolaci Pimentel" userId="ad996c092fe38a6e" providerId="LiveId" clId="{7B450DF9-6A27-4B66-8033-35457DAD3695}" dt="2018-10-01T04:06:34.531" v="15916" actId="20577"/>
        <pc:sldMkLst>
          <pc:docMk/>
          <pc:sldMk cId="3156689164" sldId="902"/>
        </pc:sldMkLst>
        <pc:spChg chg="mod">
          <ac:chgData name="João Felipe Nicolaci Pimentel" userId="ad996c092fe38a6e" providerId="LiveId" clId="{7B450DF9-6A27-4B66-8033-35457DAD3695}" dt="2018-10-01T04:05:04.039" v="15762" actId="20577"/>
          <ac:spMkLst>
            <pc:docMk/>
            <pc:sldMk cId="3156689164" sldId="902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4:06:34.531" v="15916" actId="20577"/>
          <ac:spMkLst>
            <pc:docMk/>
            <pc:sldMk cId="3156689164" sldId="902"/>
            <ac:spMk id="3" creationId="{F8735FB6-37D8-46AE-B916-B04F849845F0}"/>
          </ac:spMkLst>
        </pc:spChg>
      </pc:sldChg>
      <pc:sldChg chg="addSp modSp add ord">
        <pc:chgData name="João Felipe Nicolaci Pimentel" userId="ad996c092fe38a6e" providerId="LiveId" clId="{7B450DF9-6A27-4B66-8033-35457DAD3695}" dt="2018-10-01T04:08:30.208" v="16095" actId="20577"/>
        <pc:sldMkLst>
          <pc:docMk/>
          <pc:sldMk cId="1245397214" sldId="903"/>
        </pc:sldMkLst>
        <pc:spChg chg="mod">
          <ac:chgData name="João Felipe Nicolaci Pimentel" userId="ad996c092fe38a6e" providerId="LiveId" clId="{7B450DF9-6A27-4B66-8033-35457DAD3695}" dt="2018-10-01T04:07:53.226" v="15994" actId="6549"/>
          <ac:spMkLst>
            <pc:docMk/>
            <pc:sldMk cId="1245397214" sldId="903"/>
            <ac:spMk id="5" creationId="{0BDD6723-E900-4B80-9D6D-FAE6FBC17EBF}"/>
          </ac:spMkLst>
        </pc:spChg>
        <pc:spChg chg="add mod">
          <ac:chgData name="João Felipe Nicolaci Pimentel" userId="ad996c092fe38a6e" providerId="LiveId" clId="{7B450DF9-6A27-4B66-8033-35457DAD3695}" dt="2018-10-01T04:08:30.208" v="16095" actId="20577"/>
          <ac:spMkLst>
            <pc:docMk/>
            <pc:sldMk cId="1245397214" sldId="903"/>
            <ac:spMk id="8" creationId="{F2AE1A41-C5BE-484C-B42E-2C1270455E93}"/>
          </ac:spMkLst>
        </pc:spChg>
        <pc:spChg chg="mod">
          <ac:chgData name="João Felipe Nicolaci Pimentel" userId="ad996c092fe38a6e" providerId="LiveId" clId="{7B450DF9-6A27-4B66-8033-35457DAD3695}" dt="2018-10-01T04:07:32.607" v="15984" actId="207"/>
          <ac:spMkLst>
            <pc:docMk/>
            <pc:sldMk cId="1245397214" sldId="903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4:07:11.535" v="15923" actId="20577"/>
          <ac:spMkLst>
            <pc:docMk/>
            <pc:sldMk cId="1245397214" sldId="903"/>
            <ac:spMk id="10" creationId="{00000000-0000-0000-0000-000000000000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4:12:38.726" v="16406" actId="20577"/>
        <pc:sldMkLst>
          <pc:docMk/>
          <pc:sldMk cId="2690344705" sldId="904"/>
        </pc:sldMkLst>
        <pc:spChg chg="mod">
          <ac:chgData name="João Felipe Nicolaci Pimentel" userId="ad996c092fe38a6e" providerId="LiveId" clId="{7B450DF9-6A27-4B66-8033-35457DAD3695}" dt="2018-10-01T04:08:48.711" v="16102" actId="20577"/>
          <ac:spMkLst>
            <pc:docMk/>
            <pc:sldMk cId="2690344705" sldId="904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4:10:15.414" v="16185" actId="1076"/>
          <ac:spMkLst>
            <pc:docMk/>
            <pc:sldMk cId="2690344705" sldId="904"/>
            <ac:spMk id="3" creationId="{C266E580-7945-420F-85EE-EEA08375B19B}"/>
          </ac:spMkLst>
        </pc:spChg>
        <pc:spChg chg="add mod">
          <ac:chgData name="João Felipe Nicolaci Pimentel" userId="ad996c092fe38a6e" providerId="LiveId" clId="{7B450DF9-6A27-4B66-8033-35457DAD3695}" dt="2018-10-01T04:12:38.726" v="16406" actId="20577"/>
          <ac:spMkLst>
            <pc:docMk/>
            <pc:sldMk cId="2690344705" sldId="904"/>
            <ac:spMk id="7" creationId="{4BCFAA40-F8D9-41CF-817D-818EA08E2C25}"/>
          </ac:spMkLst>
        </pc:spChg>
        <pc:spChg chg="mod">
          <ac:chgData name="João Felipe Nicolaci Pimentel" userId="ad996c092fe38a6e" providerId="LiveId" clId="{7B450DF9-6A27-4B66-8033-35457DAD3695}" dt="2018-10-01T04:10:10.433" v="16183" actId="207"/>
          <ac:spMkLst>
            <pc:docMk/>
            <pc:sldMk cId="2690344705" sldId="904"/>
            <ac:spMk id="15" creationId="{FD3B1866-1604-4281-B77D-B4DD2AD577FE}"/>
          </ac:spMkLst>
        </pc:spChg>
        <pc:spChg chg="del">
          <ac:chgData name="João Felipe Nicolaci Pimentel" userId="ad996c092fe38a6e" providerId="LiveId" clId="{7B450DF9-6A27-4B66-8033-35457DAD3695}" dt="2018-10-01T04:09:13.239" v="16111" actId="478"/>
          <ac:spMkLst>
            <pc:docMk/>
            <pc:sldMk cId="2690344705" sldId="904"/>
            <ac:spMk id="17" creationId="{6446DC24-A705-4241-AECB-9861A6DA51B5}"/>
          </ac:spMkLst>
        </pc:spChg>
        <pc:spChg chg="del">
          <ac:chgData name="João Felipe Nicolaci Pimentel" userId="ad996c092fe38a6e" providerId="LiveId" clId="{7B450DF9-6A27-4B66-8033-35457DAD3695}" dt="2018-10-01T04:09:16.182" v="16112" actId="478"/>
          <ac:spMkLst>
            <pc:docMk/>
            <pc:sldMk cId="2690344705" sldId="904"/>
            <ac:spMk id="18" creationId="{888E515B-3058-41D7-86A8-F4D54C2B939F}"/>
          </ac:spMkLst>
        </pc:spChg>
        <pc:spChg chg="mod">
          <ac:chgData name="João Felipe Nicolaci Pimentel" userId="ad996c092fe38a6e" providerId="LiveId" clId="{7B450DF9-6A27-4B66-8033-35457DAD3695}" dt="2018-10-01T04:11:28.960" v="16320" actId="6549"/>
          <ac:spMkLst>
            <pc:docMk/>
            <pc:sldMk cId="2690344705" sldId="904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4:10:22.890" v="16199" actId="20577"/>
          <ac:spMkLst>
            <pc:docMk/>
            <pc:sldMk cId="2690344705" sldId="904"/>
            <ac:spMk id="24" creationId="{3E5F8E1B-EC75-447C-8788-163AEA71E4DA}"/>
          </ac:spMkLst>
        </pc:spChg>
      </pc:sldChg>
      <pc:sldChg chg="modSp add">
        <pc:chgData name="João Felipe Nicolaci Pimentel" userId="ad996c092fe38a6e" providerId="LiveId" clId="{7B450DF9-6A27-4B66-8033-35457DAD3695}" dt="2018-10-01T04:16:18.743" v="16684" actId="20577"/>
        <pc:sldMkLst>
          <pc:docMk/>
          <pc:sldMk cId="1193976004" sldId="905"/>
        </pc:sldMkLst>
        <pc:spChg chg="mod">
          <ac:chgData name="João Felipe Nicolaci Pimentel" userId="ad996c092fe38a6e" providerId="LiveId" clId="{7B450DF9-6A27-4B66-8033-35457DAD3695}" dt="2018-10-01T04:15:32.966" v="16606" actId="20577"/>
          <ac:spMkLst>
            <pc:docMk/>
            <pc:sldMk cId="1193976004" sldId="905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4:16:18.743" v="16684" actId="20577"/>
          <ac:spMkLst>
            <pc:docMk/>
            <pc:sldMk cId="1193976004" sldId="905"/>
            <ac:spMk id="8" creationId="{F2AE1A41-C5BE-484C-B42E-2C1270455E93}"/>
          </ac:spMkLst>
        </pc:spChg>
        <pc:spChg chg="mod">
          <ac:chgData name="João Felipe Nicolaci Pimentel" userId="ad996c092fe38a6e" providerId="LiveId" clId="{7B450DF9-6A27-4B66-8033-35457DAD3695}" dt="2018-10-01T04:15:48.095" v="16627" actId="20577"/>
          <ac:spMkLst>
            <pc:docMk/>
            <pc:sldMk cId="1193976004" sldId="905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4:15:18.214" v="16591" actId="20577"/>
          <ac:spMkLst>
            <pc:docMk/>
            <pc:sldMk cId="1193976004" sldId="905"/>
            <ac:spMk id="10" creationId="{00000000-0000-0000-0000-000000000000}"/>
          </ac:spMkLst>
        </pc:spChg>
      </pc:sldChg>
      <pc:sldChg chg="modSp add">
        <pc:chgData name="João Felipe Nicolaci Pimentel" userId="ad996c092fe38a6e" providerId="LiveId" clId="{7B450DF9-6A27-4B66-8033-35457DAD3695}" dt="2018-10-01T04:18:10.702" v="16747"/>
        <pc:sldMkLst>
          <pc:docMk/>
          <pc:sldMk cId="445559821" sldId="906"/>
        </pc:sldMkLst>
        <pc:spChg chg="mod">
          <ac:chgData name="João Felipe Nicolaci Pimentel" userId="ad996c092fe38a6e" providerId="LiveId" clId="{7B450DF9-6A27-4B66-8033-35457DAD3695}" dt="2018-10-01T04:16:40.887" v="16704" actId="20577"/>
          <ac:spMkLst>
            <pc:docMk/>
            <pc:sldMk cId="445559821" sldId="906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4:18:10.702" v="16747"/>
          <ac:spMkLst>
            <pc:docMk/>
            <pc:sldMk cId="445559821" sldId="906"/>
            <ac:spMk id="15" creationId="{FD3B1866-1604-4281-B77D-B4DD2AD577FE}"/>
          </ac:spMkLst>
        </pc:spChg>
        <pc:spChg chg="mod">
          <ac:chgData name="João Felipe Nicolaci Pimentel" userId="ad996c092fe38a6e" providerId="LiveId" clId="{7B450DF9-6A27-4B66-8033-35457DAD3695}" dt="2018-10-01T04:17:57.215" v="16740"/>
          <ac:spMkLst>
            <pc:docMk/>
            <pc:sldMk cId="445559821" sldId="906"/>
            <ac:spMk id="23" creationId="{B80D9EB1-9D4B-4AFE-B43B-193CBC4B1D5E}"/>
          </ac:spMkLst>
        </pc:spChg>
      </pc:sldChg>
      <pc:sldChg chg="addSp modSp add ord">
        <pc:chgData name="João Felipe Nicolaci Pimentel" userId="ad996c092fe38a6e" providerId="LiveId" clId="{7B450DF9-6A27-4B66-8033-35457DAD3695}" dt="2018-10-01T04:19:47.646" v="16902" actId="20577"/>
        <pc:sldMkLst>
          <pc:docMk/>
          <pc:sldMk cId="356632010" sldId="907"/>
        </pc:sldMkLst>
        <pc:spChg chg="mod">
          <ac:chgData name="João Felipe Nicolaci Pimentel" userId="ad996c092fe38a6e" providerId="LiveId" clId="{7B450DF9-6A27-4B66-8033-35457DAD3695}" dt="2018-10-01T04:19:34.334" v="16846" actId="20577"/>
          <ac:spMkLst>
            <pc:docMk/>
            <pc:sldMk cId="356632010" sldId="907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4:19:17.542" v="16801" actId="20577"/>
          <ac:spMkLst>
            <pc:docMk/>
            <pc:sldMk cId="356632010" sldId="907"/>
            <ac:spMk id="8" creationId="{F2AE1A41-C5BE-484C-B42E-2C1270455E93}"/>
          </ac:spMkLst>
        </pc:spChg>
        <pc:spChg chg="mod">
          <ac:chgData name="João Felipe Nicolaci Pimentel" userId="ad996c092fe38a6e" providerId="LiveId" clId="{7B450DF9-6A27-4B66-8033-35457DAD3695}" dt="2018-10-01T04:19:04.753" v="16769" actId="20577"/>
          <ac:spMkLst>
            <pc:docMk/>
            <pc:sldMk cId="356632010" sldId="907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4:18:53.502" v="16757" actId="20577"/>
          <ac:spMkLst>
            <pc:docMk/>
            <pc:sldMk cId="356632010" sldId="907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10-01T04:19:47.646" v="16902" actId="20577"/>
          <ac:spMkLst>
            <pc:docMk/>
            <pc:sldMk cId="356632010" sldId="907"/>
            <ac:spMk id="11" creationId="{A36969F2-6BF6-4B02-98CC-F4E250FCC092}"/>
          </ac:spMkLst>
        </pc:spChg>
      </pc:sldChg>
      <pc:sldChg chg="addSp modSp add ord">
        <pc:chgData name="João Felipe Nicolaci Pimentel" userId="ad996c092fe38a6e" providerId="LiveId" clId="{7B450DF9-6A27-4B66-8033-35457DAD3695}" dt="2018-10-01T04:23:15.845" v="17171" actId="207"/>
        <pc:sldMkLst>
          <pc:docMk/>
          <pc:sldMk cId="3540200624" sldId="908"/>
        </pc:sldMkLst>
        <pc:spChg chg="mod">
          <ac:chgData name="João Felipe Nicolaci Pimentel" userId="ad996c092fe38a6e" providerId="LiveId" clId="{7B450DF9-6A27-4B66-8033-35457DAD3695}" dt="2018-10-01T04:20:07.246" v="16914" actId="20577"/>
          <ac:spMkLst>
            <pc:docMk/>
            <pc:sldMk cId="3540200624" sldId="908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4:20:23.414" v="16935" actId="20577"/>
          <ac:spMkLst>
            <pc:docMk/>
            <pc:sldMk cId="3540200624" sldId="908"/>
            <ac:spMk id="3" creationId="{C266E580-7945-420F-85EE-EEA08375B19B}"/>
          </ac:spMkLst>
        </pc:spChg>
        <pc:spChg chg="mod">
          <ac:chgData name="João Felipe Nicolaci Pimentel" userId="ad996c092fe38a6e" providerId="LiveId" clId="{7B450DF9-6A27-4B66-8033-35457DAD3695}" dt="2018-10-01T04:20:33.334" v="16952" actId="1035"/>
          <ac:spMkLst>
            <pc:docMk/>
            <pc:sldMk cId="3540200624" sldId="908"/>
            <ac:spMk id="7" creationId="{4BCFAA40-F8D9-41CF-817D-818EA08E2C25}"/>
          </ac:spMkLst>
        </pc:spChg>
        <pc:spChg chg="add mod">
          <ac:chgData name="João Felipe Nicolaci Pimentel" userId="ad996c092fe38a6e" providerId="LiveId" clId="{7B450DF9-6A27-4B66-8033-35457DAD3695}" dt="2018-10-01T04:23:15.845" v="17171" actId="207"/>
          <ac:spMkLst>
            <pc:docMk/>
            <pc:sldMk cId="3540200624" sldId="908"/>
            <ac:spMk id="12" creationId="{27D297E2-7A2D-4938-8D5A-9E7A1EDB92EC}"/>
          </ac:spMkLst>
        </pc:spChg>
        <pc:spChg chg="add mod">
          <ac:chgData name="João Felipe Nicolaci Pimentel" userId="ad996c092fe38a6e" providerId="LiveId" clId="{7B450DF9-6A27-4B66-8033-35457DAD3695}" dt="2018-10-01T04:23:07.527" v="17170" actId="1035"/>
          <ac:spMkLst>
            <pc:docMk/>
            <pc:sldMk cId="3540200624" sldId="908"/>
            <ac:spMk id="13" creationId="{B8271551-BA8D-4D86-AF6C-5C561430C9FC}"/>
          </ac:spMkLst>
        </pc:spChg>
        <pc:spChg chg="add mod">
          <ac:chgData name="João Felipe Nicolaci Pimentel" userId="ad996c092fe38a6e" providerId="LiveId" clId="{7B450DF9-6A27-4B66-8033-35457DAD3695}" dt="2018-10-01T04:23:07.527" v="17170" actId="1035"/>
          <ac:spMkLst>
            <pc:docMk/>
            <pc:sldMk cId="3540200624" sldId="908"/>
            <ac:spMk id="14" creationId="{5F0DE3C0-9DE7-4D80-B17F-CB62075BD223}"/>
          </ac:spMkLst>
        </pc:spChg>
        <pc:spChg chg="mod">
          <ac:chgData name="João Felipe Nicolaci Pimentel" userId="ad996c092fe38a6e" providerId="LiveId" clId="{7B450DF9-6A27-4B66-8033-35457DAD3695}" dt="2018-10-01T04:23:07.527" v="17170" actId="1035"/>
          <ac:spMkLst>
            <pc:docMk/>
            <pc:sldMk cId="3540200624" sldId="908"/>
            <ac:spMk id="15" creationId="{FD3B1866-1604-4281-B77D-B4DD2AD577FE}"/>
          </ac:spMkLst>
        </pc:spChg>
        <pc:spChg chg="mod">
          <ac:chgData name="João Felipe Nicolaci Pimentel" userId="ad996c092fe38a6e" providerId="LiveId" clId="{7B450DF9-6A27-4B66-8033-35457DAD3695}" dt="2018-10-01T04:23:07.527" v="17170" actId="1035"/>
          <ac:spMkLst>
            <pc:docMk/>
            <pc:sldMk cId="3540200624" sldId="908"/>
            <ac:spMk id="16" creationId="{0DBA9349-38E0-4029-9483-836040391FB8}"/>
          </ac:spMkLst>
        </pc:spChg>
        <pc:spChg chg="add mod">
          <ac:chgData name="João Felipe Nicolaci Pimentel" userId="ad996c092fe38a6e" providerId="LiveId" clId="{7B450DF9-6A27-4B66-8033-35457DAD3695}" dt="2018-10-01T04:23:07.527" v="17170" actId="1035"/>
          <ac:spMkLst>
            <pc:docMk/>
            <pc:sldMk cId="3540200624" sldId="908"/>
            <ac:spMk id="17" creationId="{D20E51DB-1CD4-42AD-8EC7-5EC4B04CCF74}"/>
          </ac:spMkLst>
        </pc:spChg>
        <pc:spChg chg="mod">
          <ac:chgData name="João Felipe Nicolaci Pimentel" userId="ad996c092fe38a6e" providerId="LiveId" clId="{7B450DF9-6A27-4B66-8033-35457DAD3695}" dt="2018-10-01T04:23:07.527" v="17170" actId="1035"/>
          <ac:spMkLst>
            <pc:docMk/>
            <pc:sldMk cId="3540200624" sldId="908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4:23:07.527" v="17170" actId="1035"/>
          <ac:spMkLst>
            <pc:docMk/>
            <pc:sldMk cId="3540200624" sldId="908"/>
            <ac:spMk id="24" creationId="{3E5F8E1B-EC75-447C-8788-163AEA71E4DA}"/>
          </ac:spMkLst>
        </pc:spChg>
      </pc:sldChg>
      <pc:sldChg chg="delSp modSp add ord">
        <pc:chgData name="João Felipe Nicolaci Pimentel" userId="ad996c092fe38a6e" providerId="LiveId" clId="{7B450DF9-6A27-4B66-8033-35457DAD3695}" dt="2018-10-10T12:54:27.258" v="25756" actId="20577"/>
        <pc:sldMkLst>
          <pc:docMk/>
          <pc:sldMk cId="1266801975" sldId="909"/>
        </pc:sldMkLst>
        <pc:spChg chg="mod">
          <ac:chgData name="João Felipe Nicolaci Pimentel" userId="ad996c092fe38a6e" providerId="LiveId" clId="{7B450DF9-6A27-4B66-8033-35457DAD3695}" dt="2018-10-10T12:54:27.258" v="25756" actId="20577"/>
          <ac:spMkLst>
            <pc:docMk/>
            <pc:sldMk cId="1266801975" sldId="909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10T12:54:09.969" v="25732" actId="20577"/>
          <ac:spMkLst>
            <pc:docMk/>
            <pc:sldMk cId="1266801975" sldId="909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10-10T12:54:07.113" v="25731" actId="1035"/>
          <ac:spMkLst>
            <pc:docMk/>
            <pc:sldMk cId="1266801975" sldId="909"/>
            <ac:spMk id="11" creationId="{469ACB91-FE14-4F0B-A829-BEFCFD6163ED}"/>
          </ac:spMkLst>
        </pc:spChg>
        <pc:spChg chg="mod">
          <ac:chgData name="João Felipe Nicolaci Pimentel" userId="ad996c092fe38a6e" providerId="LiveId" clId="{7B450DF9-6A27-4B66-8033-35457DAD3695}" dt="2018-10-10T12:54:07.113" v="25731" actId="1035"/>
          <ac:spMkLst>
            <pc:docMk/>
            <pc:sldMk cId="1266801975" sldId="909"/>
            <ac:spMk id="12" creationId="{9DD88AF7-64CB-455A-A7B8-E20CA95FE874}"/>
          </ac:spMkLst>
        </pc:spChg>
        <pc:spChg chg="del">
          <ac:chgData name="João Felipe Nicolaci Pimentel" userId="ad996c092fe38a6e" providerId="LiveId" clId="{7B450DF9-6A27-4B66-8033-35457DAD3695}" dt="2018-10-01T04:33:02.646" v="17230" actId="478"/>
          <ac:spMkLst>
            <pc:docMk/>
            <pc:sldMk cId="1266801975" sldId="909"/>
            <ac:spMk id="13" creationId="{1A1B91D7-9490-4DEC-BF24-DEF05301A92A}"/>
          </ac:spMkLst>
        </pc:spChg>
        <pc:spChg chg="del">
          <ac:chgData name="João Felipe Nicolaci Pimentel" userId="ad996c092fe38a6e" providerId="LiveId" clId="{7B450DF9-6A27-4B66-8033-35457DAD3695}" dt="2018-10-01T04:33:08.686" v="17232" actId="478"/>
          <ac:spMkLst>
            <pc:docMk/>
            <pc:sldMk cId="1266801975" sldId="909"/>
            <ac:spMk id="14" creationId="{54E24E3C-5746-4938-B734-83F3672D7682}"/>
          </ac:spMkLst>
        </pc:spChg>
        <pc:spChg chg="del">
          <ac:chgData name="João Felipe Nicolaci Pimentel" userId="ad996c092fe38a6e" providerId="LiveId" clId="{7B450DF9-6A27-4B66-8033-35457DAD3695}" dt="2018-10-01T04:33:06.445" v="17231" actId="478"/>
          <ac:spMkLst>
            <pc:docMk/>
            <pc:sldMk cId="1266801975" sldId="909"/>
            <ac:spMk id="15" creationId="{26471C76-3110-4AC5-B640-2D3557311D8C}"/>
          </ac:spMkLst>
        </pc:spChg>
        <pc:spChg chg="mod">
          <ac:chgData name="João Felipe Nicolaci Pimentel" userId="ad996c092fe38a6e" providerId="LiveId" clId="{7B450DF9-6A27-4B66-8033-35457DAD3695}" dt="2018-10-10T12:54:07.113" v="25731" actId="1035"/>
          <ac:spMkLst>
            <pc:docMk/>
            <pc:sldMk cId="1266801975" sldId="909"/>
            <ac:spMk id="17" creationId="{9063D852-0CA3-4EAD-8A2F-A3C01A55A425}"/>
          </ac:spMkLst>
        </pc:spChg>
        <pc:spChg chg="mod">
          <ac:chgData name="João Felipe Nicolaci Pimentel" userId="ad996c092fe38a6e" providerId="LiveId" clId="{7B450DF9-6A27-4B66-8033-35457DAD3695}" dt="2018-10-10T12:54:07.113" v="25731" actId="1035"/>
          <ac:spMkLst>
            <pc:docMk/>
            <pc:sldMk cId="1266801975" sldId="909"/>
            <ac:spMk id="18" creationId="{45DF4A60-B8EB-4DC6-9A66-B2207386EA5E}"/>
          </ac:spMkLst>
        </pc:spChg>
      </pc:sldChg>
      <pc:sldChg chg="addSp delSp modSp add">
        <pc:chgData name="João Felipe Nicolaci Pimentel" userId="ad996c092fe38a6e" providerId="LiveId" clId="{7B450DF9-6A27-4B66-8033-35457DAD3695}" dt="2018-10-10T12:56:21.534" v="25783" actId="113"/>
        <pc:sldMkLst>
          <pc:docMk/>
          <pc:sldMk cId="1762849692" sldId="910"/>
        </pc:sldMkLst>
        <pc:spChg chg="del">
          <ac:chgData name="João Felipe Nicolaci Pimentel" userId="ad996c092fe38a6e" providerId="LiveId" clId="{7B450DF9-6A27-4B66-8033-35457DAD3695}" dt="2018-10-10T12:55:17.955" v="25764" actId="478"/>
          <ac:spMkLst>
            <pc:docMk/>
            <pc:sldMk cId="1762849692" sldId="910"/>
            <ac:spMk id="5" creationId="{0BDD6723-E900-4B80-9D6D-FAE6FBC17EBF}"/>
          </ac:spMkLst>
        </pc:spChg>
        <pc:spChg chg="add del mod">
          <ac:chgData name="João Felipe Nicolaci Pimentel" userId="ad996c092fe38a6e" providerId="LiveId" clId="{7B450DF9-6A27-4B66-8033-35457DAD3695}" dt="2018-10-10T12:55:20.065" v="25765" actId="478"/>
          <ac:spMkLst>
            <pc:docMk/>
            <pc:sldMk cId="1762849692" sldId="910"/>
            <ac:spMk id="7" creationId="{3C9E2D80-0B0B-456B-BA89-B7BFB65EF30E}"/>
          </ac:spMkLst>
        </pc:spChg>
        <pc:spChg chg="mod">
          <ac:chgData name="João Felipe Nicolaci Pimentel" userId="ad996c092fe38a6e" providerId="LiveId" clId="{7B450DF9-6A27-4B66-8033-35457DAD3695}" dt="2018-10-01T05:53:22.011" v="17337" actId="20577"/>
          <ac:spMkLst>
            <pc:docMk/>
            <pc:sldMk cId="1762849692" sldId="910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10-10T12:55:31.777" v="25780" actId="1035"/>
          <ac:spMkLst>
            <pc:docMk/>
            <pc:sldMk cId="1762849692" sldId="910"/>
            <ac:spMk id="11" creationId="{469ACB91-FE14-4F0B-A829-BEFCFD6163ED}"/>
          </ac:spMkLst>
        </pc:spChg>
        <pc:spChg chg="mod">
          <ac:chgData name="João Felipe Nicolaci Pimentel" userId="ad996c092fe38a6e" providerId="LiveId" clId="{7B450DF9-6A27-4B66-8033-35457DAD3695}" dt="2018-10-10T12:55:31.777" v="25780" actId="1035"/>
          <ac:spMkLst>
            <pc:docMk/>
            <pc:sldMk cId="1762849692" sldId="910"/>
            <ac:spMk id="12" creationId="{9DD88AF7-64CB-455A-A7B8-E20CA95FE874}"/>
          </ac:spMkLst>
        </pc:spChg>
        <pc:spChg chg="mod">
          <ac:chgData name="João Felipe Nicolaci Pimentel" userId="ad996c092fe38a6e" providerId="LiveId" clId="{7B450DF9-6A27-4B66-8033-35457DAD3695}" dt="2018-10-10T12:56:21.534" v="25783" actId="113"/>
          <ac:spMkLst>
            <pc:docMk/>
            <pc:sldMk cId="1762849692" sldId="910"/>
            <ac:spMk id="17" creationId="{9063D852-0CA3-4EAD-8A2F-A3C01A55A425}"/>
          </ac:spMkLst>
        </pc:spChg>
        <pc:spChg chg="mod">
          <ac:chgData name="João Felipe Nicolaci Pimentel" userId="ad996c092fe38a6e" providerId="LiveId" clId="{7B450DF9-6A27-4B66-8033-35457DAD3695}" dt="2018-10-10T12:55:24.913" v="25773" actId="1035"/>
          <ac:spMkLst>
            <pc:docMk/>
            <pc:sldMk cId="1762849692" sldId="910"/>
            <ac:spMk id="18" creationId="{45DF4A60-B8EB-4DC6-9A66-B2207386EA5E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12:57:29.441" v="25785"/>
        <pc:sldMkLst>
          <pc:docMk/>
          <pc:sldMk cId="1663610125" sldId="911"/>
        </pc:sldMkLst>
        <pc:spChg chg="del">
          <ac:chgData name="João Felipe Nicolaci Pimentel" userId="ad996c092fe38a6e" providerId="LiveId" clId="{7B450DF9-6A27-4B66-8033-35457DAD3695}" dt="2018-10-10T12:55:49.139" v="25781" actId="478"/>
          <ac:spMkLst>
            <pc:docMk/>
            <pc:sldMk cId="1663610125" sldId="911"/>
            <ac:spMk id="5" creationId="{0BDD6723-E900-4B80-9D6D-FAE6FBC17EBF}"/>
          </ac:spMkLst>
        </pc:spChg>
        <pc:spChg chg="add del mod">
          <ac:chgData name="João Felipe Nicolaci Pimentel" userId="ad996c092fe38a6e" providerId="LiveId" clId="{7B450DF9-6A27-4B66-8033-35457DAD3695}" dt="2018-10-10T12:55:51.377" v="25782" actId="478"/>
          <ac:spMkLst>
            <pc:docMk/>
            <pc:sldMk cId="1663610125" sldId="911"/>
            <ac:spMk id="7" creationId="{AF4A6E77-05CC-477A-92FD-4740C7567470}"/>
          </ac:spMkLst>
        </pc:spChg>
        <pc:spChg chg="mod">
          <ac:chgData name="João Felipe Nicolaci Pimentel" userId="ad996c092fe38a6e" providerId="LiveId" clId="{7B450DF9-6A27-4B66-8033-35457DAD3695}" dt="2018-10-01T06:00:42.286" v="17512" actId="20577"/>
          <ac:spMkLst>
            <pc:docMk/>
            <pc:sldMk cId="1663610125" sldId="911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10-01T06:05:09.859" v="17672" actId="1035"/>
          <ac:spMkLst>
            <pc:docMk/>
            <pc:sldMk cId="1663610125" sldId="911"/>
            <ac:spMk id="11" creationId="{469ACB91-FE14-4F0B-A829-BEFCFD6163ED}"/>
          </ac:spMkLst>
        </pc:spChg>
        <pc:spChg chg="mod">
          <ac:chgData name="João Felipe Nicolaci Pimentel" userId="ad996c092fe38a6e" providerId="LiveId" clId="{7B450DF9-6A27-4B66-8033-35457DAD3695}" dt="2018-10-01T06:05:09.859" v="17672" actId="1035"/>
          <ac:spMkLst>
            <pc:docMk/>
            <pc:sldMk cId="1663610125" sldId="911"/>
            <ac:spMk id="12" creationId="{9DD88AF7-64CB-455A-A7B8-E20CA95FE874}"/>
          </ac:spMkLst>
        </pc:spChg>
        <pc:spChg chg="mod">
          <ac:chgData name="João Felipe Nicolaci Pimentel" userId="ad996c092fe38a6e" providerId="LiveId" clId="{7B450DF9-6A27-4B66-8033-35457DAD3695}" dt="2018-10-01T06:04:59.998" v="17664" actId="20577"/>
          <ac:spMkLst>
            <pc:docMk/>
            <pc:sldMk cId="1663610125" sldId="911"/>
            <ac:spMk id="17" creationId="{9063D852-0CA3-4EAD-8A2F-A3C01A55A425}"/>
          </ac:spMkLst>
        </pc:spChg>
      </pc:sldChg>
      <pc:sldChg chg="modSp add ord">
        <pc:chgData name="João Felipe Nicolaci Pimentel" userId="ad996c092fe38a6e" providerId="LiveId" clId="{7B450DF9-6A27-4B66-8033-35457DAD3695}" dt="2018-10-01T06:10:02.826" v="17959" actId="1035"/>
        <pc:sldMkLst>
          <pc:docMk/>
          <pc:sldMk cId="3340174806" sldId="912"/>
        </pc:sldMkLst>
        <pc:spChg chg="mod">
          <ac:chgData name="João Felipe Nicolaci Pimentel" userId="ad996c092fe38a6e" providerId="LiveId" clId="{7B450DF9-6A27-4B66-8033-35457DAD3695}" dt="2018-10-01T06:10:02.826" v="17959" actId="1035"/>
          <ac:spMkLst>
            <pc:docMk/>
            <pc:sldMk cId="3340174806" sldId="912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6:10:02.826" v="17959" actId="1035"/>
          <ac:spMkLst>
            <pc:docMk/>
            <pc:sldMk cId="3340174806" sldId="912"/>
            <ac:spMk id="8" creationId="{2507926A-048F-4ECE-83B6-AC4508BDBDE1}"/>
          </ac:spMkLst>
        </pc:spChg>
        <pc:spChg chg="mod">
          <ac:chgData name="João Felipe Nicolaci Pimentel" userId="ad996c092fe38a6e" providerId="LiveId" clId="{7B450DF9-6A27-4B66-8033-35457DAD3695}" dt="2018-10-01T06:10:02.826" v="17959" actId="1035"/>
          <ac:spMkLst>
            <pc:docMk/>
            <pc:sldMk cId="3340174806" sldId="912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6:06:32.843" v="17696" actId="20577"/>
          <ac:spMkLst>
            <pc:docMk/>
            <pc:sldMk cId="3340174806" sldId="912"/>
            <ac:spMk id="10" creationId="{00000000-0000-0000-0000-000000000000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6:22:01.644" v="18402" actId="20577"/>
        <pc:sldMkLst>
          <pc:docMk/>
          <pc:sldMk cId="1374968307" sldId="913"/>
        </pc:sldMkLst>
        <pc:spChg chg="mod">
          <ac:chgData name="João Felipe Nicolaci Pimentel" userId="ad996c092fe38a6e" providerId="LiveId" clId="{7B450DF9-6A27-4B66-8033-35457DAD3695}" dt="2018-10-01T06:11:09.500" v="17986" actId="20577"/>
          <ac:spMkLst>
            <pc:docMk/>
            <pc:sldMk cId="1374968307" sldId="913"/>
            <ac:spMk id="2" creationId="{830F2EAB-E075-463C-AFF7-EADE810D0CC0}"/>
          </ac:spMkLst>
        </pc:spChg>
        <pc:spChg chg="add mod">
          <ac:chgData name="João Felipe Nicolaci Pimentel" userId="ad996c092fe38a6e" providerId="LiveId" clId="{7B450DF9-6A27-4B66-8033-35457DAD3695}" dt="2018-10-01T06:13:13.588" v="18052" actId="207"/>
          <ac:spMkLst>
            <pc:docMk/>
            <pc:sldMk cId="1374968307" sldId="913"/>
            <ac:spMk id="13" creationId="{CD9BBAD6-6BC5-464D-A2AA-5533319E9891}"/>
          </ac:spMkLst>
        </pc:spChg>
        <pc:spChg chg="add mod">
          <ac:chgData name="João Felipe Nicolaci Pimentel" userId="ad996c092fe38a6e" providerId="LiveId" clId="{7B450DF9-6A27-4B66-8033-35457DAD3695}" dt="2018-10-01T06:13:49.243" v="18088" actId="20577"/>
          <ac:spMkLst>
            <pc:docMk/>
            <pc:sldMk cId="1374968307" sldId="913"/>
            <ac:spMk id="14" creationId="{15ED5406-149C-4D70-A109-BB909E263567}"/>
          </ac:spMkLst>
        </pc:spChg>
        <pc:spChg chg="mod">
          <ac:chgData name="João Felipe Nicolaci Pimentel" userId="ad996c092fe38a6e" providerId="LiveId" clId="{7B450DF9-6A27-4B66-8033-35457DAD3695}" dt="2018-10-01T06:22:01.644" v="18402" actId="20577"/>
          <ac:spMkLst>
            <pc:docMk/>
            <pc:sldMk cId="1374968307" sldId="913"/>
            <ac:spMk id="15" creationId="{FD3B1866-1604-4281-B77D-B4DD2AD577FE}"/>
          </ac:spMkLst>
        </pc:spChg>
        <pc:spChg chg="mod">
          <ac:chgData name="João Felipe Nicolaci Pimentel" userId="ad996c092fe38a6e" providerId="LiveId" clId="{7B450DF9-6A27-4B66-8033-35457DAD3695}" dt="2018-10-01T06:13:18.853" v="18053" actId="20577"/>
          <ac:spMkLst>
            <pc:docMk/>
            <pc:sldMk cId="1374968307" sldId="913"/>
            <ac:spMk id="16" creationId="{0DBA9349-38E0-4029-9483-836040391FB8}"/>
          </ac:spMkLst>
        </pc:spChg>
        <pc:spChg chg="del">
          <ac:chgData name="João Felipe Nicolaci Pimentel" userId="ad996c092fe38a6e" providerId="LiveId" clId="{7B450DF9-6A27-4B66-8033-35457DAD3695}" dt="2018-10-01T06:11:44.483" v="17995" actId="478"/>
          <ac:spMkLst>
            <pc:docMk/>
            <pc:sldMk cId="1374968307" sldId="913"/>
            <ac:spMk id="17" creationId="{6446DC24-A705-4241-AECB-9861A6DA51B5}"/>
          </ac:spMkLst>
        </pc:spChg>
        <pc:spChg chg="del">
          <ac:chgData name="João Felipe Nicolaci Pimentel" userId="ad996c092fe38a6e" providerId="LiveId" clId="{7B450DF9-6A27-4B66-8033-35457DAD3695}" dt="2018-10-01T06:11:44.483" v="17995" actId="478"/>
          <ac:spMkLst>
            <pc:docMk/>
            <pc:sldMk cId="1374968307" sldId="913"/>
            <ac:spMk id="18" creationId="{888E515B-3058-41D7-86A8-F4D54C2B939F}"/>
          </ac:spMkLst>
        </pc:spChg>
        <pc:spChg chg="add mod">
          <ac:chgData name="João Felipe Nicolaci Pimentel" userId="ad996c092fe38a6e" providerId="LiveId" clId="{7B450DF9-6A27-4B66-8033-35457DAD3695}" dt="2018-10-01T06:13:36.975" v="18081" actId="20577"/>
          <ac:spMkLst>
            <pc:docMk/>
            <pc:sldMk cId="1374968307" sldId="913"/>
            <ac:spMk id="19" creationId="{9B713153-6983-45C5-9D52-A1BBCD9C32BB}"/>
          </ac:spMkLst>
        </pc:spChg>
        <pc:spChg chg="add mod">
          <ac:chgData name="João Felipe Nicolaci Pimentel" userId="ad996c092fe38a6e" providerId="LiveId" clId="{7B450DF9-6A27-4B66-8033-35457DAD3695}" dt="2018-10-01T06:13:56.155" v="18098" actId="20577"/>
          <ac:spMkLst>
            <pc:docMk/>
            <pc:sldMk cId="1374968307" sldId="913"/>
            <ac:spMk id="20" creationId="{00EDA58F-5778-4D88-9D76-AA12ADD3BD88}"/>
          </ac:spMkLst>
        </pc:spChg>
        <pc:spChg chg="add mod">
          <ac:chgData name="João Felipe Nicolaci Pimentel" userId="ad996c092fe38a6e" providerId="LiveId" clId="{7B450DF9-6A27-4B66-8033-35457DAD3695}" dt="2018-10-01T06:13:38.774" v="18082" actId="20577"/>
          <ac:spMkLst>
            <pc:docMk/>
            <pc:sldMk cId="1374968307" sldId="913"/>
            <ac:spMk id="21" creationId="{24F9BA93-BC5A-4E63-AD28-001EE14E70B7}"/>
          </ac:spMkLst>
        </pc:spChg>
        <pc:spChg chg="add mod">
          <ac:chgData name="João Felipe Nicolaci Pimentel" userId="ad996c092fe38a6e" providerId="LiveId" clId="{7B450DF9-6A27-4B66-8033-35457DAD3695}" dt="2018-10-01T06:16:56.204" v="18241" actId="207"/>
          <ac:spMkLst>
            <pc:docMk/>
            <pc:sldMk cId="1374968307" sldId="913"/>
            <ac:spMk id="22" creationId="{37DA1E0F-63ED-4E01-9CDD-838B4DA20FE3}"/>
          </ac:spMkLst>
        </pc:spChg>
        <pc:spChg chg="mod">
          <ac:chgData name="João Felipe Nicolaci Pimentel" userId="ad996c092fe38a6e" providerId="LiveId" clId="{7B450DF9-6A27-4B66-8033-35457DAD3695}" dt="2018-10-01T06:12:02.826" v="18040" actId="20577"/>
          <ac:spMkLst>
            <pc:docMk/>
            <pc:sldMk cId="1374968307" sldId="913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6:13:20.078" v="18054" actId="20577"/>
          <ac:spMkLst>
            <pc:docMk/>
            <pc:sldMk cId="1374968307" sldId="913"/>
            <ac:spMk id="24" creationId="{3E5F8E1B-EC75-447C-8788-163AEA71E4DA}"/>
          </ac:spMkLst>
        </pc:spChg>
        <pc:spChg chg="add mod">
          <ac:chgData name="João Felipe Nicolaci Pimentel" userId="ad996c092fe38a6e" providerId="LiveId" clId="{7B450DF9-6A27-4B66-8033-35457DAD3695}" dt="2018-10-01T06:16:11.701" v="18193" actId="20577"/>
          <ac:spMkLst>
            <pc:docMk/>
            <pc:sldMk cId="1374968307" sldId="913"/>
            <ac:spMk id="25" creationId="{24D24966-0614-4C1F-86C2-E4A942213AEE}"/>
          </ac:spMkLst>
        </pc:spChg>
        <pc:spChg chg="add mod">
          <ac:chgData name="João Felipe Nicolaci Pimentel" userId="ad996c092fe38a6e" providerId="LiveId" clId="{7B450DF9-6A27-4B66-8033-35457DAD3695}" dt="2018-10-01T06:16:28.330" v="18223" actId="20577"/>
          <ac:spMkLst>
            <pc:docMk/>
            <pc:sldMk cId="1374968307" sldId="913"/>
            <ac:spMk id="26" creationId="{94BCEB2A-5327-4E7C-9B4E-A9EB362D495B}"/>
          </ac:spMkLst>
        </pc:spChg>
        <pc:spChg chg="add mod">
          <ac:chgData name="João Felipe Nicolaci Pimentel" userId="ad996c092fe38a6e" providerId="LiveId" clId="{7B450DF9-6A27-4B66-8033-35457DAD3695}" dt="2018-10-01T06:16:13.197" v="18194" actId="20577"/>
          <ac:spMkLst>
            <pc:docMk/>
            <pc:sldMk cId="1374968307" sldId="913"/>
            <ac:spMk id="27" creationId="{C0178589-18E8-47A4-B7ED-E1E2813DB6AF}"/>
          </ac:spMkLst>
        </pc:spChg>
      </pc:sldChg>
      <pc:sldChg chg="addSp modSp add ord">
        <pc:chgData name="João Felipe Nicolaci Pimentel" userId="ad996c092fe38a6e" providerId="LiveId" clId="{7B450DF9-6A27-4B66-8033-35457DAD3695}" dt="2018-10-01T06:19:22.454" v="18328" actId="20577"/>
        <pc:sldMkLst>
          <pc:docMk/>
          <pc:sldMk cId="1204324279" sldId="914"/>
        </pc:sldMkLst>
        <pc:spChg chg="mod">
          <ac:chgData name="João Felipe Nicolaci Pimentel" userId="ad996c092fe38a6e" providerId="LiveId" clId="{7B450DF9-6A27-4B66-8033-35457DAD3695}" dt="2018-10-01T06:19:22.454" v="18328" actId="20577"/>
          <ac:spMkLst>
            <pc:docMk/>
            <pc:sldMk cId="1204324279" sldId="914"/>
            <ac:spMk id="8" creationId="{2507926A-048F-4ECE-83B6-AC4508BDBDE1}"/>
          </ac:spMkLst>
        </pc:spChg>
        <pc:spChg chg="mod">
          <ac:chgData name="João Felipe Nicolaci Pimentel" userId="ad996c092fe38a6e" providerId="LiveId" clId="{7B450DF9-6A27-4B66-8033-35457DAD3695}" dt="2018-10-01T06:18:26.578" v="18275" actId="20577"/>
          <ac:spMkLst>
            <pc:docMk/>
            <pc:sldMk cId="1204324279" sldId="914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6:17:31.666" v="18252" actId="20577"/>
          <ac:spMkLst>
            <pc:docMk/>
            <pc:sldMk cId="1204324279" sldId="914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10-01T06:18:18.731" v="18254" actId="571"/>
          <ac:spMkLst>
            <pc:docMk/>
            <pc:sldMk cId="1204324279" sldId="914"/>
            <ac:spMk id="11" creationId="{87E47296-ED4B-4E0F-B79F-FC4846BD7A3A}"/>
          </ac:spMkLst>
        </pc:spChg>
      </pc:sldChg>
      <pc:sldChg chg="delSp modSp add">
        <pc:chgData name="João Felipe Nicolaci Pimentel" userId="ad996c092fe38a6e" providerId="LiveId" clId="{7B450DF9-6A27-4B66-8033-35457DAD3695}" dt="2018-10-01T06:22:27.506" v="18444" actId="1036"/>
        <pc:sldMkLst>
          <pc:docMk/>
          <pc:sldMk cId="641891351" sldId="915"/>
        </pc:sldMkLst>
        <pc:spChg chg="mod">
          <ac:chgData name="João Felipe Nicolaci Pimentel" userId="ad996c092fe38a6e" providerId="LiveId" clId="{7B450DF9-6A27-4B66-8033-35457DAD3695}" dt="2018-10-01T06:21:30.531" v="18385" actId="20577"/>
          <ac:spMkLst>
            <pc:docMk/>
            <pc:sldMk cId="641891351" sldId="915"/>
            <ac:spMk id="2" creationId="{830F2EAB-E075-463C-AFF7-EADE810D0CC0}"/>
          </ac:spMkLst>
        </pc:spChg>
        <pc:spChg chg="del">
          <ac:chgData name="João Felipe Nicolaci Pimentel" userId="ad996c092fe38a6e" providerId="LiveId" clId="{7B450DF9-6A27-4B66-8033-35457DAD3695}" dt="2018-10-01T06:21:13.418" v="18383" actId="478"/>
          <ac:spMkLst>
            <pc:docMk/>
            <pc:sldMk cId="641891351" sldId="915"/>
            <ac:spMk id="13" creationId="{CD9BBAD6-6BC5-464D-A2AA-5533319E9891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14" creationId="{15ED5406-149C-4D70-A109-BB909E263567}"/>
          </ac:spMkLst>
        </pc:spChg>
        <pc:spChg chg="mod">
          <ac:chgData name="João Felipe Nicolaci Pimentel" userId="ad996c092fe38a6e" providerId="LiveId" clId="{7B450DF9-6A27-4B66-8033-35457DAD3695}" dt="2018-10-01T06:22:22.991" v="18439" actId="207"/>
          <ac:spMkLst>
            <pc:docMk/>
            <pc:sldMk cId="641891351" sldId="915"/>
            <ac:spMk id="15" creationId="{FD3B1866-1604-4281-B77D-B4DD2AD577FE}"/>
          </ac:spMkLst>
        </pc:spChg>
        <pc:spChg chg="mod">
          <ac:chgData name="João Felipe Nicolaci Pimentel" userId="ad996c092fe38a6e" providerId="LiveId" clId="{7B450DF9-6A27-4B66-8033-35457DAD3695}" dt="2018-10-01T06:21:00.751" v="18380" actId="20577"/>
          <ac:spMkLst>
            <pc:docMk/>
            <pc:sldMk cId="641891351" sldId="915"/>
            <ac:spMk id="16" creationId="{0DBA9349-38E0-4029-9483-836040391FB8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19" creationId="{9B713153-6983-45C5-9D52-A1BBCD9C32BB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20" creationId="{00EDA58F-5778-4D88-9D76-AA12ADD3BD88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21" creationId="{24F9BA93-BC5A-4E63-AD28-001EE14E70B7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22" creationId="{37DA1E0F-63ED-4E01-9CDD-838B4DA20FE3}"/>
          </ac:spMkLst>
        </pc:spChg>
        <pc:spChg chg="mod">
          <ac:chgData name="João Felipe Nicolaci Pimentel" userId="ad996c092fe38a6e" providerId="LiveId" clId="{7B450DF9-6A27-4B66-8033-35457DAD3695}" dt="2018-10-01T06:22:27.506" v="18444" actId="1036"/>
          <ac:spMkLst>
            <pc:docMk/>
            <pc:sldMk cId="641891351" sldId="915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6:22:27.506" v="18444" actId="1036"/>
          <ac:spMkLst>
            <pc:docMk/>
            <pc:sldMk cId="641891351" sldId="915"/>
            <ac:spMk id="24" creationId="{3E5F8E1B-EC75-447C-8788-163AEA71E4DA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25" creationId="{24D24966-0614-4C1F-86C2-E4A942213AEE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26" creationId="{94BCEB2A-5327-4E7C-9B4E-A9EB362D495B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27" creationId="{C0178589-18E8-47A4-B7ED-E1E2813DB6AF}"/>
          </ac:spMkLst>
        </pc:spChg>
      </pc:sldChg>
      <pc:sldChg chg="modSp add ord">
        <pc:chgData name="João Felipe Nicolaci Pimentel" userId="ad996c092fe38a6e" providerId="LiveId" clId="{7B450DF9-6A27-4B66-8033-35457DAD3695}" dt="2018-10-01T06:24:11.959" v="18595" actId="207"/>
        <pc:sldMkLst>
          <pc:docMk/>
          <pc:sldMk cId="3800385295" sldId="916"/>
        </pc:sldMkLst>
        <pc:spChg chg="mod">
          <ac:chgData name="João Felipe Nicolaci Pimentel" userId="ad996c092fe38a6e" providerId="LiveId" clId="{7B450DF9-6A27-4B66-8033-35457DAD3695}" dt="2018-10-01T06:23:02.770" v="18518" actId="20577"/>
          <ac:spMkLst>
            <pc:docMk/>
            <pc:sldMk cId="3800385295" sldId="916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6:24:11.959" v="18595" actId="207"/>
          <ac:spMkLst>
            <pc:docMk/>
            <pc:sldMk cId="3800385295" sldId="916"/>
            <ac:spMk id="8" creationId="{2507926A-048F-4ECE-83B6-AC4508BDBDE1}"/>
          </ac:spMkLst>
        </pc:spChg>
        <pc:spChg chg="mod">
          <ac:chgData name="João Felipe Nicolaci Pimentel" userId="ad996c092fe38a6e" providerId="LiveId" clId="{7B450DF9-6A27-4B66-8033-35457DAD3695}" dt="2018-10-01T06:23:11.987" v="18529" actId="20577"/>
          <ac:spMkLst>
            <pc:docMk/>
            <pc:sldMk cId="3800385295" sldId="916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6:22:44.482" v="18455" actId="20577"/>
          <ac:spMkLst>
            <pc:docMk/>
            <pc:sldMk cId="3800385295" sldId="916"/>
            <ac:spMk id="10" creationId="{00000000-0000-0000-0000-000000000000}"/>
          </ac:spMkLst>
        </pc:spChg>
      </pc:sldChg>
      <pc:sldChg chg="modSp add ord">
        <pc:chgData name="João Felipe Nicolaci Pimentel" userId="ad996c092fe38a6e" providerId="LiveId" clId="{7B450DF9-6A27-4B66-8033-35457DAD3695}" dt="2018-10-01T06:24:45.674" v="18610" actId="20577"/>
        <pc:sldMkLst>
          <pc:docMk/>
          <pc:sldMk cId="1074625134" sldId="917"/>
        </pc:sldMkLst>
        <pc:spChg chg="mod">
          <ac:chgData name="João Felipe Nicolaci Pimentel" userId="ad996c092fe38a6e" providerId="LiveId" clId="{7B450DF9-6A27-4B66-8033-35457DAD3695}" dt="2018-10-01T06:24:45.674" v="18610" actId="20577"/>
          <ac:spMkLst>
            <pc:docMk/>
            <pc:sldMk cId="1074625134" sldId="917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24:31.562" v="18605" actId="20577"/>
          <ac:spMkLst>
            <pc:docMk/>
            <pc:sldMk cId="1074625134" sldId="917"/>
            <ac:spMk id="15" creationId="{FD3B1866-1604-4281-B77D-B4DD2AD577FE}"/>
          </ac:spMkLst>
        </pc:spChg>
        <pc:spChg chg="mod">
          <ac:chgData name="João Felipe Nicolaci Pimentel" userId="ad996c092fe38a6e" providerId="LiveId" clId="{7B450DF9-6A27-4B66-8033-35457DAD3695}" dt="2018-10-01T06:24:37.078" v="18606" actId="20577"/>
          <ac:spMkLst>
            <pc:docMk/>
            <pc:sldMk cId="1074625134" sldId="917"/>
            <ac:spMk id="23" creationId="{B80D9EB1-9D4B-4AFE-B43B-193CBC4B1D5E}"/>
          </ac:spMkLst>
        </pc:spChg>
      </pc:sldChg>
      <pc:sldChg chg="delSp modSp add">
        <pc:chgData name="João Felipe Nicolaci Pimentel" userId="ad996c092fe38a6e" providerId="LiveId" clId="{7B450DF9-6A27-4B66-8033-35457DAD3695}" dt="2018-10-01T06:33:14.978" v="18845" actId="478"/>
        <pc:sldMkLst>
          <pc:docMk/>
          <pc:sldMk cId="1648130088" sldId="918"/>
        </pc:sldMkLst>
        <pc:spChg chg="mod">
          <ac:chgData name="João Felipe Nicolaci Pimentel" userId="ad996c092fe38a6e" providerId="LiveId" clId="{7B450DF9-6A27-4B66-8033-35457DAD3695}" dt="2018-10-01T06:26:32.194" v="18614" actId="20577"/>
          <ac:spMkLst>
            <pc:docMk/>
            <pc:sldMk cId="1648130088" sldId="918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33:11.855" v="18843" actId="27636"/>
          <ac:spMkLst>
            <pc:docMk/>
            <pc:sldMk cId="1648130088" sldId="918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6:28:49.879" v="18742" actId="207"/>
          <ac:spMkLst>
            <pc:docMk/>
            <pc:sldMk cId="1648130088" sldId="918"/>
            <ac:spMk id="7" creationId="{3D26CC1F-8016-45A6-8642-8F20F25DF715}"/>
          </ac:spMkLst>
        </pc:spChg>
        <pc:spChg chg="del">
          <ac:chgData name="João Felipe Nicolaci Pimentel" userId="ad996c092fe38a6e" providerId="LiveId" clId="{7B450DF9-6A27-4B66-8033-35457DAD3695}" dt="2018-10-01T06:33:13.666" v="18844" actId="478"/>
          <ac:spMkLst>
            <pc:docMk/>
            <pc:sldMk cId="1648130088" sldId="918"/>
            <ac:spMk id="9" creationId="{3B7B85C5-CEFE-4BAA-9D09-6CA55273CFE2}"/>
          </ac:spMkLst>
        </pc:spChg>
        <pc:spChg chg="del">
          <ac:chgData name="João Felipe Nicolaci Pimentel" userId="ad996c092fe38a6e" providerId="LiveId" clId="{7B450DF9-6A27-4B66-8033-35457DAD3695}" dt="2018-10-01T06:33:14.978" v="18845" actId="478"/>
          <ac:spMkLst>
            <pc:docMk/>
            <pc:sldMk cId="1648130088" sldId="918"/>
            <ac:spMk id="10" creationId="{D05CB246-FD14-46A2-AF40-A589B4F213C7}"/>
          </ac:spMkLst>
        </pc:spChg>
      </pc:sldChg>
      <pc:sldChg chg="modSp add">
        <pc:chgData name="João Felipe Nicolaci Pimentel" userId="ad996c092fe38a6e" providerId="LiveId" clId="{7B450DF9-6A27-4B66-8033-35457DAD3695}" dt="2018-10-01T06:46:08.531" v="19691" actId="20577"/>
        <pc:sldMkLst>
          <pc:docMk/>
          <pc:sldMk cId="3659011586" sldId="919"/>
        </pc:sldMkLst>
        <pc:spChg chg="mod">
          <ac:chgData name="João Felipe Nicolaci Pimentel" userId="ad996c092fe38a6e" providerId="LiveId" clId="{7B450DF9-6A27-4B66-8033-35457DAD3695}" dt="2018-10-01T06:35:49.450" v="18968" actId="20577"/>
          <ac:spMkLst>
            <pc:docMk/>
            <pc:sldMk cId="3659011586" sldId="919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46:08.531" v="19691" actId="20577"/>
          <ac:spMkLst>
            <pc:docMk/>
            <pc:sldMk cId="3659011586" sldId="919"/>
            <ac:spMk id="3" creationId="{3D2608AC-6F36-4BB0-80FD-C5F7F60C21EA}"/>
          </ac:spMkLst>
        </pc:spChg>
      </pc:sldChg>
      <pc:sldChg chg="delSp modSp add">
        <pc:chgData name="João Felipe Nicolaci Pimentel" userId="ad996c092fe38a6e" providerId="LiveId" clId="{7B450DF9-6A27-4B66-8033-35457DAD3695}" dt="2018-10-01T06:38:09.983" v="19312"/>
        <pc:sldMkLst>
          <pc:docMk/>
          <pc:sldMk cId="133759803" sldId="920"/>
        </pc:sldMkLst>
        <pc:spChg chg="mod">
          <ac:chgData name="João Felipe Nicolaci Pimentel" userId="ad996c092fe38a6e" providerId="LiveId" clId="{7B450DF9-6A27-4B66-8033-35457DAD3695}" dt="2018-10-01T06:36:58.009" v="19123" actId="20577"/>
          <ac:spMkLst>
            <pc:docMk/>
            <pc:sldMk cId="133759803" sldId="920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37:51.866" v="19285" actId="20577"/>
          <ac:spMkLst>
            <pc:docMk/>
            <pc:sldMk cId="133759803" sldId="920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6:38:07.825" v="19310" actId="20577"/>
          <ac:spMkLst>
            <pc:docMk/>
            <pc:sldMk cId="133759803" sldId="920"/>
            <ac:spMk id="8" creationId="{356A4BD9-AAE7-4996-AF04-C57A2B48FFF6}"/>
          </ac:spMkLst>
        </pc:spChg>
        <pc:spChg chg="del mod">
          <ac:chgData name="João Felipe Nicolaci Pimentel" userId="ad996c092fe38a6e" providerId="LiveId" clId="{7B450DF9-6A27-4B66-8033-35457DAD3695}" dt="2018-10-01T06:38:09.983" v="19312"/>
          <ac:spMkLst>
            <pc:docMk/>
            <pc:sldMk cId="133759803" sldId="920"/>
            <ac:spMk id="9" creationId="{10AFFFF9-F9EC-4E3B-AEEF-BD9859C1F48E}"/>
          </ac:spMkLst>
        </pc:spChg>
      </pc:sldChg>
      <pc:sldChg chg="addSp delSp modSp add">
        <pc:chgData name="João Felipe Nicolaci Pimentel" userId="ad996c092fe38a6e" providerId="LiveId" clId="{7B450DF9-6A27-4B66-8033-35457DAD3695}" dt="2018-10-01T06:41:26.879" v="19485"/>
        <pc:sldMkLst>
          <pc:docMk/>
          <pc:sldMk cId="3763778054" sldId="921"/>
        </pc:sldMkLst>
        <pc:spChg chg="mod">
          <ac:chgData name="João Felipe Nicolaci Pimentel" userId="ad996c092fe38a6e" providerId="LiveId" clId="{7B450DF9-6A27-4B66-8033-35457DAD3695}" dt="2018-10-01T06:38:20.761" v="19320" actId="20577"/>
          <ac:spMkLst>
            <pc:docMk/>
            <pc:sldMk cId="3763778054" sldId="921"/>
            <ac:spMk id="2" creationId="{830F2EAB-E075-463C-AFF7-EADE810D0CC0}"/>
          </ac:spMkLst>
        </pc:spChg>
        <pc:spChg chg="add mod">
          <ac:chgData name="João Felipe Nicolaci Pimentel" userId="ad996c092fe38a6e" providerId="LiveId" clId="{7B450DF9-6A27-4B66-8033-35457DAD3695}" dt="2018-10-01T06:39:57.271" v="19428" actId="207"/>
          <ac:spMkLst>
            <pc:docMk/>
            <pc:sldMk cId="3763778054" sldId="921"/>
            <ac:spMk id="11" creationId="{9CC7EF4C-3DDC-4283-A6D6-C3F821DD25A3}"/>
          </ac:spMkLst>
        </pc:spChg>
        <pc:spChg chg="add mod">
          <ac:chgData name="João Felipe Nicolaci Pimentel" userId="ad996c092fe38a6e" providerId="LiveId" clId="{7B450DF9-6A27-4B66-8033-35457DAD3695}" dt="2018-10-01T06:40:02.917" v="19434" actId="20577"/>
          <ac:spMkLst>
            <pc:docMk/>
            <pc:sldMk cId="3763778054" sldId="921"/>
            <ac:spMk id="12" creationId="{E8EFE60A-3210-48EA-BA5F-687089EF4D9F}"/>
          </ac:spMkLst>
        </pc:spChg>
        <pc:spChg chg="add mod">
          <ac:chgData name="João Felipe Nicolaci Pimentel" userId="ad996c092fe38a6e" providerId="LiveId" clId="{7B450DF9-6A27-4B66-8033-35457DAD3695}" dt="2018-10-01T06:40:17.338" v="19437" actId="20577"/>
          <ac:spMkLst>
            <pc:docMk/>
            <pc:sldMk cId="3763778054" sldId="921"/>
            <ac:spMk id="13" creationId="{C19A7114-BDC5-43BB-A63E-B9A6F7A35628}"/>
          </ac:spMkLst>
        </pc:spChg>
        <pc:spChg chg="add mod">
          <ac:chgData name="João Felipe Nicolaci Pimentel" userId="ad996c092fe38a6e" providerId="LiveId" clId="{7B450DF9-6A27-4B66-8033-35457DAD3695}" dt="2018-10-01T06:40:06.349" v="19435" actId="20577"/>
          <ac:spMkLst>
            <pc:docMk/>
            <pc:sldMk cId="3763778054" sldId="921"/>
            <ac:spMk id="14" creationId="{0AC7E08F-C415-4FD7-BCE5-C0F96021295B}"/>
          </ac:spMkLst>
        </pc:spChg>
        <pc:spChg chg="mod">
          <ac:chgData name="João Felipe Nicolaci Pimentel" userId="ad996c092fe38a6e" providerId="LiveId" clId="{7B450DF9-6A27-4B66-8033-35457DAD3695}" dt="2018-10-01T06:39:11.863" v="19345" actId="207"/>
          <ac:spMkLst>
            <pc:docMk/>
            <pc:sldMk cId="3763778054" sldId="921"/>
            <ac:spMk id="15" creationId="{FD3B1866-1604-4281-B77D-B4DD2AD577FE}"/>
          </ac:spMkLst>
        </pc:spChg>
        <pc:spChg chg="add mod">
          <ac:chgData name="João Felipe Nicolaci Pimentel" userId="ad996c092fe38a6e" providerId="LiveId" clId="{7B450DF9-6A27-4B66-8033-35457DAD3695}" dt="2018-10-01T06:40:59.999" v="19477" actId="207"/>
          <ac:spMkLst>
            <pc:docMk/>
            <pc:sldMk cId="3763778054" sldId="921"/>
            <ac:spMk id="17" creationId="{24BBD47D-99A5-4AE2-A311-876AD98352A1}"/>
          </ac:spMkLst>
        </pc:spChg>
        <pc:spChg chg="add mod">
          <ac:chgData name="João Felipe Nicolaci Pimentel" userId="ad996c092fe38a6e" providerId="LiveId" clId="{7B450DF9-6A27-4B66-8033-35457DAD3695}" dt="2018-10-01T06:41:16.973" v="19479" actId="20577"/>
          <ac:spMkLst>
            <pc:docMk/>
            <pc:sldMk cId="3763778054" sldId="921"/>
            <ac:spMk id="18" creationId="{FA810EC9-3384-4AFA-9A70-D04DC2EA6284}"/>
          </ac:spMkLst>
        </pc:spChg>
        <pc:spChg chg="add mod">
          <ac:chgData name="João Felipe Nicolaci Pimentel" userId="ad996c092fe38a6e" providerId="LiveId" clId="{7B450DF9-6A27-4B66-8033-35457DAD3695}" dt="2018-10-01T06:41:26.879" v="19485"/>
          <ac:spMkLst>
            <pc:docMk/>
            <pc:sldMk cId="3763778054" sldId="921"/>
            <ac:spMk id="19" creationId="{2EFB6768-A68A-486F-8417-7D8F01D24430}"/>
          </ac:spMkLst>
        </pc:spChg>
        <pc:spChg chg="add del mod">
          <ac:chgData name="João Felipe Nicolaci Pimentel" userId="ad996c092fe38a6e" providerId="LiveId" clId="{7B450DF9-6A27-4B66-8033-35457DAD3695}" dt="2018-10-01T06:41:15.057" v="19478" actId="478"/>
          <ac:spMkLst>
            <pc:docMk/>
            <pc:sldMk cId="3763778054" sldId="921"/>
            <ac:spMk id="20" creationId="{688B97F8-E75A-4CCD-A569-1113FDC4328B}"/>
          </ac:spMkLst>
        </pc:spChg>
        <pc:spChg chg="mod">
          <ac:chgData name="João Felipe Nicolaci Pimentel" userId="ad996c092fe38a6e" providerId="LiveId" clId="{7B450DF9-6A27-4B66-8033-35457DAD3695}" dt="2018-10-01T06:39:23.694" v="19346"/>
          <ac:spMkLst>
            <pc:docMk/>
            <pc:sldMk cId="3763778054" sldId="921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6:38:29.466" v="19329" actId="1036"/>
          <ac:spMkLst>
            <pc:docMk/>
            <pc:sldMk cId="3763778054" sldId="921"/>
            <ac:spMk id="24" creationId="{3E5F8E1B-EC75-447C-8788-163AEA71E4DA}"/>
          </ac:spMkLst>
        </pc:spChg>
      </pc:sldChg>
      <pc:sldChg chg="modSp add ord">
        <pc:chgData name="João Felipe Nicolaci Pimentel" userId="ad996c092fe38a6e" providerId="LiveId" clId="{7B450DF9-6A27-4B66-8033-35457DAD3695}" dt="2018-10-01T06:42:45.878" v="19548" actId="6549"/>
        <pc:sldMkLst>
          <pc:docMk/>
          <pc:sldMk cId="3509147406" sldId="922"/>
        </pc:sldMkLst>
        <pc:spChg chg="mod">
          <ac:chgData name="João Felipe Nicolaci Pimentel" userId="ad996c092fe38a6e" providerId="LiveId" clId="{7B450DF9-6A27-4B66-8033-35457DAD3695}" dt="2018-10-01T06:42:16.658" v="19496" actId="20577"/>
          <ac:spMkLst>
            <pc:docMk/>
            <pc:sldMk cId="3509147406" sldId="922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42:45.878" v="19548" actId="6549"/>
          <ac:spMkLst>
            <pc:docMk/>
            <pc:sldMk cId="3509147406" sldId="922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6:42:41.889" v="19547" actId="20577"/>
          <ac:spMkLst>
            <pc:docMk/>
            <pc:sldMk cId="3509147406" sldId="922"/>
            <ac:spMk id="8" creationId="{356A4BD9-AAE7-4996-AF04-C57A2B48FFF6}"/>
          </ac:spMkLst>
        </pc:spChg>
      </pc:sldChg>
      <pc:sldChg chg="delSp modSp add ord">
        <pc:chgData name="João Felipe Nicolaci Pimentel" userId="ad996c092fe38a6e" providerId="LiveId" clId="{7B450DF9-6A27-4B66-8033-35457DAD3695}" dt="2018-10-01T06:44:47.346" v="19641" actId="478"/>
        <pc:sldMkLst>
          <pc:docMk/>
          <pc:sldMk cId="3469640065" sldId="923"/>
        </pc:sldMkLst>
        <pc:spChg chg="mod">
          <ac:chgData name="João Felipe Nicolaci Pimentel" userId="ad996c092fe38a6e" providerId="LiveId" clId="{7B450DF9-6A27-4B66-8033-35457DAD3695}" dt="2018-10-01T06:43:05.186" v="19552" actId="20577"/>
          <ac:spMkLst>
            <pc:docMk/>
            <pc:sldMk cId="3469640065" sldId="923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44:32.066" v="19618" actId="207"/>
          <ac:spMkLst>
            <pc:docMk/>
            <pc:sldMk cId="3469640065" sldId="923"/>
            <ac:spMk id="11" creationId="{9CC7EF4C-3DDC-4283-A6D6-C3F821DD25A3}"/>
          </ac:spMkLst>
        </pc:spChg>
        <pc:spChg chg="mod">
          <ac:chgData name="João Felipe Nicolaci Pimentel" userId="ad996c092fe38a6e" providerId="LiveId" clId="{7B450DF9-6A27-4B66-8033-35457DAD3695}" dt="2018-10-01T06:44:07.537" v="19592" actId="1035"/>
          <ac:spMkLst>
            <pc:docMk/>
            <pc:sldMk cId="3469640065" sldId="923"/>
            <ac:spMk id="12" creationId="{E8EFE60A-3210-48EA-BA5F-687089EF4D9F}"/>
          </ac:spMkLst>
        </pc:spChg>
        <pc:spChg chg="mod">
          <ac:chgData name="João Felipe Nicolaci Pimentel" userId="ad996c092fe38a6e" providerId="LiveId" clId="{7B450DF9-6A27-4B66-8033-35457DAD3695}" dt="2018-10-01T06:44:43.577" v="19640" actId="20577"/>
          <ac:spMkLst>
            <pc:docMk/>
            <pc:sldMk cId="3469640065" sldId="923"/>
            <ac:spMk id="13" creationId="{C19A7114-BDC5-43BB-A63E-B9A6F7A35628}"/>
          </ac:spMkLst>
        </pc:spChg>
        <pc:spChg chg="mod">
          <ac:chgData name="João Felipe Nicolaci Pimentel" userId="ad996c092fe38a6e" providerId="LiveId" clId="{7B450DF9-6A27-4B66-8033-35457DAD3695}" dt="2018-10-01T06:44:34.890" v="19622" actId="1035"/>
          <ac:spMkLst>
            <pc:docMk/>
            <pc:sldMk cId="3469640065" sldId="923"/>
            <ac:spMk id="14" creationId="{0AC7E08F-C415-4FD7-BCE5-C0F96021295B}"/>
          </ac:spMkLst>
        </pc:spChg>
        <pc:spChg chg="mod">
          <ac:chgData name="João Felipe Nicolaci Pimentel" userId="ad996c092fe38a6e" providerId="LiveId" clId="{7B450DF9-6A27-4B66-8033-35457DAD3695}" dt="2018-10-01T06:44:03.366" v="19586" actId="207"/>
          <ac:spMkLst>
            <pc:docMk/>
            <pc:sldMk cId="3469640065" sldId="923"/>
            <ac:spMk id="15" creationId="{FD3B1866-1604-4281-B77D-B4DD2AD577FE}"/>
          </ac:spMkLst>
        </pc:spChg>
        <pc:spChg chg="del">
          <ac:chgData name="João Felipe Nicolaci Pimentel" userId="ad996c092fe38a6e" providerId="LiveId" clId="{7B450DF9-6A27-4B66-8033-35457DAD3695}" dt="2018-10-01T06:44:47.346" v="19641" actId="478"/>
          <ac:spMkLst>
            <pc:docMk/>
            <pc:sldMk cId="3469640065" sldId="923"/>
            <ac:spMk id="17" creationId="{24BBD47D-99A5-4AE2-A311-876AD98352A1}"/>
          </ac:spMkLst>
        </pc:spChg>
        <pc:spChg chg="del">
          <ac:chgData name="João Felipe Nicolaci Pimentel" userId="ad996c092fe38a6e" providerId="LiveId" clId="{7B450DF9-6A27-4B66-8033-35457DAD3695}" dt="2018-10-01T06:44:47.346" v="19641" actId="478"/>
          <ac:spMkLst>
            <pc:docMk/>
            <pc:sldMk cId="3469640065" sldId="923"/>
            <ac:spMk id="18" creationId="{FA810EC9-3384-4AFA-9A70-D04DC2EA6284}"/>
          </ac:spMkLst>
        </pc:spChg>
        <pc:spChg chg="del">
          <ac:chgData name="João Felipe Nicolaci Pimentel" userId="ad996c092fe38a6e" providerId="LiveId" clId="{7B450DF9-6A27-4B66-8033-35457DAD3695}" dt="2018-10-01T06:44:47.346" v="19641" actId="478"/>
          <ac:spMkLst>
            <pc:docMk/>
            <pc:sldMk cId="3469640065" sldId="923"/>
            <ac:spMk id="19" creationId="{2EFB6768-A68A-486F-8417-7D8F01D24430}"/>
          </ac:spMkLst>
        </pc:spChg>
        <pc:spChg chg="del">
          <ac:chgData name="João Felipe Nicolaci Pimentel" userId="ad996c092fe38a6e" providerId="LiveId" clId="{7B450DF9-6A27-4B66-8033-35457DAD3695}" dt="2018-10-01T06:44:00.498" v="19585" actId="478"/>
          <ac:spMkLst>
            <pc:docMk/>
            <pc:sldMk cId="3469640065" sldId="923"/>
            <ac:spMk id="23" creationId="{B80D9EB1-9D4B-4AFE-B43B-193CBC4B1D5E}"/>
          </ac:spMkLst>
        </pc:spChg>
        <pc:spChg chg="del">
          <ac:chgData name="João Felipe Nicolaci Pimentel" userId="ad996c092fe38a6e" providerId="LiveId" clId="{7B450DF9-6A27-4B66-8033-35457DAD3695}" dt="2018-10-01T06:44:00.498" v="19585" actId="478"/>
          <ac:spMkLst>
            <pc:docMk/>
            <pc:sldMk cId="3469640065" sldId="923"/>
            <ac:spMk id="24" creationId="{3E5F8E1B-EC75-447C-8788-163AEA71E4DA}"/>
          </ac:spMkLst>
        </pc:spChg>
      </pc:sldChg>
      <pc:sldChg chg="modSp add ord">
        <pc:chgData name="João Felipe Nicolaci Pimentel" userId="ad996c092fe38a6e" providerId="LiveId" clId="{7B450DF9-6A27-4B66-8033-35457DAD3695}" dt="2018-10-01T06:46:18.404" v="19704" actId="20577"/>
        <pc:sldMkLst>
          <pc:docMk/>
          <pc:sldMk cId="3028844698" sldId="924"/>
        </pc:sldMkLst>
        <pc:spChg chg="mod">
          <ac:chgData name="João Felipe Nicolaci Pimentel" userId="ad996c092fe38a6e" providerId="LiveId" clId="{7B450DF9-6A27-4B66-8033-35457DAD3695}" dt="2018-10-01T06:46:16.090" v="19703" actId="20577"/>
          <ac:spMkLst>
            <pc:docMk/>
            <pc:sldMk cId="3028844698" sldId="924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46:18.404" v="19704" actId="20577"/>
          <ac:spMkLst>
            <pc:docMk/>
            <pc:sldMk cId="3028844698" sldId="924"/>
            <ac:spMk id="3" creationId="{3D2608AC-6F36-4BB0-80FD-C5F7F60C21EA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6:48:39.458" v="19944" actId="20577"/>
        <pc:sldMkLst>
          <pc:docMk/>
          <pc:sldMk cId="66950037" sldId="925"/>
        </pc:sldMkLst>
        <pc:spChg chg="mod">
          <ac:chgData name="João Felipe Nicolaci Pimentel" userId="ad996c092fe38a6e" providerId="LiveId" clId="{7B450DF9-6A27-4B66-8033-35457DAD3695}" dt="2018-10-01T06:46:45.401" v="19713" actId="20577"/>
          <ac:spMkLst>
            <pc:docMk/>
            <pc:sldMk cId="66950037" sldId="925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48:39.458" v="19944" actId="20577"/>
          <ac:spMkLst>
            <pc:docMk/>
            <pc:sldMk cId="66950037" sldId="925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6:47:58.972" v="19850" actId="207"/>
          <ac:spMkLst>
            <pc:docMk/>
            <pc:sldMk cId="66950037" sldId="925"/>
            <ac:spMk id="8" creationId="{356A4BD9-AAE7-4996-AF04-C57A2B48FFF6}"/>
          </ac:spMkLst>
        </pc:spChg>
        <pc:spChg chg="add del mod">
          <ac:chgData name="João Felipe Nicolaci Pimentel" userId="ad996c092fe38a6e" providerId="LiveId" clId="{7B450DF9-6A27-4B66-8033-35457DAD3695}" dt="2018-10-01T06:47:55.713" v="19849" actId="478"/>
          <ac:spMkLst>
            <pc:docMk/>
            <pc:sldMk cId="66950037" sldId="925"/>
            <ac:spMk id="9" creationId="{C12610EA-209A-426A-AAE8-E365A551E997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6:50:37.962" v="20007" actId="20577"/>
        <pc:sldMkLst>
          <pc:docMk/>
          <pc:sldMk cId="1954756095" sldId="926"/>
        </pc:sldMkLst>
        <pc:spChg chg="mod">
          <ac:chgData name="João Felipe Nicolaci Pimentel" userId="ad996c092fe38a6e" providerId="LiveId" clId="{7B450DF9-6A27-4B66-8033-35457DAD3695}" dt="2018-10-01T06:48:53.705" v="19955" actId="20577"/>
          <ac:spMkLst>
            <pc:docMk/>
            <pc:sldMk cId="1954756095" sldId="926"/>
            <ac:spMk id="2" creationId="{830F2EAB-E075-463C-AFF7-EADE810D0CC0}"/>
          </ac:spMkLst>
        </pc:spChg>
        <pc:spChg chg="del mod">
          <ac:chgData name="João Felipe Nicolaci Pimentel" userId="ad996c092fe38a6e" providerId="LiveId" clId="{7B450DF9-6A27-4B66-8033-35457DAD3695}" dt="2018-10-01T06:49:23.369" v="19985" actId="478"/>
          <ac:spMkLst>
            <pc:docMk/>
            <pc:sldMk cId="1954756095" sldId="926"/>
            <ac:spMk id="11" creationId="{9CC7EF4C-3DDC-4283-A6D6-C3F821DD25A3}"/>
          </ac:spMkLst>
        </pc:spChg>
        <pc:spChg chg="del">
          <ac:chgData name="João Felipe Nicolaci Pimentel" userId="ad996c092fe38a6e" providerId="LiveId" clId="{7B450DF9-6A27-4B66-8033-35457DAD3695}" dt="2018-10-01T06:49:23.369" v="19985" actId="478"/>
          <ac:spMkLst>
            <pc:docMk/>
            <pc:sldMk cId="1954756095" sldId="926"/>
            <ac:spMk id="12" creationId="{E8EFE60A-3210-48EA-BA5F-687089EF4D9F}"/>
          </ac:spMkLst>
        </pc:spChg>
        <pc:spChg chg="mod">
          <ac:chgData name="João Felipe Nicolaci Pimentel" userId="ad996c092fe38a6e" providerId="LiveId" clId="{7B450DF9-6A27-4B66-8033-35457DAD3695}" dt="2018-10-01T06:49:49.379" v="20002" actId="6549"/>
          <ac:spMkLst>
            <pc:docMk/>
            <pc:sldMk cId="1954756095" sldId="926"/>
            <ac:spMk id="13" creationId="{C19A7114-BDC5-43BB-A63E-B9A6F7A35628}"/>
          </ac:spMkLst>
        </pc:spChg>
        <pc:spChg chg="mod">
          <ac:chgData name="João Felipe Nicolaci Pimentel" userId="ad996c092fe38a6e" providerId="LiveId" clId="{7B450DF9-6A27-4B66-8033-35457DAD3695}" dt="2018-10-01T06:50:37.962" v="20007" actId="20577"/>
          <ac:spMkLst>
            <pc:docMk/>
            <pc:sldMk cId="1954756095" sldId="926"/>
            <ac:spMk id="14" creationId="{0AC7E08F-C415-4FD7-BCE5-C0F96021295B}"/>
          </ac:spMkLst>
        </pc:spChg>
        <pc:spChg chg="mod">
          <ac:chgData name="João Felipe Nicolaci Pimentel" userId="ad996c092fe38a6e" providerId="LiveId" clId="{7B450DF9-6A27-4B66-8033-35457DAD3695}" dt="2018-10-01T06:50:09.568" v="20005" actId="207"/>
          <ac:spMkLst>
            <pc:docMk/>
            <pc:sldMk cId="1954756095" sldId="926"/>
            <ac:spMk id="15" creationId="{FD3B1866-1604-4281-B77D-B4DD2AD577FE}"/>
          </ac:spMkLst>
        </pc:spChg>
        <pc:spChg chg="add mod">
          <ac:chgData name="João Felipe Nicolaci Pimentel" userId="ad996c092fe38a6e" providerId="LiveId" clId="{7B450DF9-6A27-4B66-8033-35457DAD3695}" dt="2018-10-01T06:49:05.144" v="19959" actId="571"/>
          <ac:spMkLst>
            <pc:docMk/>
            <pc:sldMk cId="1954756095" sldId="926"/>
            <ac:spMk id="17" creationId="{F22187CD-618B-4E33-8EBA-343FE83FF750}"/>
          </ac:spMkLst>
        </pc:spChg>
      </pc:sldChg>
      <pc:sldChg chg="modSp add">
        <pc:chgData name="João Felipe Nicolaci Pimentel" userId="ad996c092fe38a6e" providerId="LiveId" clId="{7B450DF9-6A27-4B66-8033-35457DAD3695}" dt="2018-10-01T06:51:22.362" v="20041"/>
        <pc:sldMkLst>
          <pc:docMk/>
          <pc:sldMk cId="287072642" sldId="927"/>
        </pc:sldMkLst>
        <pc:spChg chg="mod">
          <ac:chgData name="João Felipe Nicolaci Pimentel" userId="ad996c092fe38a6e" providerId="LiveId" clId="{7B450DF9-6A27-4B66-8033-35457DAD3695}" dt="2018-10-01T06:51:22.362" v="20041"/>
          <ac:spMkLst>
            <pc:docMk/>
            <pc:sldMk cId="287072642" sldId="927"/>
            <ac:spMk id="13" creationId="{C19A7114-BDC5-43BB-A63E-B9A6F7A35628}"/>
          </ac:spMkLst>
        </pc:spChg>
        <pc:spChg chg="mod">
          <ac:chgData name="João Felipe Nicolaci Pimentel" userId="ad996c092fe38a6e" providerId="LiveId" clId="{7B450DF9-6A27-4B66-8033-35457DAD3695}" dt="2018-10-01T06:50:45.373" v="20011" actId="20577"/>
          <ac:spMkLst>
            <pc:docMk/>
            <pc:sldMk cId="287072642" sldId="927"/>
            <ac:spMk id="14" creationId="{0AC7E08F-C415-4FD7-BCE5-C0F96021295B}"/>
          </ac:spMkLst>
        </pc:spChg>
        <pc:spChg chg="mod">
          <ac:chgData name="João Felipe Nicolaci Pimentel" userId="ad996c092fe38a6e" providerId="LiveId" clId="{7B450DF9-6A27-4B66-8033-35457DAD3695}" dt="2018-10-01T06:51:10.259" v="20040" actId="113"/>
          <ac:spMkLst>
            <pc:docMk/>
            <pc:sldMk cId="287072642" sldId="927"/>
            <ac:spMk id="15" creationId="{FD3B1866-1604-4281-B77D-B4DD2AD577FE}"/>
          </ac:spMkLst>
        </pc:spChg>
        <pc:spChg chg="mod">
          <ac:chgData name="João Felipe Nicolaci Pimentel" userId="ad996c092fe38a6e" providerId="LiveId" clId="{7B450DF9-6A27-4B66-8033-35457DAD3695}" dt="2018-10-01T06:50:43.433" v="20010" actId="20577"/>
          <ac:spMkLst>
            <pc:docMk/>
            <pc:sldMk cId="287072642" sldId="927"/>
            <ac:spMk id="16" creationId="{0DBA9349-38E0-4029-9483-836040391FB8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6:53:07.791" v="20161" actId="207"/>
        <pc:sldMkLst>
          <pc:docMk/>
          <pc:sldMk cId="2488560098" sldId="928"/>
        </pc:sldMkLst>
        <pc:spChg chg="mod">
          <ac:chgData name="João Felipe Nicolaci Pimentel" userId="ad996c092fe38a6e" providerId="LiveId" clId="{7B450DF9-6A27-4B66-8033-35457DAD3695}" dt="2018-10-01T06:52:08.969" v="20057" actId="20577"/>
          <ac:spMkLst>
            <pc:docMk/>
            <pc:sldMk cId="2488560098" sldId="928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52:43.713" v="20136" actId="20577"/>
          <ac:spMkLst>
            <pc:docMk/>
            <pc:sldMk cId="2488560098" sldId="928"/>
            <ac:spMk id="3" creationId="{5D620B8E-9500-4EA9-AC4E-AA9E6B6295BE}"/>
          </ac:spMkLst>
        </pc:spChg>
        <pc:spChg chg="add del">
          <ac:chgData name="João Felipe Nicolaci Pimentel" userId="ad996c092fe38a6e" providerId="LiveId" clId="{7B450DF9-6A27-4B66-8033-35457DAD3695}" dt="2018-10-01T06:52:50.611" v="20138"/>
          <ac:spMkLst>
            <pc:docMk/>
            <pc:sldMk cId="2488560098" sldId="928"/>
            <ac:spMk id="7" creationId="{E7AFF35C-CE12-42AC-8001-722D0A0F994E}"/>
          </ac:spMkLst>
        </pc:spChg>
        <pc:spChg chg="mod">
          <ac:chgData name="João Felipe Nicolaci Pimentel" userId="ad996c092fe38a6e" providerId="LiveId" clId="{7B450DF9-6A27-4B66-8033-35457DAD3695}" dt="2018-10-01T06:53:07.791" v="20161" actId="207"/>
          <ac:spMkLst>
            <pc:docMk/>
            <pc:sldMk cId="2488560098" sldId="928"/>
            <ac:spMk id="8" creationId="{356A4BD9-AAE7-4996-AF04-C57A2B48FFF6}"/>
          </ac:spMkLst>
        </pc:spChg>
      </pc:sldChg>
      <pc:sldChg chg="modSp add ord">
        <pc:chgData name="João Felipe Nicolaci Pimentel" userId="ad996c092fe38a6e" providerId="LiveId" clId="{7B450DF9-6A27-4B66-8033-35457DAD3695}" dt="2018-10-01T06:53:47.112" v="20191"/>
        <pc:sldMkLst>
          <pc:docMk/>
          <pc:sldMk cId="3062251097" sldId="929"/>
        </pc:sldMkLst>
        <pc:spChg chg="mod">
          <ac:chgData name="João Felipe Nicolaci Pimentel" userId="ad996c092fe38a6e" providerId="LiveId" clId="{7B450DF9-6A27-4B66-8033-35457DAD3695}" dt="2018-10-01T06:53:23.745" v="20175" actId="20577"/>
          <ac:spMkLst>
            <pc:docMk/>
            <pc:sldMk cId="3062251097" sldId="929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53:47.112" v="20191"/>
          <ac:spMkLst>
            <pc:docMk/>
            <pc:sldMk cId="3062251097" sldId="929"/>
            <ac:spMk id="13" creationId="{C19A7114-BDC5-43BB-A63E-B9A6F7A35628}"/>
          </ac:spMkLst>
        </pc:spChg>
        <pc:spChg chg="mod">
          <ac:chgData name="João Felipe Nicolaci Pimentel" userId="ad996c092fe38a6e" providerId="LiveId" clId="{7B450DF9-6A27-4B66-8033-35457DAD3695}" dt="2018-10-01T06:53:36.970" v="20190" actId="6549"/>
          <ac:spMkLst>
            <pc:docMk/>
            <pc:sldMk cId="3062251097" sldId="929"/>
            <ac:spMk id="15" creationId="{FD3B1866-1604-4281-B77D-B4DD2AD577FE}"/>
          </ac:spMkLst>
        </pc:spChg>
      </pc:sldChg>
      <pc:sldChg chg="modSp add">
        <pc:chgData name="João Felipe Nicolaci Pimentel" userId="ad996c092fe38a6e" providerId="LiveId" clId="{7B450DF9-6A27-4B66-8033-35457DAD3695}" dt="2018-10-01T06:54:43.369" v="20239" actId="20577"/>
        <pc:sldMkLst>
          <pc:docMk/>
          <pc:sldMk cId="3742308781" sldId="930"/>
        </pc:sldMkLst>
        <pc:spChg chg="mod">
          <ac:chgData name="João Felipe Nicolaci Pimentel" userId="ad996c092fe38a6e" providerId="LiveId" clId="{7B450DF9-6A27-4B66-8033-35457DAD3695}" dt="2018-10-01T06:54:43.369" v="20239" actId="20577"/>
          <ac:spMkLst>
            <pc:docMk/>
            <pc:sldMk cId="3742308781" sldId="930"/>
            <ac:spMk id="13" creationId="{C19A7114-BDC5-43BB-A63E-B9A6F7A35628}"/>
          </ac:spMkLst>
        </pc:spChg>
        <pc:spChg chg="mod">
          <ac:chgData name="João Felipe Nicolaci Pimentel" userId="ad996c092fe38a6e" providerId="LiveId" clId="{7B450DF9-6A27-4B66-8033-35457DAD3695}" dt="2018-10-01T06:54:03.510" v="20203" actId="207"/>
          <ac:spMkLst>
            <pc:docMk/>
            <pc:sldMk cId="3742308781" sldId="930"/>
            <ac:spMk id="15" creationId="{FD3B1866-1604-4281-B77D-B4DD2AD577FE}"/>
          </ac:spMkLst>
        </pc:spChg>
      </pc:sldChg>
      <pc:sldChg chg="modSp add">
        <pc:chgData name="João Felipe Nicolaci Pimentel" userId="ad996c092fe38a6e" providerId="LiveId" clId="{7B450DF9-6A27-4B66-8033-35457DAD3695}" dt="2018-10-01T06:56:11.154" v="20296" actId="6549"/>
        <pc:sldMkLst>
          <pc:docMk/>
          <pc:sldMk cId="2065753842" sldId="931"/>
        </pc:sldMkLst>
        <pc:spChg chg="mod">
          <ac:chgData name="João Felipe Nicolaci Pimentel" userId="ad996c092fe38a6e" providerId="LiveId" clId="{7B450DF9-6A27-4B66-8033-35457DAD3695}" dt="2018-10-01T06:55:48.969" v="20252" actId="20577"/>
          <ac:spMkLst>
            <pc:docMk/>
            <pc:sldMk cId="2065753842" sldId="931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55:58.361" v="20281" actId="20577"/>
          <ac:spMkLst>
            <pc:docMk/>
            <pc:sldMk cId="2065753842" sldId="931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6:56:11.154" v="20296" actId="6549"/>
          <ac:spMkLst>
            <pc:docMk/>
            <pc:sldMk cId="2065753842" sldId="931"/>
            <ac:spMk id="8" creationId="{356A4BD9-AAE7-4996-AF04-C57A2B48FFF6}"/>
          </ac:spMkLst>
        </pc:spChg>
      </pc:sldChg>
      <pc:sldChg chg="modSp add">
        <pc:chgData name="João Felipe Nicolaci Pimentel" userId="ad996c092fe38a6e" providerId="LiveId" clId="{7B450DF9-6A27-4B66-8033-35457DAD3695}" dt="2018-10-01T06:56:42.027" v="20327" actId="20577"/>
        <pc:sldMkLst>
          <pc:docMk/>
          <pc:sldMk cId="1203791754" sldId="932"/>
        </pc:sldMkLst>
        <pc:spChg chg="mod">
          <ac:chgData name="João Felipe Nicolaci Pimentel" userId="ad996c092fe38a6e" providerId="LiveId" clId="{7B450DF9-6A27-4B66-8033-35457DAD3695}" dt="2018-10-01T06:56:24.913" v="20309" actId="20577"/>
          <ac:spMkLst>
            <pc:docMk/>
            <pc:sldMk cId="1203791754" sldId="932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56:42.027" v="20327" actId="20577"/>
          <ac:spMkLst>
            <pc:docMk/>
            <pc:sldMk cId="1203791754" sldId="932"/>
            <ac:spMk id="13" creationId="{C19A7114-BDC5-43BB-A63E-B9A6F7A35628}"/>
          </ac:spMkLst>
        </pc:spChg>
        <pc:spChg chg="mod">
          <ac:chgData name="João Felipe Nicolaci Pimentel" userId="ad996c092fe38a6e" providerId="LiveId" clId="{7B450DF9-6A27-4B66-8033-35457DAD3695}" dt="2018-10-01T06:56:30.985" v="20322"/>
          <ac:spMkLst>
            <pc:docMk/>
            <pc:sldMk cId="1203791754" sldId="932"/>
            <ac:spMk id="15" creationId="{FD3B1866-1604-4281-B77D-B4DD2AD577FE}"/>
          </ac:spMkLst>
        </pc:spChg>
      </pc:sldChg>
      <pc:sldChg chg="modSp add">
        <pc:chgData name="João Felipe Nicolaci Pimentel" userId="ad996c092fe38a6e" providerId="LiveId" clId="{7B450DF9-6A27-4B66-8033-35457DAD3695}" dt="2018-10-01T06:57:34.857" v="20368" actId="20577"/>
        <pc:sldMkLst>
          <pc:docMk/>
          <pc:sldMk cId="1032993537" sldId="933"/>
        </pc:sldMkLst>
        <pc:spChg chg="mod">
          <ac:chgData name="João Felipe Nicolaci Pimentel" userId="ad996c092fe38a6e" providerId="LiveId" clId="{7B450DF9-6A27-4B66-8033-35457DAD3695}" dt="2018-10-01T06:57:17.082" v="20347" actId="404"/>
          <ac:spMkLst>
            <pc:docMk/>
            <pc:sldMk cId="1032993537" sldId="933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57:27.449" v="20350" actId="20577"/>
          <ac:spMkLst>
            <pc:docMk/>
            <pc:sldMk cId="1032993537" sldId="933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6:57:34.857" v="20368" actId="20577"/>
          <ac:spMkLst>
            <pc:docMk/>
            <pc:sldMk cId="1032993537" sldId="933"/>
            <ac:spMk id="8" creationId="{356A4BD9-AAE7-4996-AF04-C57A2B48FFF6}"/>
          </ac:spMkLst>
        </pc:spChg>
      </pc:sldChg>
      <pc:sldChg chg="modSp add">
        <pc:chgData name="João Felipe Nicolaci Pimentel" userId="ad996c092fe38a6e" providerId="LiveId" clId="{7B450DF9-6A27-4B66-8033-35457DAD3695}" dt="2018-10-01T06:58:17.449" v="20394" actId="20577"/>
        <pc:sldMkLst>
          <pc:docMk/>
          <pc:sldMk cId="3788688141" sldId="934"/>
        </pc:sldMkLst>
        <pc:spChg chg="mod">
          <ac:chgData name="João Felipe Nicolaci Pimentel" userId="ad996c092fe38a6e" providerId="LiveId" clId="{7B450DF9-6A27-4B66-8033-35457DAD3695}" dt="2018-10-01T06:57:44.810" v="20371" actId="404"/>
          <ac:spMkLst>
            <pc:docMk/>
            <pc:sldMk cId="3788688141" sldId="934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58:17.449" v="20394" actId="20577"/>
          <ac:spMkLst>
            <pc:docMk/>
            <pc:sldMk cId="3788688141" sldId="934"/>
            <ac:spMk id="13" creationId="{C19A7114-BDC5-43BB-A63E-B9A6F7A35628}"/>
          </ac:spMkLst>
        </pc:spChg>
        <pc:spChg chg="mod">
          <ac:chgData name="João Felipe Nicolaci Pimentel" userId="ad996c092fe38a6e" providerId="LiveId" clId="{7B450DF9-6A27-4B66-8033-35457DAD3695}" dt="2018-10-01T06:57:53.302" v="20373"/>
          <ac:spMkLst>
            <pc:docMk/>
            <pc:sldMk cId="3788688141" sldId="934"/>
            <ac:spMk id="15" creationId="{FD3B1866-1604-4281-B77D-B4DD2AD577FE}"/>
          </ac:spMkLst>
        </pc:spChg>
      </pc:sldChg>
      <pc:sldChg chg="delSp modSp add">
        <pc:chgData name="João Felipe Nicolaci Pimentel" userId="ad996c092fe38a6e" providerId="LiveId" clId="{7B450DF9-6A27-4B66-8033-35457DAD3695}" dt="2018-10-01T07:00:06.361" v="20497" actId="20577"/>
        <pc:sldMkLst>
          <pc:docMk/>
          <pc:sldMk cId="1860468599" sldId="935"/>
        </pc:sldMkLst>
        <pc:spChg chg="mod">
          <ac:chgData name="João Felipe Nicolaci Pimentel" userId="ad996c092fe38a6e" providerId="LiveId" clId="{7B450DF9-6A27-4B66-8033-35457DAD3695}" dt="2018-10-01T06:59:00.217" v="20398" actId="20577"/>
          <ac:spMkLst>
            <pc:docMk/>
            <pc:sldMk cId="1860468599" sldId="935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7:00:06.361" v="20497" actId="20577"/>
          <ac:spMkLst>
            <pc:docMk/>
            <pc:sldMk cId="1860468599" sldId="935"/>
            <ac:spMk id="3" creationId="{5D620B8E-9500-4EA9-AC4E-AA9E6B6295BE}"/>
          </ac:spMkLst>
        </pc:spChg>
        <pc:spChg chg="del">
          <ac:chgData name="João Felipe Nicolaci Pimentel" userId="ad996c092fe38a6e" providerId="LiveId" clId="{7B450DF9-6A27-4B66-8033-35457DAD3695}" dt="2018-10-01T06:59:56.265" v="20491" actId="478"/>
          <ac:spMkLst>
            <pc:docMk/>
            <pc:sldMk cId="1860468599" sldId="935"/>
            <ac:spMk id="7" creationId="{3D26CC1F-8016-45A6-8642-8F20F25DF715}"/>
          </ac:spMkLst>
        </pc:spChg>
      </pc:sldChg>
      <pc:sldChg chg="addSp modSp add ord">
        <pc:chgData name="João Felipe Nicolaci Pimentel" userId="ad996c092fe38a6e" providerId="LiveId" clId="{7B450DF9-6A27-4B66-8033-35457DAD3695}" dt="2018-10-01T07:15:20.156" v="20568"/>
        <pc:sldMkLst>
          <pc:docMk/>
          <pc:sldMk cId="1298985532" sldId="936"/>
        </pc:sldMkLst>
        <pc:picChg chg="add mod modCrop">
          <ac:chgData name="João Felipe Nicolaci Pimentel" userId="ad996c092fe38a6e" providerId="LiveId" clId="{7B450DF9-6A27-4B66-8033-35457DAD3695}" dt="2018-10-01T07:04:47.946" v="20520" actId="1076"/>
          <ac:picMkLst>
            <pc:docMk/>
            <pc:sldMk cId="1298985532" sldId="936"/>
            <ac:picMk id="4" creationId="{9176DCD6-3C0E-4C24-BAD3-CBCD2C216EEC}"/>
          </ac:picMkLst>
        </pc:picChg>
      </pc:sldChg>
      <pc:sldChg chg="modSp add">
        <pc:chgData name="João Felipe Nicolaci Pimentel" userId="ad996c092fe38a6e" providerId="LiveId" clId="{7B450DF9-6A27-4B66-8033-35457DAD3695}" dt="2018-10-01T07:17:11.672" v="20575" actId="207"/>
        <pc:sldMkLst>
          <pc:docMk/>
          <pc:sldMk cId="1853894907" sldId="937"/>
        </pc:sldMkLst>
        <pc:spChg chg="mod">
          <ac:chgData name="João Felipe Nicolaci Pimentel" userId="ad996c092fe38a6e" providerId="LiveId" clId="{7B450DF9-6A27-4B66-8033-35457DAD3695}" dt="2018-10-01T07:17:11.672" v="20575" actId="207"/>
          <ac:spMkLst>
            <pc:docMk/>
            <pc:sldMk cId="1853894907" sldId="937"/>
            <ac:spMk id="3" creationId="{A7962063-78C1-4714-8F18-BCC7CB6E3725}"/>
          </ac:spMkLst>
        </pc:spChg>
      </pc:sldChg>
      <pc:sldChg chg="modSp add">
        <pc:chgData name="João Felipe Nicolaci Pimentel" userId="ad996c092fe38a6e" providerId="LiveId" clId="{7B450DF9-6A27-4B66-8033-35457DAD3695}" dt="2018-10-01T07:17:31.646" v="20577" actId="207"/>
        <pc:sldMkLst>
          <pc:docMk/>
          <pc:sldMk cId="168104209" sldId="938"/>
        </pc:sldMkLst>
        <pc:spChg chg="mod">
          <ac:chgData name="João Felipe Nicolaci Pimentel" userId="ad996c092fe38a6e" providerId="LiveId" clId="{7B450DF9-6A27-4B66-8033-35457DAD3695}" dt="2018-10-01T07:17:31.646" v="20577" actId="207"/>
          <ac:spMkLst>
            <pc:docMk/>
            <pc:sldMk cId="168104209" sldId="938"/>
            <ac:spMk id="3" creationId="{A7962063-78C1-4714-8F18-BCC7CB6E3725}"/>
          </ac:spMkLst>
        </pc:spChg>
      </pc:sldChg>
      <pc:sldChg chg="modSp add">
        <pc:chgData name="João Felipe Nicolaci Pimentel" userId="ad996c092fe38a6e" providerId="LiveId" clId="{7B450DF9-6A27-4B66-8033-35457DAD3695}" dt="2018-10-01T07:18:03.329" v="20579" actId="207"/>
        <pc:sldMkLst>
          <pc:docMk/>
          <pc:sldMk cId="2140529900" sldId="939"/>
        </pc:sldMkLst>
        <pc:spChg chg="mod">
          <ac:chgData name="João Felipe Nicolaci Pimentel" userId="ad996c092fe38a6e" providerId="LiveId" clId="{7B450DF9-6A27-4B66-8033-35457DAD3695}" dt="2018-10-01T07:18:03.329" v="20579" actId="207"/>
          <ac:spMkLst>
            <pc:docMk/>
            <pc:sldMk cId="2140529900" sldId="939"/>
            <ac:spMk id="3" creationId="{A7962063-78C1-4714-8F18-BCC7CB6E3725}"/>
          </ac:spMkLst>
        </pc:spChg>
      </pc:sldChg>
      <pc:sldChg chg="modSp add">
        <pc:chgData name="João Felipe Nicolaci Pimentel" userId="ad996c092fe38a6e" providerId="LiveId" clId="{7B450DF9-6A27-4B66-8033-35457DAD3695}" dt="2018-10-01T07:18:28.245" v="20582" actId="207"/>
        <pc:sldMkLst>
          <pc:docMk/>
          <pc:sldMk cId="2069695123" sldId="940"/>
        </pc:sldMkLst>
        <pc:spChg chg="mod">
          <ac:chgData name="João Felipe Nicolaci Pimentel" userId="ad996c092fe38a6e" providerId="LiveId" clId="{7B450DF9-6A27-4B66-8033-35457DAD3695}" dt="2018-10-01T07:18:28.245" v="20582" actId="207"/>
          <ac:spMkLst>
            <pc:docMk/>
            <pc:sldMk cId="2069695123" sldId="940"/>
            <ac:spMk id="3" creationId="{A7962063-78C1-4714-8F18-BCC7CB6E3725}"/>
          </ac:spMkLst>
        </pc:spChg>
      </pc:sldChg>
      <pc:sldChg chg="modSp add ord">
        <pc:chgData name="João Felipe Nicolaci Pimentel" userId="ad996c092fe38a6e" providerId="LiveId" clId="{7B450DF9-6A27-4B66-8033-35457DAD3695}" dt="2018-10-01T07:19:36.740" v="20586" actId="207"/>
        <pc:sldMkLst>
          <pc:docMk/>
          <pc:sldMk cId="1942704596" sldId="941"/>
        </pc:sldMkLst>
        <pc:spChg chg="mod">
          <ac:chgData name="João Felipe Nicolaci Pimentel" userId="ad996c092fe38a6e" providerId="LiveId" clId="{7B450DF9-6A27-4B66-8033-35457DAD3695}" dt="2018-10-01T07:19:36.740" v="20586" actId="207"/>
          <ac:spMkLst>
            <pc:docMk/>
            <pc:sldMk cId="1942704596" sldId="941"/>
            <ac:spMk id="3" creationId="{A7962063-78C1-4714-8F18-BCC7CB6E3725}"/>
          </ac:spMkLst>
        </pc:spChg>
      </pc:sldChg>
      <pc:sldChg chg="modSp add">
        <pc:chgData name="João Felipe Nicolaci Pimentel" userId="ad996c092fe38a6e" providerId="LiveId" clId="{7B450DF9-6A27-4B66-8033-35457DAD3695}" dt="2018-10-01T07:20:07.919" v="20589" actId="207"/>
        <pc:sldMkLst>
          <pc:docMk/>
          <pc:sldMk cId="3165043218" sldId="942"/>
        </pc:sldMkLst>
        <pc:spChg chg="mod">
          <ac:chgData name="João Felipe Nicolaci Pimentel" userId="ad996c092fe38a6e" providerId="LiveId" clId="{7B450DF9-6A27-4B66-8033-35457DAD3695}" dt="2018-10-01T07:20:07.919" v="20589" actId="207"/>
          <ac:spMkLst>
            <pc:docMk/>
            <pc:sldMk cId="3165043218" sldId="942"/>
            <ac:spMk id="3" creationId="{A7962063-78C1-4714-8F18-BCC7CB6E3725}"/>
          </ac:spMkLst>
        </pc:spChg>
      </pc:sldChg>
      <pc:sldChg chg="modSp add ord">
        <pc:chgData name="João Felipe Nicolaci Pimentel" userId="ad996c092fe38a6e" providerId="LiveId" clId="{7B450DF9-6A27-4B66-8033-35457DAD3695}" dt="2018-10-01T07:20:52.139" v="20592"/>
        <pc:sldMkLst>
          <pc:docMk/>
          <pc:sldMk cId="1351514596" sldId="943"/>
        </pc:sldMkLst>
        <pc:spChg chg="mod">
          <ac:chgData name="João Felipe Nicolaci Pimentel" userId="ad996c092fe38a6e" providerId="LiveId" clId="{7B450DF9-6A27-4B66-8033-35457DAD3695}" dt="2018-10-01T07:20:42.062" v="20591" actId="207"/>
          <ac:spMkLst>
            <pc:docMk/>
            <pc:sldMk cId="1351514596" sldId="943"/>
            <ac:spMk id="3" creationId="{A7962063-78C1-4714-8F18-BCC7CB6E3725}"/>
          </ac:spMkLst>
        </pc:spChg>
      </pc:sldChg>
      <pc:sldChg chg="modSp add">
        <pc:chgData name="João Felipe Nicolaci Pimentel" userId="ad996c092fe38a6e" providerId="LiveId" clId="{7B450DF9-6A27-4B66-8033-35457DAD3695}" dt="2018-10-01T07:38:18.891" v="21043" actId="313"/>
        <pc:sldMkLst>
          <pc:docMk/>
          <pc:sldMk cId="169412139" sldId="944"/>
        </pc:sldMkLst>
        <pc:spChg chg="mod">
          <ac:chgData name="João Felipe Nicolaci Pimentel" userId="ad996c092fe38a6e" providerId="LiveId" clId="{7B450DF9-6A27-4B66-8033-35457DAD3695}" dt="2018-10-01T07:29:36.624" v="20653" actId="20577"/>
          <ac:spMkLst>
            <pc:docMk/>
            <pc:sldMk cId="169412139" sldId="944"/>
            <ac:spMk id="2" creationId="{40F5CED6-EC9D-48C4-B076-5F73F9008164}"/>
          </ac:spMkLst>
        </pc:spChg>
        <pc:spChg chg="mod">
          <ac:chgData name="João Felipe Nicolaci Pimentel" userId="ad996c092fe38a6e" providerId="LiveId" clId="{7B450DF9-6A27-4B66-8033-35457DAD3695}" dt="2018-10-01T07:38:18.891" v="21043" actId="313"/>
          <ac:spMkLst>
            <pc:docMk/>
            <pc:sldMk cId="169412139" sldId="944"/>
            <ac:spMk id="3" creationId="{BBD7993F-C915-431F-9C3D-4F29E5571D99}"/>
          </ac:spMkLst>
        </pc:spChg>
      </pc:sldChg>
      <pc:sldChg chg="addSp delSp modSp add">
        <pc:chgData name="João Felipe Nicolaci Pimentel" userId="ad996c092fe38a6e" providerId="LiveId" clId="{7B450DF9-6A27-4B66-8033-35457DAD3695}" dt="2018-10-10T01:12:04.227" v="22132" actId="1035"/>
        <pc:sldMkLst>
          <pc:docMk/>
          <pc:sldMk cId="2848860252" sldId="945"/>
        </pc:sldMkLst>
        <pc:spChg chg="mod">
          <ac:chgData name="João Felipe Nicolaci Pimentel" userId="ad996c092fe38a6e" providerId="LiveId" clId="{7B450DF9-6A27-4B66-8033-35457DAD3695}" dt="2018-10-10T00:44:20.879" v="21139" actId="20577"/>
          <ac:spMkLst>
            <pc:docMk/>
            <pc:sldMk cId="2848860252" sldId="945"/>
            <ac:spMk id="2" creationId="{9744CB0D-0F93-4A30-8CA8-5DB2E5F169E8}"/>
          </ac:spMkLst>
        </pc:spChg>
        <pc:spChg chg="del">
          <ac:chgData name="João Felipe Nicolaci Pimentel" userId="ad996c092fe38a6e" providerId="LiveId" clId="{7B450DF9-6A27-4B66-8033-35457DAD3695}" dt="2018-10-10T00:44:36.242" v="21141" actId="478"/>
          <ac:spMkLst>
            <pc:docMk/>
            <pc:sldMk cId="2848860252" sldId="945"/>
            <ac:spMk id="3" creationId="{B1740309-B961-479D-9FF7-EF3C9A6B20A1}"/>
          </ac:spMkLst>
        </pc:spChg>
        <pc:spChg chg="add mod">
          <ac:chgData name="João Felipe Nicolaci Pimentel" userId="ad996c092fe38a6e" providerId="LiveId" clId="{7B450DF9-6A27-4B66-8033-35457DAD3695}" dt="2018-10-10T01:11:27.353" v="22065" actId="6549"/>
          <ac:spMkLst>
            <pc:docMk/>
            <pc:sldMk cId="2848860252" sldId="945"/>
            <ac:spMk id="7" creationId="{0339F262-364D-4DD7-81D7-347234044E3A}"/>
          </ac:spMkLst>
        </pc:spChg>
        <pc:spChg chg="add mod">
          <ac:chgData name="João Felipe Nicolaci Pimentel" userId="ad996c092fe38a6e" providerId="LiveId" clId="{7B450DF9-6A27-4B66-8033-35457DAD3695}" dt="2018-10-10T01:12:04.227" v="22132" actId="1035"/>
          <ac:spMkLst>
            <pc:docMk/>
            <pc:sldMk cId="2848860252" sldId="945"/>
            <ac:spMk id="8" creationId="{6C0785F9-42D3-4BB0-9103-FF7CB89E60BF}"/>
          </ac:spMkLst>
        </pc:spChg>
        <pc:spChg chg="add mod">
          <ac:chgData name="João Felipe Nicolaci Pimentel" userId="ad996c092fe38a6e" providerId="LiveId" clId="{7B450DF9-6A27-4B66-8033-35457DAD3695}" dt="2018-10-10T01:11:19.948" v="22062" actId="1076"/>
          <ac:spMkLst>
            <pc:docMk/>
            <pc:sldMk cId="2848860252" sldId="945"/>
            <ac:spMk id="9" creationId="{502086A2-88D3-4358-B8BA-7903757A04F2}"/>
          </ac:spMkLst>
        </pc:spChg>
        <pc:spChg chg="add del mod">
          <ac:chgData name="João Felipe Nicolaci Pimentel" userId="ad996c092fe38a6e" providerId="LiveId" clId="{7B450DF9-6A27-4B66-8033-35457DAD3695}" dt="2018-10-10T00:45:24.718" v="21165" actId="478"/>
          <ac:spMkLst>
            <pc:docMk/>
            <pc:sldMk cId="2848860252" sldId="945"/>
            <ac:spMk id="10" creationId="{4057EA07-134B-4178-B9D4-606EBA589674}"/>
          </ac:spMkLst>
        </pc:spChg>
        <pc:spChg chg="add mod">
          <ac:chgData name="João Felipe Nicolaci Pimentel" userId="ad996c092fe38a6e" providerId="LiveId" clId="{7B450DF9-6A27-4B66-8033-35457DAD3695}" dt="2018-10-10T00:45:09.018" v="21145"/>
          <ac:spMkLst>
            <pc:docMk/>
            <pc:sldMk cId="2848860252" sldId="945"/>
            <ac:spMk id="11" creationId="{416BA673-A8D6-4021-98B9-2243C8FA41A5}"/>
          </ac:spMkLst>
        </pc:spChg>
        <pc:spChg chg="add del">
          <ac:chgData name="João Felipe Nicolaci Pimentel" userId="ad996c092fe38a6e" providerId="LiveId" clId="{7B450DF9-6A27-4B66-8033-35457DAD3695}" dt="2018-10-10T01:11:17.956" v="22060"/>
          <ac:spMkLst>
            <pc:docMk/>
            <pc:sldMk cId="2848860252" sldId="945"/>
            <ac:spMk id="12" creationId="{796663B4-40A0-4379-B1A9-EFB0902B63B8}"/>
          </ac:spMkLst>
        </pc:spChg>
        <pc:spChg chg="add mod">
          <ac:chgData name="João Felipe Nicolaci Pimentel" userId="ad996c092fe38a6e" providerId="LiveId" clId="{7B450DF9-6A27-4B66-8033-35457DAD3695}" dt="2018-10-10T01:11:56.775" v="22114" actId="6549"/>
          <ac:spMkLst>
            <pc:docMk/>
            <pc:sldMk cId="2848860252" sldId="945"/>
            <ac:spMk id="13" creationId="{1E32D83F-5284-4CFE-80EE-FE2F765F5391}"/>
          </ac:spMkLst>
        </pc:spChg>
        <pc:spChg chg="add mod">
          <ac:chgData name="João Felipe Nicolaci Pimentel" userId="ad996c092fe38a6e" providerId="LiveId" clId="{7B450DF9-6A27-4B66-8033-35457DAD3695}" dt="2018-10-10T01:11:52.307" v="22111" actId="20577"/>
          <ac:spMkLst>
            <pc:docMk/>
            <pc:sldMk cId="2848860252" sldId="945"/>
            <ac:spMk id="14" creationId="{C2793FE0-111C-49C8-B340-BBBFAAD50FD6}"/>
          </ac:spMkLst>
        </pc:spChg>
      </pc:sldChg>
      <pc:sldChg chg="addSp modSp add">
        <pc:chgData name="João Felipe Nicolaci Pimentel" userId="ad996c092fe38a6e" providerId="LiveId" clId="{7B450DF9-6A27-4B66-8033-35457DAD3695}" dt="2018-10-10T01:13:09.881" v="22141" actId="20577"/>
        <pc:sldMkLst>
          <pc:docMk/>
          <pc:sldMk cId="1272518185" sldId="946"/>
        </pc:sldMkLst>
        <pc:spChg chg="mod">
          <ac:chgData name="João Felipe Nicolaci Pimentel" userId="ad996c092fe38a6e" providerId="LiveId" clId="{7B450DF9-6A27-4B66-8033-35457DAD3695}" dt="2018-10-10T00:48:03.323" v="21293" actId="20577"/>
          <ac:spMkLst>
            <pc:docMk/>
            <pc:sldMk cId="1272518185" sldId="946"/>
            <ac:spMk id="2" creationId="{DF238AD4-8909-405A-A5AF-9E05F003BE21}"/>
          </ac:spMkLst>
        </pc:spChg>
        <pc:spChg chg="mod">
          <ac:chgData name="João Felipe Nicolaci Pimentel" userId="ad996c092fe38a6e" providerId="LiveId" clId="{7B450DF9-6A27-4B66-8033-35457DAD3695}" dt="2018-10-10T00:53:04.845" v="21348" actId="113"/>
          <ac:spMkLst>
            <pc:docMk/>
            <pc:sldMk cId="1272518185" sldId="946"/>
            <ac:spMk id="3" creationId="{74F5AFB7-43D7-44CF-8B34-A3A5CA5712DB}"/>
          </ac:spMkLst>
        </pc:spChg>
        <pc:spChg chg="add mod">
          <ac:chgData name="João Felipe Nicolaci Pimentel" userId="ad996c092fe38a6e" providerId="LiveId" clId="{7B450DF9-6A27-4B66-8033-35457DAD3695}" dt="2018-10-10T00:52:41.126" v="21309" actId="1035"/>
          <ac:spMkLst>
            <pc:docMk/>
            <pc:sldMk cId="1272518185" sldId="946"/>
            <ac:spMk id="7" creationId="{4564563B-91DE-4FEF-AE54-7A917DB445EF}"/>
          </ac:spMkLst>
        </pc:spChg>
        <pc:spChg chg="add mod">
          <ac:chgData name="João Felipe Nicolaci Pimentel" userId="ad996c092fe38a6e" providerId="LiveId" clId="{7B450DF9-6A27-4B66-8033-35457DAD3695}" dt="2018-10-10T01:13:08.440" v="22140" actId="20577"/>
          <ac:spMkLst>
            <pc:docMk/>
            <pc:sldMk cId="1272518185" sldId="946"/>
            <ac:spMk id="8" creationId="{B08E5C24-62F4-47C1-9E2F-091395E90D97}"/>
          </ac:spMkLst>
        </pc:spChg>
        <pc:spChg chg="add mod">
          <ac:chgData name="João Felipe Nicolaci Pimentel" userId="ad996c092fe38a6e" providerId="LiveId" clId="{7B450DF9-6A27-4B66-8033-35457DAD3695}" dt="2018-10-10T00:52:41.126" v="21309" actId="1035"/>
          <ac:spMkLst>
            <pc:docMk/>
            <pc:sldMk cId="1272518185" sldId="946"/>
            <ac:spMk id="9" creationId="{8FA6594B-8BED-423C-B452-BFE1144462D1}"/>
          </ac:spMkLst>
        </pc:spChg>
        <pc:spChg chg="add mod">
          <ac:chgData name="João Felipe Nicolaci Pimentel" userId="ad996c092fe38a6e" providerId="LiveId" clId="{7B450DF9-6A27-4B66-8033-35457DAD3695}" dt="2018-10-10T00:54:21.904" v="21372" actId="14100"/>
          <ac:spMkLst>
            <pc:docMk/>
            <pc:sldMk cId="1272518185" sldId="946"/>
            <ac:spMk id="10" creationId="{A95EB165-6B97-4EDF-A763-68C369971F10}"/>
          </ac:spMkLst>
        </pc:spChg>
        <pc:spChg chg="add mod">
          <ac:chgData name="João Felipe Nicolaci Pimentel" userId="ad996c092fe38a6e" providerId="LiveId" clId="{7B450DF9-6A27-4B66-8033-35457DAD3695}" dt="2018-10-10T00:53:18.860" v="21359" actId="1036"/>
          <ac:spMkLst>
            <pc:docMk/>
            <pc:sldMk cId="1272518185" sldId="946"/>
            <ac:spMk id="11" creationId="{CCE215D0-14CD-4D5B-B1D6-6AD26C5E3EA5}"/>
          </ac:spMkLst>
        </pc:spChg>
        <pc:spChg chg="add mod">
          <ac:chgData name="João Felipe Nicolaci Pimentel" userId="ad996c092fe38a6e" providerId="LiveId" clId="{7B450DF9-6A27-4B66-8033-35457DAD3695}" dt="2018-10-10T01:13:09.881" v="22141" actId="20577"/>
          <ac:spMkLst>
            <pc:docMk/>
            <pc:sldMk cId="1272518185" sldId="946"/>
            <ac:spMk id="12" creationId="{BC085088-CDD9-462E-B402-4FC59746E377}"/>
          </ac:spMkLst>
        </pc:spChg>
        <pc:spChg chg="add mod">
          <ac:chgData name="João Felipe Nicolaci Pimentel" userId="ad996c092fe38a6e" providerId="LiveId" clId="{7B450DF9-6A27-4B66-8033-35457DAD3695}" dt="2018-10-10T00:53:18.860" v="21359" actId="1036"/>
          <ac:spMkLst>
            <pc:docMk/>
            <pc:sldMk cId="1272518185" sldId="946"/>
            <ac:spMk id="13" creationId="{67CA5373-D866-436C-B346-27F5BD7782C3}"/>
          </ac:spMkLst>
        </pc:spChg>
      </pc:sldChg>
      <pc:sldChg chg="addSp delSp modSp add">
        <pc:chgData name="João Felipe Nicolaci Pimentel" userId="ad996c092fe38a6e" providerId="LiveId" clId="{7B450DF9-6A27-4B66-8033-35457DAD3695}" dt="2018-10-10T02:13:29.968" v="22781" actId="207"/>
        <pc:sldMkLst>
          <pc:docMk/>
          <pc:sldMk cId="1373908326" sldId="947"/>
        </pc:sldMkLst>
        <pc:spChg chg="mod">
          <ac:chgData name="João Felipe Nicolaci Pimentel" userId="ad996c092fe38a6e" providerId="LiveId" clId="{7B450DF9-6A27-4B66-8033-35457DAD3695}" dt="2018-10-10T02:03:39.860" v="22407" actId="20577"/>
          <ac:spMkLst>
            <pc:docMk/>
            <pc:sldMk cId="1373908326" sldId="947"/>
            <ac:spMk id="2" creationId="{BD5AF0DD-4249-4555-AD49-08F91403B55F}"/>
          </ac:spMkLst>
        </pc:spChg>
        <pc:spChg chg="del">
          <ac:chgData name="João Felipe Nicolaci Pimentel" userId="ad996c092fe38a6e" providerId="LiveId" clId="{7B450DF9-6A27-4B66-8033-35457DAD3695}" dt="2018-10-10T02:03:35.461" v="22397" actId="478"/>
          <ac:spMkLst>
            <pc:docMk/>
            <pc:sldMk cId="1373908326" sldId="947"/>
            <ac:spMk id="3" creationId="{F9294E93-9C13-4A33-9B88-F64203EADB10}"/>
          </ac:spMkLst>
        </pc:spChg>
        <pc:spChg chg="add del">
          <ac:chgData name="João Felipe Nicolaci Pimentel" userId="ad996c092fe38a6e" providerId="LiveId" clId="{7B450DF9-6A27-4B66-8033-35457DAD3695}" dt="2018-10-10T02:03:32.997" v="22396" actId="478"/>
          <ac:spMkLst>
            <pc:docMk/>
            <pc:sldMk cId="1373908326" sldId="947"/>
            <ac:spMk id="7" creationId="{6C90D760-1F98-418A-BC27-D5BDCC048A84}"/>
          </ac:spMkLst>
        </pc:spChg>
        <pc:spChg chg="add mod">
          <ac:chgData name="João Felipe Nicolaci Pimentel" userId="ad996c092fe38a6e" providerId="LiveId" clId="{7B450DF9-6A27-4B66-8033-35457DAD3695}" dt="2018-10-10T02:13:29.968" v="22781" actId="207"/>
          <ac:spMkLst>
            <pc:docMk/>
            <pc:sldMk cId="1373908326" sldId="947"/>
            <ac:spMk id="8" creationId="{A9F53059-0475-4711-8498-0A5D9B1E5B7C}"/>
          </ac:spMkLst>
        </pc:spChg>
        <pc:spChg chg="add mod">
          <ac:chgData name="João Felipe Nicolaci Pimentel" userId="ad996c092fe38a6e" providerId="LiveId" clId="{7B450DF9-6A27-4B66-8033-35457DAD3695}" dt="2018-10-10T02:05:55.908" v="22601" actId="1036"/>
          <ac:spMkLst>
            <pc:docMk/>
            <pc:sldMk cId="1373908326" sldId="947"/>
            <ac:spMk id="9" creationId="{887A9B7F-792F-4E70-9C71-F664489955FD}"/>
          </ac:spMkLst>
        </pc:spChg>
        <pc:spChg chg="add mod">
          <ac:chgData name="João Felipe Nicolaci Pimentel" userId="ad996c092fe38a6e" providerId="LiveId" clId="{7B450DF9-6A27-4B66-8033-35457DAD3695}" dt="2018-10-10T02:03:51.724" v="22420" actId="1035"/>
          <ac:spMkLst>
            <pc:docMk/>
            <pc:sldMk cId="1373908326" sldId="947"/>
            <ac:spMk id="10" creationId="{9B9EE394-2C72-439F-BBB5-8ED701D4C171}"/>
          </ac:spMkLst>
        </pc:spChg>
        <pc:spChg chg="add mod">
          <ac:chgData name="João Felipe Nicolaci Pimentel" userId="ad996c092fe38a6e" providerId="LiveId" clId="{7B450DF9-6A27-4B66-8033-35457DAD3695}" dt="2018-10-10T02:05:59.180" v="22602" actId="1035"/>
          <ac:spMkLst>
            <pc:docMk/>
            <pc:sldMk cId="1373908326" sldId="947"/>
            <ac:spMk id="11" creationId="{025DB2B2-743D-4515-B36F-4A4E241FC25D}"/>
          </ac:spMkLst>
        </pc:spChg>
        <pc:spChg chg="add mod">
          <ac:chgData name="João Felipe Nicolaci Pimentel" userId="ad996c092fe38a6e" providerId="LiveId" clId="{7B450DF9-6A27-4B66-8033-35457DAD3695}" dt="2018-10-10T02:06:02.793" v="22603" actId="20577"/>
          <ac:spMkLst>
            <pc:docMk/>
            <pc:sldMk cId="1373908326" sldId="947"/>
            <ac:spMk id="12" creationId="{73A02F43-DE0D-4B9F-81E9-EBF4AD2D6F0E}"/>
          </ac:spMkLst>
        </pc:spChg>
      </pc:sldChg>
      <pc:sldChg chg="addSp modSp add">
        <pc:chgData name="João Felipe Nicolaci Pimentel" userId="ad996c092fe38a6e" providerId="LiveId" clId="{7B450DF9-6A27-4B66-8033-35457DAD3695}" dt="2018-10-10T02:30:08.246" v="23375" actId="207"/>
        <pc:sldMkLst>
          <pc:docMk/>
          <pc:sldMk cId="1188373561" sldId="948"/>
        </pc:sldMkLst>
        <pc:spChg chg="add mod">
          <ac:chgData name="João Felipe Nicolaci Pimentel" userId="ad996c092fe38a6e" providerId="LiveId" clId="{7B450DF9-6A27-4B66-8033-35457DAD3695}" dt="2018-10-10T02:28:54.395" v="23358" actId="14100"/>
          <ac:spMkLst>
            <pc:docMk/>
            <pc:sldMk cId="1188373561" sldId="948"/>
            <ac:spMk id="5" creationId="{B71184CA-399B-4968-A92E-F4F6199DFFCE}"/>
          </ac:spMkLst>
        </pc:spChg>
        <pc:spChg chg="add mod">
          <ac:chgData name="João Felipe Nicolaci Pimentel" userId="ad996c092fe38a6e" providerId="LiveId" clId="{7B450DF9-6A27-4B66-8033-35457DAD3695}" dt="2018-10-10T02:27:39.266" v="23345" actId="207"/>
          <ac:spMkLst>
            <pc:docMk/>
            <pc:sldMk cId="1188373561" sldId="948"/>
            <ac:spMk id="6" creationId="{A7BA76DC-B1FD-46E1-AEB0-EB43DAC2BAA8}"/>
          </ac:spMkLst>
        </pc:spChg>
        <pc:spChg chg="mod">
          <ac:chgData name="João Felipe Nicolaci Pimentel" userId="ad996c092fe38a6e" providerId="LiveId" clId="{7B450DF9-6A27-4B66-8033-35457DAD3695}" dt="2018-10-10T02:30:08.246" v="23375" actId="207"/>
          <ac:spMkLst>
            <pc:docMk/>
            <pc:sldMk cId="1188373561" sldId="948"/>
            <ac:spMk id="9" creationId="{E490F322-B24B-4B39-943B-4C9096C1F0AE}"/>
          </ac:spMkLst>
        </pc:spChg>
        <pc:spChg chg="add mod">
          <ac:chgData name="João Felipe Nicolaci Pimentel" userId="ad996c092fe38a6e" providerId="LiveId" clId="{7B450DF9-6A27-4B66-8033-35457DAD3695}" dt="2018-10-10T02:28:31.655" v="23356" actId="1076"/>
          <ac:spMkLst>
            <pc:docMk/>
            <pc:sldMk cId="1188373561" sldId="948"/>
            <ac:spMk id="11" creationId="{507E6259-D8A3-4338-929A-260755AAF96E}"/>
          </ac:spMkLst>
        </pc:spChg>
        <pc:cxnChg chg="add mod">
          <ac:chgData name="João Felipe Nicolaci Pimentel" userId="ad996c092fe38a6e" providerId="LiveId" clId="{7B450DF9-6A27-4B66-8033-35457DAD3695}" dt="2018-10-10T02:28:54.395" v="23358" actId="14100"/>
          <ac:cxnSpMkLst>
            <pc:docMk/>
            <pc:sldMk cId="1188373561" sldId="948"/>
            <ac:cxnSpMk id="8" creationId="{491DDC94-DC73-4244-8964-5572D8C3965C}"/>
          </ac:cxnSpMkLst>
        </pc:cxnChg>
      </pc:sldChg>
      <pc:sldChg chg="addSp delSp modSp add">
        <pc:chgData name="João Felipe Nicolaci Pimentel" userId="ad996c092fe38a6e" providerId="LiveId" clId="{7B450DF9-6A27-4B66-8033-35457DAD3695}" dt="2018-10-10T11:55:35.676" v="23814" actId="20577"/>
        <pc:sldMkLst>
          <pc:docMk/>
          <pc:sldMk cId="2602822112" sldId="949"/>
        </pc:sldMkLst>
        <pc:spChg chg="mod">
          <ac:chgData name="João Felipe Nicolaci Pimentel" userId="ad996c092fe38a6e" providerId="LiveId" clId="{7B450DF9-6A27-4B66-8033-35457DAD3695}" dt="2018-10-10T11:55:35.676" v="23814" actId="20577"/>
          <ac:spMkLst>
            <pc:docMk/>
            <pc:sldMk cId="2602822112" sldId="949"/>
            <ac:spMk id="2" creationId="{F526DF27-E2C1-4A95-93B5-2915B7169269}"/>
          </ac:spMkLst>
        </pc:spChg>
        <pc:spChg chg="del">
          <ac:chgData name="João Felipe Nicolaci Pimentel" userId="ad996c092fe38a6e" providerId="LiveId" clId="{7B450DF9-6A27-4B66-8033-35457DAD3695}" dt="2018-10-10T11:48:05.911" v="23714" actId="478"/>
          <ac:spMkLst>
            <pc:docMk/>
            <pc:sldMk cId="2602822112" sldId="949"/>
            <ac:spMk id="3" creationId="{34959489-4355-4EBC-9228-9C2F9E0874E6}"/>
          </ac:spMkLst>
        </pc:spChg>
        <pc:spChg chg="add del">
          <ac:chgData name="João Felipe Nicolaci Pimentel" userId="ad996c092fe38a6e" providerId="LiveId" clId="{7B450DF9-6A27-4B66-8033-35457DAD3695}" dt="2018-10-10T11:48:03.615" v="23713"/>
          <ac:spMkLst>
            <pc:docMk/>
            <pc:sldMk cId="2602822112" sldId="949"/>
            <ac:spMk id="7" creationId="{55789088-20CE-466D-A5C9-39CF3D165119}"/>
          </ac:spMkLst>
        </pc:spChg>
        <pc:spChg chg="add del">
          <ac:chgData name="João Felipe Nicolaci Pimentel" userId="ad996c092fe38a6e" providerId="LiveId" clId="{7B450DF9-6A27-4B66-8033-35457DAD3695}" dt="2018-10-10T11:48:03.615" v="23713"/>
          <ac:spMkLst>
            <pc:docMk/>
            <pc:sldMk cId="2602822112" sldId="949"/>
            <ac:spMk id="8" creationId="{696D777A-287A-4C58-A35D-3DC08545F7FE}"/>
          </ac:spMkLst>
        </pc:spChg>
        <pc:spChg chg="add del">
          <ac:chgData name="João Felipe Nicolaci Pimentel" userId="ad996c092fe38a6e" providerId="LiveId" clId="{7B450DF9-6A27-4B66-8033-35457DAD3695}" dt="2018-10-10T11:48:03.615" v="23713"/>
          <ac:spMkLst>
            <pc:docMk/>
            <pc:sldMk cId="2602822112" sldId="949"/>
            <ac:spMk id="9" creationId="{962FA58D-2A30-4E39-8E50-C3126A6B8A42}"/>
          </ac:spMkLst>
        </pc:spChg>
        <pc:spChg chg="add mod">
          <ac:chgData name="João Felipe Nicolaci Pimentel" userId="ad996c092fe38a6e" providerId="LiveId" clId="{7B450DF9-6A27-4B66-8033-35457DAD3695}" dt="2018-10-10T11:50:35.613" v="23783" actId="207"/>
          <ac:spMkLst>
            <pc:docMk/>
            <pc:sldMk cId="2602822112" sldId="949"/>
            <ac:spMk id="10" creationId="{ABAF1BE9-83CA-4D0B-9ABB-E24E61587C85}"/>
          </ac:spMkLst>
        </pc:spChg>
        <pc:spChg chg="add">
          <ac:chgData name="João Felipe Nicolaci Pimentel" userId="ad996c092fe38a6e" providerId="LiveId" clId="{7B450DF9-6A27-4B66-8033-35457DAD3695}" dt="2018-10-10T11:48:08.108" v="23715"/>
          <ac:spMkLst>
            <pc:docMk/>
            <pc:sldMk cId="2602822112" sldId="949"/>
            <ac:spMk id="11" creationId="{A2BF355D-0BE1-4563-AC4B-539AD9C0C1E9}"/>
          </ac:spMkLst>
        </pc:spChg>
        <pc:spChg chg="add">
          <ac:chgData name="João Felipe Nicolaci Pimentel" userId="ad996c092fe38a6e" providerId="LiveId" clId="{7B450DF9-6A27-4B66-8033-35457DAD3695}" dt="2018-10-10T11:48:08.108" v="23715"/>
          <ac:spMkLst>
            <pc:docMk/>
            <pc:sldMk cId="2602822112" sldId="949"/>
            <ac:spMk id="12" creationId="{345AF235-973A-4364-85F9-32E178D8A66D}"/>
          </ac:spMkLst>
        </pc:spChg>
      </pc:sldChg>
      <pc:sldChg chg="addSp delSp modSp add">
        <pc:chgData name="João Felipe Nicolaci Pimentel" userId="ad996c092fe38a6e" providerId="LiveId" clId="{7B450DF9-6A27-4B66-8033-35457DAD3695}" dt="2018-10-10T12:00:17.832" v="24048" actId="1036"/>
        <pc:sldMkLst>
          <pc:docMk/>
          <pc:sldMk cId="2516633367" sldId="950"/>
        </pc:sldMkLst>
        <pc:spChg chg="mod">
          <ac:chgData name="João Felipe Nicolaci Pimentel" userId="ad996c092fe38a6e" providerId="LiveId" clId="{7B450DF9-6A27-4B66-8033-35457DAD3695}" dt="2018-10-10T11:56:28.337" v="23880" actId="20577"/>
          <ac:spMkLst>
            <pc:docMk/>
            <pc:sldMk cId="2516633367" sldId="950"/>
            <ac:spMk id="2" creationId="{16D9F579-0CC7-4E94-BB00-B30D81F0CEE6}"/>
          </ac:spMkLst>
        </pc:spChg>
        <pc:spChg chg="del">
          <ac:chgData name="João Felipe Nicolaci Pimentel" userId="ad996c092fe38a6e" providerId="LiveId" clId="{7B450DF9-6A27-4B66-8033-35457DAD3695}" dt="2018-10-10T11:56:41.824" v="23881" actId="478"/>
          <ac:spMkLst>
            <pc:docMk/>
            <pc:sldMk cId="2516633367" sldId="950"/>
            <ac:spMk id="3" creationId="{64B10BA3-19A8-46E1-B512-D45DF32718D4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7" creationId="{56BC3912-E722-4181-A14B-2BF3D8B6B034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8" creationId="{05B52AE5-53C6-43C9-A3D7-DE4A28969EAE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9" creationId="{7FA07EFB-FF28-4D9C-8CF6-1F00F6E54E4E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10" creationId="{DD05D0F3-866D-4F4B-A55C-92B98ECA7DF2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11" creationId="{94524198-4CDA-454D-A0F0-47FC4885AA53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12" creationId="{519246D7-5EA8-4B37-83BA-2FA8C5D6BD72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13" creationId="{657EC4D5-94C1-479A-8E37-D36477FCFD86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14" creationId="{3FAF08D2-E2F5-487B-AAA1-4470A457C0C6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15" creationId="{93C6E9D4-452C-4CDA-88C8-A75902F34045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16" creationId="{06D4D146-7E9F-4D3D-91EA-C6DDFFD9312E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17" creationId="{CCF48022-C9FD-40D5-AC7E-C08C9A914D10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18" creationId="{8F978349-406E-4CDE-817D-0352DF1917F0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19" creationId="{7118E547-3455-4391-94B2-0B15D85B5D16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20" creationId="{F26D8BDC-69F5-4A1E-9A6B-171BFE8284C9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21" creationId="{19C7DB59-5C94-400D-AD44-20A9FB9F69AB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22" creationId="{BD08EC95-FA77-4D89-B181-4927FD91BB50}"/>
          </ac:spMkLst>
        </pc:spChg>
      </pc:sldChg>
      <pc:sldChg chg="addSp delSp modSp add">
        <pc:chgData name="João Felipe Nicolaci Pimentel" userId="ad996c092fe38a6e" providerId="LiveId" clId="{7B450DF9-6A27-4B66-8033-35457DAD3695}" dt="2018-10-10T12:40:17.597" v="25308" actId="6549"/>
        <pc:sldMkLst>
          <pc:docMk/>
          <pc:sldMk cId="682772607" sldId="951"/>
        </pc:sldMkLst>
        <pc:spChg chg="mod">
          <ac:chgData name="João Felipe Nicolaci Pimentel" userId="ad996c092fe38a6e" providerId="LiveId" clId="{7B450DF9-6A27-4B66-8033-35457DAD3695}" dt="2018-10-10T12:40:17.597" v="25308" actId="6549"/>
          <ac:spMkLst>
            <pc:docMk/>
            <pc:sldMk cId="682772607" sldId="951"/>
            <ac:spMk id="2" creationId="{B6A2A4E8-D72B-4D52-B3A0-E2FF12C8ABC2}"/>
          </ac:spMkLst>
        </pc:spChg>
        <pc:spChg chg="del">
          <ac:chgData name="João Felipe Nicolaci Pimentel" userId="ad996c092fe38a6e" providerId="LiveId" clId="{7B450DF9-6A27-4B66-8033-35457DAD3695}" dt="2018-10-10T12:03:37.128" v="24130" actId="478"/>
          <ac:spMkLst>
            <pc:docMk/>
            <pc:sldMk cId="682772607" sldId="951"/>
            <ac:spMk id="3" creationId="{A09DA0FB-F066-4F41-91F0-A07C15BA39F3}"/>
          </ac:spMkLst>
        </pc:spChg>
        <pc:spChg chg="add">
          <ac:chgData name="João Felipe Nicolaci Pimentel" userId="ad996c092fe38a6e" providerId="LiveId" clId="{7B450DF9-6A27-4B66-8033-35457DAD3695}" dt="2018-10-10T12:03:34.420" v="24129"/>
          <ac:spMkLst>
            <pc:docMk/>
            <pc:sldMk cId="682772607" sldId="951"/>
            <ac:spMk id="7" creationId="{CFFE84C9-060B-48A3-9378-FF6B12C71C5A}"/>
          </ac:spMkLst>
        </pc:spChg>
        <pc:spChg chg="add">
          <ac:chgData name="João Felipe Nicolaci Pimentel" userId="ad996c092fe38a6e" providerId="LiveId" clId="{7B450DF9-6A27-4B66-8033-35457DAD3695}" dt="2018-10-10T12:03:34.420" v="24129"/>
          <ac:spMkLst>
            <pc:docMk/>
            <pc:sldMk cId="682772607" sldId="951"/>
            <ac:spMk id="8" creationId="{EF76BA18-11E9-4FBF-8E7D-D0526FD4A26A}"/>
          </ac:spMkLst>
        </pc:spChg>
        <pc:spChg chg="add">
          <ac:chgData name="João Felipe Nicolaci Pimentel" userId="ad996c092fe38a6e" providerId="LiveId" clId="{7B450DF9-6A27-4B66-8033-35457DAD3695}" dt="2018-10-10T12:03:43.476" v="24131"/>
          <ac:spMkLst>
            <pc:docMk/>
            <pc:sldMk cId="682772607" sldId="951"/>
            <ac:spMk id="9" creationId="{B3712753-B48B-42CE-8F6B-E1F209B22A65}"/>
          </ac:spMkLst>
        </pc:spChg>
        <pc:spChg chg="add mod">
          <ac:chgData name="João Felipe Nicolaci Pimentel" userId="ad996c092fe38a6e" providerId="LiveId" clId="{7B450DF9-6A27-4B66-8033-35457DAD3695}" dt="2018-10-10T12:04:58.392" v="24147" actId="207"/>
          <ac:spMkLst>
            <pc:docMk/>
            <pc:sldMk cId="682772607" sldId="951"/>
            <ac:spMk id="10" creationId="{D5D9CC43-FFA2-44F7-AAD2-EB17C5DA4730}"/>
          </ac:spMkLst>
        </pc:spChg>
        <pc:spChg chg="add">
          <ac:chgData name="João Felipe Nicolaci Pimentel" userId="ad996c092fe38a6e" providerId="LiveId" clId="{7B450DF9-6A27-4B66-8033-35457DAD3695}" dt="2018-10-10T12:03:56.508" v="24132"/>
          <ac:spMkLst>
            <pc:docMk/>
            <pc:sldMk cId="682772607" sldId="951"/>
            <ac:spMk id="11" creationId="{CD7E9910-1E47-4ED8-BBCE-7505E540CE0D}"/>
          </ac:spMkLst>
        </pc:spChg>
      </pc:sldChg>
      <pc:sldChg chg="addSp delSp modSp add">
        <pc:chgData name="João Felipe Nicolaci Pimentel" userId="ad996c092fe38a6e" providerId="LiveId" clId="{7B450DF9-6A27-4B66-8033-35457DAD3695}" dt="2018-10-10T12:10:48.289" v="24320" actId="6549"/>
        <pc:sldMkLst>
          <pc:docMk/>
          <pc:sldMk cId="3576353772" sldId="952"/>
        </pc:sldMkLst>
        <pc:spChg chg="mod">
          <ac:chgData name="João Felipe Nicolaci Pimentel" userId="ad996c092fe38a6e" providerId="LiveId" clId="{7B450DF9-6A27-4B66-8033-35457DAD3695}" dt="2018-10-10T12:08:31.961" v="24185" actId="20577"/>
          <ac:spMkLst>
            <pc:docMk/>
            <pc:sldMk cId="3576353772" sldId="952"/>
            <ac:spMk id="2" creationId="{F335BDB1-8E83-490C-960C-C45C87B6254E}"/>
          </ac:spMkLst>
        </pc:spChg>
        <pc:spChg chg="del">
          <ac:chgData name="João Felipe Nicolaci Pimentel" userId="ad996c092fe38a6e" providerId="LiveId" clId="{7B450DF9-6A27-4B66-8033-35457DAD3695}" dt="2018-10-10T12:08:50.944" v="24187" actId="478"/>
          <ac:spMkLst>
            <pc:docMk/>
            <pc:sldMk cId="3576353772" sldId="952"/>
            <ac:spMk id="3" creationId="{5C311F1C-C895-42BE-ACA6-280A6AAFD000}"/>
          </ac:spMkLst>
        </pc:spChg>
        <pc:spChg chg="add">
          <ac:chgData name="João Felipe Nicolaci Pimentel" userId="ad996c092fe38a6e" providerId="LiveId" clId="{7B450DF9-6A27-4B66-8033-35457DAD3695}" dt="2018-10-10T12:08:48.724" v="24186"/>
          <ac:spMkLst>
            <pc:docMk/>
            <pc:sldMk cId="3576353772" sldId="952"/>
            <ac:spMk id="7" creationId="{B61329F3-DB05-4660-B430-11438DD769CF}"/>
          </ac:spMkLst>
        </pc:spChg>
        <pc:spChg chg="add">
          <ac:chgData name="João Felipe Nicolaci Pimentel" userId="ad996c092fe38a6e" providerId="LiveId" clId="{7B450DF9-6A27-4B66-8033-35457DAD3695}" dt="2018-10-10T12:08:48.724" v="24186"/>
          <ac:spMkLst>
            <pc:docMk/>
            <pc:sldMk cId="3576353772" sldId="952"/>
            <ac:spMk id="8" creationId="{68112473-A0F1-46B9-8A49-FA9E08AFDAAF}"/>
          </ac:spMkLst>
        </pc:spChg>
        <pc:spChg chg="add del mod">
          <ac:chgData name="João Felipe Nicolaci Pimentel" userId="ad996c092fe38a6e" providerId="LiveId" clId="{7B450DF9-6A27-4B66-8033-35457DAD3695}" dt="2018-10-10T12:10:08.248" v="24261" actId="478"/>
          <ac:spMkLst>
            <pc:docMk/>
            <pc:sldMk cId="3576353772" sldId="952"/>
            <ac:spMk id="9" creationId="{4AF90496-6345-4020-85CE-0C653532AECA}"/>
          </ac:spMkLst>
        </pc:spChg>
        <pc:spChg chg="add mod">
          <ac:chgData name="João Felipe Nicolaci Pimentel" userId="ad996c092fe38a6e" providerId="LiveId" clId="{7B450DF9-6A27-4B66-8033-35457DAD3695}" dt="2018-10-10T12:10:48.289" v="24320" actId="6549"/>
          <ac:spMkLst>
            <pc:docMk/>
            <pc:sldMk cId="3576353772" sldId="952"/>
            <ac:spMk id="10" creationId="{917308C3-3583-4AFE-97E5-A77015AD8F9D}"/>
          </ac:spMkLst>
        </pc:spChg>
        <pc:spChg chg="add mod">
          <ac:chgData name="João Felipe Nicolaci Pimentel" userId="ad996c092fe38a6e" providerId="LiveId" clId="{7B450DF9-6A27-4B66-8033-35457DAD3695}" dt="2018-10-10T12:10:39.712" v="24297" actId="1036"/>
          <ac:spMkLst>
            <pc:docMk/>
            <pc:sldMk cId="3576353772" sldId="952"/>
            <ac:spMk id="11" creationId="{4B44EC08-DED4-498E-B76C-121FE0527858}"/>
          </ac:spMkLst>
        </pc:spChg>
      </pc:sldChg>
      <pc:sldChg chg="modSp add ord">
        <pc:chgData name="João Felipe Nicolaci Pimentel" userId="ad996c092fe38a6e" providerId="LiveId" clId="{7B450DF9-6A27-4B66-8033-35457DAD3695}" dt="2018-10-10T12:13:37.449" v="24373" actId="20577"/>
        <pc:sldMkLst>
          <pc:docMk/>
          <pc:sldMk cId="1619279980" sldId="953"/>
        </pc:sldMkLst>
        <pc:spChg chg="mod">
          <ac:chgData name="João Felipe Nicolaci Pimentel" userId="ad996c092fe38a6e" providerId="LiveId" clId="{7B450DF9-6A27-4B66-8033-35457DAD3695}" dt="2018-10-10T12:13:30.441" v="24370" actId="20577"/>
          <ac:spMkLst>
            <pc:docMk/>
            <pc:sldMk cId="1619279980" sldId="953"/>
            <ac:spMk id="2" creationId="{F335BDB1-8E83-490C-960C-C45C87B6254E}"/>
          </ac:spMkLst>
        </pc:spChg>
        <pc:spChg chg="mod">
          <ac:chgData name="João Felipe Nicolaci Pimentel" userId="ad996c092fe38a6e" providerId="LiveId" clId="{7B450DF9-6A27-4B66-8033-35457DAD3695}" dt="2018-10-10T12:13:37.449" v="24373" actId="20577"/>
          <ac:spMkLst>
            <pc:docMk/>
            <pc:sldMk cId="1619279980" sldId="953"/>
            <ac:spMk id="11" creationId="{4B44EC08-DED4-498E-B76C-121FE0527858}"/>
          </ac:spMkLst>
        </pc:spChg>
      </pc:sldChg>
      <pc:sldChg chg="modSp add ord">
        <pc:chgData name="João Felipe Nicolaci Pimentel" userId="ad996c092fe38a6e" providerId="LiveId" clId="{7B450DF9-6A27-4B66-8033-35457DAD3695}" dt="2018-10-10T12:14:49.681" v="24408" actId="20577"/>
        <pc:sldMkLst>
          <pc:docMk/>
          <pc:sldMk cId="1002366959" sldId="954"/>
        </pc:sldMkLst>
        <pc:spChg chg="mod">
          <ac:chgData name="João Felipe Nicolaci Pimentel" userId="ad996c092fe38a6e" providerId="LiveId" clId="{7B450DF9-6A27-4B66-8033-35457DAD3695}" dt="2018-10-10T12:14:46.392" v="24406" actId="20577"/>
          <ac:spMkLst>
            <pc:docMk/>
            <pc:sldMk cId="1002366959" sldId="954"/>
            <ac:spMk id="2" creationId="{F335BDB1-8E83-490C-960C-C45C87B6254E}"/>
          </ac:spMkLst>
        </pc:spChg>
        <pc:spChg chg="mod">
          <ac:chgData name="João Felipe Nicolaci Pimentel" userId="ad996c092fe38a6e" providerId="LiveId" clId="{7B450DF9-6A27-4B66-8033-35457DAD3695}" dt="2018-10-10T12:14:49.681" v="24408" actId="20577"/>
          <ac:spMkLst>
            <pc:docMk/>
            <pc:sldMk cId="1002366959" sldId="954"/>
            <ac:spMk id="11" creationId="{4B44EC08-DED4-498E-B76C-121FE0527858}"/>
          </ac:spMkLst>
        </pc:spChg>
      </pc:sldChg>
      <pc:sldChg chg="modSp add">
        <pc:chgData name="João Felipe Nicolaci Pimentel" userId="ad996c092fe38a6e" providerId="LiveId" clId="{7B450DF9-6A27-4B66-8033-35457DAD3695}" dt="2018-10-10T12:20:50.731" v="24586" actId="20577"/>
        <pc:sldMkLst>
          <pc:docMk/>
          <pc:sldMk cId="4002946446" sldId="955"/>
        </pc:sldMkLst>
        <pc:spChg chg="mod">
          <ac:chgData name="João Felipe Nicolaci Pimentel" userId="ad996c092fe38a6e" providerId="LiveId" clId="{7B450DF9-6A27-4B66-8033-35457DAD3695}" dt="2018-10-10T12:20:50.731" v="24586" actId="20577"/>
          <ac:spMkLst>
            <pc:docMk/>
            <pc:sldMk cId="4002946446" sldId="955"/>
            <ac:spMk id="2" creationId="{F335BDB1-8E83-490C-960C-C45C87B6254E}"/>
          </ac:spMkLst>
        </pc:spChg>
        <pc:spChg chg="mod">
          <ac:chgData name="João Felipe Nicolaci Pimentel" userId="ad996c092fe38a6e" providerId="LiveId" clId="{7B450DF9-6A27-4B66-8033-35457DAD3695}" dt="2018-10-10T12:17:15.841" v="24527" actId="20577"/>
          <ac:spMkLst>
            <pc:docMk/>
            <pc:sldMk cId="4002946446" sldId="955"/>
            <ac:spMk id="10" creationId="{917308C3-3583-4AFE-97E5-A77015AD8F9D}"/>
          </ac:spMkLst>
        </pc:spChg>
        <pc:spChg chg="mod">
          <ac:chgData name="João Felipe Nicolaci Pimentel" userId="ad996c092fe38a6e" providerId="LiveId" clId="{7B450DF9-6A27-4B66-8033-35457DAD3695}" dt="2018-10-10T12:17:23.961" v="24532" actId="20577"/>
          <ac:spMkLst>
            <pc:docMk/>
            <pc:sldMk cId="4002946446" sldId="955"/>
            <ac:spMk id="11" creationId="{4B44EC08-DED4-498E-B76C-121FE0527858}"/>
          </ac:spMkLst>
        </pc:spChg>
      </pc:sldChg>
      <pc:sldChg chg="modSp add">
        <pc:chgData name="João Felipe Nicolaci Pimentel" userId="ad996c092fe38a6e" providerId="LiveId" clId="{7B450DF9-6A27-4B66-8033-35457DAD3695}" dt="2018-10-10T12:20:44.772" v="24585" actId="20577"/>
        <pc:sldMkLst>
          <pc:docMk/>
          <pc:sldMk cId="4167954183" sldId="956"/>
        </pc:sldMkLst>
        <pc:spChg chg="mod">
          <ac:chgData name="João Felipe Nicolaci Pimentel" userId="ad996c092fe38a6e" providerId="LiveId" clId="{7B450DF9-6A27-4B66-8033-35457DAD3695}" dt="2018-10-10T12:20:44.772" v="24585" actId="20577"/>
          <ac:spMkLst>
            <pc:docMk/>
            <pc:sldMk cId="4167954183" sldId="956"/>
            <ac:spMk id="2" creationId="{F335BDB1-8E83-490C-960C-C45C87B6254E}"/>
          </ac:spMkLst>
        </pc:spChg>
        <pc:spChg chg="mod">
          <ac:chgData name="João Felipe Nicolaci Pimentel" userId="ad996c092fe38a6e" providerId="LiveId" clId="{7B450DF9-6A27-4B66-8033-35457DAD3695}" dt="2018-10-10T12:20:22.057" v="24580" actId="20577"/>
          <ac:spMkLst>
            <pc:docMk/>
            <pc:sldMk cId="4167954183" sldId="956"/>
            <ac:spMk id="10" creationId="{917308C3-3583-4AFE-97E5-A77015AD8F9D}"/>
          </ac:spMkLst>
        </pc:spChg>
        <pc:spChg chg="mod">
          <ac:chgData name="João Felipe Nicolaci Pimentel" userId="ad996c092fe38a6e" providerId="LiveId" clId="{7B450DF9-6A27-4B66-8033-35457DAD3695}" dt="2018-10-10T12:20:29.104" v="24584" actId="20577"/>
          <ac:spMkLst>
            <pc:docMk/>
            <pc:sldMk cId="4167954183" sldId="956"/>
            <ac:spMk id="11" creationId="{4B44EC08-DED4-498E-B76C-121FE0527858}"/>
          </ac:spMkLst>
        </pc:spChg>
      </pc:sldChg>
      <pc:sldChg chg="modSp add">
        <pc:chgData name="João Felipe Nicolaci Pimentel" userId="ad996c092fe38a6e" providerId="LiveId" clId="{7B450DF9-6A27-4B66-8033-35457DAD3695}" dt="2018-10-10T12:23:55.049" v="24629" actId="20577"/>
        <pc:sldMkLst>
          <pc:docMk/>
          <pc:sldMk cId="946541938" sldId="957"/>
        </pc:sldMkLst>
        <pc:spChg chg="mod">
          <ac:chgData name="João Felipe Nicolaci Pimentel" userId="ad996c092fe38a6e" providerId="LiveId" clId="{7B450DF9-6A27-4B66-8033-35457DAD3695}" dt="2018-10-10T12:22:07.857" v="24605" actId="20577"/>
          <ac:spMkLst>
            <pc:docMk/>
            <pc:sldMk cId="946541938" sldId="957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10T12:22:48.378" v="24612" actId="1036"/>
          <ac:spMkLst>
            <pc:docMk/>
            <pc:sldMk cId="946541938" sldId="957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10T12:22:48.378" v="24612" actId="1036"/>
          <ac:spMkLst>
            <pc:docMk/>
            <pc:sldMk cId="946541938" sldId="957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10-10T12:23:05.721" v="24624" actId="20577"/>
          <ac:spMkLst>
            <pc:docMk/>
            <pc:sldMk cId="946541938" sldId="957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10T12:23:30.454" v="24625"/>
          <ac:spMkLst>
            <pc:docMk/>
            <pc:sldMk cId="946541938" sldId="957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10T12:22:48.378" v="24612" actId="1036"/>
          <ac:spMkLst>
            <pc:docMk/>
            <pc:sldMk cId="946541938" sldId="957"/>
            <ac:spMk id="14" creationId="{9E57123B-A9C3-41AF-A9B6-042B167B2082}"/>
          </ac:spMkLst>
        </pc:spChg>
        <pc:spChg chg="mod">
          <ac:chgData name="João Felipe Nicolaci Pimentel" userId="ad996c092fe38a6e" providerId="LiveId" clId="{7B450DF9-6A27-4B66-8033-35457DAD3695}" dt="2018-10-10T12:23:55.049" v="24629" actId="20577"/>
          <ac:spMkLst>
            <pc:docMk/>
            <pc:sldMk cId="946541938" sldId="957"/>
            <ac:spMk id="15" creationId="{7935F32F-B80F-4D4B-8CFD-A9189E10D33F}"/>
          </ac:spMkLst>
        </pc:spChg>
        <pc:spChg chg="mod">
          <ac:chgData name="João Felipe Nicolaci Pimentel" userId="ad996c092fe38a6e" providerId="LiveId" clId="{7B450DF9-6A27-4B66-8033-35457DAD3695}" dt="2018-10-10T12:22:48.378" v="24612" actId="1036"/>
          <ac:spMkLst>
            <pc:docMk/>
            <pc:sldMk cId="946541938" sldId="957"/>
            <ac:spMk id="16" creationId="{9022258F-B8FB-44A4-89B9-159F0E02857B}"/>
          </ac:spMkLst>
        </pc:spChg>
      </pc:sldChg>
      <pc:sldChg chg="modSp add">
        <pc:chgData name="João Felipe Nicolaci Pimentel" userId="ad996c092fe38a6e" providerId="LiveId" clId="{7B450DF9-6A27-4B66-8033-35457DAD3695}" dt="2018-10-10T12:25:50.257" v="24686" actId="20577"/>
        <pc:sldMkLst>
          <pc:docMk/>
          <pc:sldMk cId="3294545913" sldId="958"/>
        </pc:sldMkLst>
        <pc:spChg chg="mod">
          <ac:chgData name="João Felipe Nicolaci Pimentel" userId="ad996c092fe38a6e" providerId="LiveId" clId="{7B450DF9-6A27-4B66-8033-35457DAD3695}" dt="2018-10-10T12:25:28.688" v="24656" actId="20577"/>
          <ac:spMkLst>
            <pc:docMk/>
            <pc:sldMk cId="3294545913" sldId="958"/>
            <ac:spMk id="2" creationId="{F335BDB1-8E83-490C-960C-C45C87B6254E}"/>
          </ac:spMkLst>
        </pc:spChg>
        <pc:spChg chg="mod">
          <ac:chgData name="João Felipe Nicolaci Pimentel" userId="ad996c092fe38a6e" providerId="LiveId" clId="{7B450DF9-6A27-4B66-8033-35457DAD3695}" dt="2018-10-10T12:25:37.448" v="24661" actId="20577"/>
          <ac:spMkLst>
            <pc:docMk/>
            <pc:sldMk cId="3294545913" sldId="958"/>
            <ac:spMk id="10" creationId="{917308C3-3583-4AFE-97E5-A77015AD8F9D}"/>
          </ac:spMkLst>
        </pc:spChg>
        <pc:spChg chg="mod">
          <ac:chgData name="João Felipe Nicolaci Pimentel" userId="ad996c092fe38a6e" providerId="LiveId" clId="{7B450DF9-6A27-4B66-8033-35457DAD3695}" dt="2018-10-10T12:25:50.257" v="24686" actId="20577"/>
          <ac:spMkLst>
            <pc:docMk/>
            <pc:sldMk cId="3294545913" sldId="958"/>
            <ac:spMk id="11" creationId="{4B44EC08-DED4-498E-B76C-121FE0527858}"/>
          </ac:spMkLst>
        </pc:spChg>
      </pc:sldChg>
      <pc:sldChg chg="delSp add ord">
        <pc:chgData name="João Felipe Nicolaci Pimentel" userId="ad996c092fe38a6e" providerId="LiveId" clId="{7B450DF9-6A27-4B66-8033-35457DAD3695}" dt="2018-10-10T12:26:36.246" v="24694"/>
        <pc:sldMkLst>
          <pc:docMk/>
          <pc:sldMk cId="3310211841" sldId="959"/>
        </pc:sldMkLst>
        <pc:spChg chg="del">
          <ac:chgData name="João Felipe Nicolaci Pimentel" userId="ad996c092fe38a6e" providerId="LiveId" clId="{7B450DF9-6A27-4B66-8033-35457DAD3695}" dt="2018-10-10T12:26:27.249" v="24690" actId="478"/>
          <ac:spMkLst>
            <pc:docMk/>
            <pc:sldMk cId="3310211841" sldId="959"/>
            <ac:spMk id="8" creationId="{356A4BD9-AAE7-4996-AF04-C57A2B48FFF6}"/>
          </ac:spMkLst>
        </pc:spChg>
        <pc:spChg chg="del">
          <ac:chgData name="João Felipe Nicolaci Pimentel" userId="ad996c092fe38a6e" providerId="LiveId" clId="{7B450DF9-6A27-4B66-8033-35457DAD3695}" dt="2018-10-10T12:26:28.049" v="24691" actId="478"/>
          <ac:spMkLst>
            <pc:docMk/>
            <pc:sldMk cId="3310211841" sldId="959"/>
            <ac:spMk id="9" creationId="{10AFFFF9-F9EC-4E3B-AEEF-BD9859C1F48E}"/>
          </ac:spMkLst>
        </pc:spChg>
        <pc:spChg chg="del">
          <ac:chgData name="João Felipe Nicolaci Pimentel" userId="ad996c092fe38a6e" providerId="LiveId" clId="{7B450DF9-6A27-4B66-8033-35457DAD3695}" dt="2018-10-10T12:26:31.112" v="24693" actId="478"/>
          <ac:spMkLst>
            <pc:docMk/>
            <pc:sldMk cId="3310211841" sldId="959"/>
            <ac:spMk id="15" creationId="{7935F32F-B80F-4D4B-8CFD-A9189E10D33F}"/>
          </ac:spMkLst>
        </pc:spChg>
        <pc:spChg chg="del">
          <ac:chgData name="João Felipe Nicolaci Pimentel" userId="ad996c092fe38a6e" providerId="LiveId" clId="{7B450DF9-6A27-4B66-8033-35457DAD3695}" dt="2018-10-10T12:26:29.850" v="24692" actId="478"/>
          <ac:spMkLst>
            <pc:docMk/>
            <pc:sldMk cId="3310211841" sldId="959"/>
            <ac:spMk id="16" creationId="{9022258F-B8FB-44A4-89B9-159F0E02857B}"/>
          </ac:spMkLst>
        </pc:spChg>
      </pc:sldChg>
      <pc:sldChg chg="addSp delSp modSp add">
        <pc:chgData name="João Felipe Nicolaci Pimentel" userId="ad996c092fe38a6e" providerId="LiveId" clId="{7B450DF9-6A27-4B66-8033-35457DAD3695}" dt="2018-10-10T12:33:14.409" v="25168" actId="20577"/>
        <pc:sldMkLst>
          <pc:docMk/>
          <pc:sldMk cId="2270032253" sldId="960"/>
        </pc:sldMkLst>
        <pc:spChg chg="mod">
          <ac:chgData name="João Felipe Nicolaci Pimentel" userId="ad996c092fe38a6e" providerId="LiveId" clId="{7B450DF9-6A27-4B66-8033-35457DAD3695}" dt="2018-10-10T12:30:55.849" v="24939" actId="20577"/>
          <ac:spMkLst>
            <pc:docMk/>
            <pc:sldMk cId="2270032253" sldId="960"/>
            <ac:spMk id="2" creationId="{F335BDB1-8E83-490C-960C-C45C87B6254E}"/>
          </ac:spMkLst>
        </pc:spChg>
        <pc:spChg chg="mod">
          <ac:chgData name="João Felipe Nicolaci Pimentel" userId="ad996c092fe38a6e" providerId="LiveId" clId="{7B450DF9-6A27-4B66-8033-35457DAD3695}" dt="2018-10-10T12:31:20.872" v="24964" actId="207"/>
          <ac:spMkLst>
            <pc:docMk/>
            <pc:sldMk cId="2270032253" sldId="960"/>
            <ac:spMk id="7" creationId="{B61329F3-DB05-4660-B430-11438DD769CF}"/>
          </ac:spMkLst>
        </pc:spChg>
        <pc:spChg chg="mod">
          <ac:chgData name="João Felipe Nicolaci Pimentel" userId="ad996c092fe38a6e" providerId="LiveId" clId="{7B450DF9-6A27-4B66-8033-35457DAD3695}" dt="2018-10-10T12:33:02.289" v="25150" actId="20577"/>
          <ac:spMkLst>
            <pc:docMk/>
            <pc:sldMk cId="2270032253" sldId="960"/>
            <ac:spMk id="10" creationId="{917308C3-3583-4AFE-97E5-A77015AD8F9D}"/>
          </ac:spMkLst>
        </pc:spChg>
        <pc:spChg chg="mod">
          <ac:chgData name="João Felipe Nicolaci Pimentel" userId="ad996c092fe38a6e" providerId="LiveId" clId="{7B450DF9-6A27-4B66-8033-35457DAD3695}" dt="2018-10-10T12:33:14.409" v="25168" actId="20577"/>
          <ac:spMkLst>
            <pc:docMk/>
            <pc:sldMk cId="2270032253" sldId="960"/>
            <ac:spMk id="11" creationId="{4B44EC08-DED4-498E-B76C-121FE0527858}"/>
          </ac:spMkLst>
        </pc:spChg>
        <pc:spChg chg="add del mod">
          <ac:chgData name="João Felipe Nicolaci Pimentel" userId="ad996c092fe38a6e" providerId="LiveId" clId="{7B450DF9-6A27-4B66-8033-35457DAD3695}" dt="2018-10-10T12:32:11.505" v="25073" actId="478"/>
          <ac:spMkLst>
            <pc:docMk/>
            <pc:sldMk cId="2270032253" sldId="960"/>
            <ac:spMk id="12" creationId="{F3E2B062-4498-412C-8BFF-A1767469FC9D}"/>
          </ac:spMkLst>
        </pc:spChg>
        <pc:spChg chg="add del mod">
          <ac:chgData name="João Felipe Nicolaci Pimentel" userId="ad996c092fe38a6e" providerId="LiveId" clId="{7B450DF9-6A27-4B66-8033-35457DAD3695}" dt="2018-10-10T12:32:16.993" v="25076" actId="20577"/>
          <ac:spMkLst>
            <pc:docMk/>
            <pc:sldMk cId="2270032253" sldId="960"/>
            <ac:spMk id="13" creationId="{E3FBF6CA-BCF0-4B9F-867D-68C4F646FAB6}"/>
          </ac:spMkLst>
        </pc:spChg>
        <pc:spChg chg="add del mod">
          <ac:chgData name="João Felipe Nicolaci Pimentel" userId="ad996c092fe38a6e" providerId="LiveId" clId="{7B450DF9-6A27-4B66-8033-35457DAD3695}" dt="2018-10-10T12:32:08.506" v="25072" actId="478"/>
          <ac:spMkLst>
            <pc:docMk/>
            <pc:sldMk cId="2270032253" sldId="960"/>
            <ac:spMk id="14" creationId="{DF63280A-5179-429A-937F-CE03E40A4805}"/>
          </ac:spMkLst>
        </pc:spChg>
        <pc:spChg chg="add del mod">
          <ac:chgData name="João Felipe Nicolaci Pimentel" userId="ad996c092fe38a6e" providerId="LiveId" clId="{7B450DF9-6A27-4B66-8033-35457DAD3695}" dt="2018-10-10T12:32:50.869" v="25130" actId="207"/>
          <ac:spMkLst>
            <pc:docMk/>
            <pc:sldMk cId="2270032253" sldId="960"/>
            <ac:spMk id="15" creationId="{76691ECA-4E7B-4BF3-B7C8-47DB4C0D01B1}"/>
          </ac:spMkLst>
        </pc:spChg>
        <pc:spChg chg="add del mod">
          <ac:chgData name="João Felipe Nicolaci Pimentel" userId="ad996c092fe38a6e" providerId="LiveId" clId="{7B450DF9-6A27-4B66-8033-35457DAD3695}" dt="2018-10-10T12:32:08.506" v="25072" actId="478"/>
          <ac:spMkLst>
            <pc:docMk/>
            <pc:sldMk cId="2270032253" sldId="960"/>
            <ac:spMk id="16" creationId="{808AC274-AC8B-45AC-91D1-2E18ACA6EAE5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12:34:58.425" v="25239" actId="478"/>
        <pc:sldMkLst>
          <pc:docMk/>
          <pc:sldMk cId="449394167" sldId="961"/>
        </pc:sldMkLst>
        <pc:spChg chg="mod">
          <ac:chgData name="João Felipe Nicolaci Pimentel" userId="ad996c092fe38a6e" providerId="LiveId" clId="{7B450DF9-6A27-4B66-8033-35457DAD3695}" dt="2018-10-10T12:34:15.617" v="25208" actId="20577"/>
          <ac:spMkLst>
            <pc:docMk/>
            <pc:sldMk cId="449394167" sldId="961"/>
            <ac:spMk id="2" creationId="{F335BDB1-8E83-490C-960C-C45C87B6254E}"/>
          </ac:spMkLst>
        </pc:spChg>
        <pc:spChg chg="del">
          <ac:chgData name="João Felipe Nicolaci Pimentel" userId="ad996c092fe38a6e" providerId="LiveId" clId="{7B450DF9-6A27-4B66-8033-35457DAD3695}" dt="2018-10-10T12:34:27.384" v="25209" actId="478"/>
          <ac:spMkLst>
            <pc:docMk/>
            <pc:sldMk cId="449394167" sldId="961"/>
            <ac:spMk id="7" creationId="{B61329F3-DB05-4660-B430-11438DD769CF}"/>
          </ac:spMkLst>
        </pc:spChg>
        <pc:spChg chg="del">
          <ac:chgData name="João Felipe Nicolaci Pimentel" userId="ad996c092fe38a6e" providerId="LiveId" clId="{7B450DF9-6A27-4B66-8033-35457DAD3695}" dt="2018-10-10T12:34:27.384" v="25209" actId="478"/>
          <ac:spMkLst>
            <pc:docMk/>
            <pc:sldMk cId="449394167" sldId="961"/>
            <ac:spMk id="8" creationId="{68112473-A0F1-46B9-8A49-FA9E08AFDAAF}"/>
          </ac:spMkLst>
        </pc:spChg>
        <pc:spChg chg="mod">
          <ac:chgData name="João Felipe Nicolaci Pimentel" userId="ad996c092fe38a6e" providerId="LiveId" clId="{7B450DF9-6A27-4B66-8033-35457DAD3695}" dt="2018-10-10T12:34:44.177" v="25230" actId="20577"/>
          <ac:spMkLst>
            <pc:docMk/>
            <pc:sldMk cId="449394167" sldId="961"/>
            <ac:spMk id="10" creationId="{917308C3-3583-4AFE-97E5-A77015AD8F9D}"/>
          </ac:spMkLst>
        </pc:spChg>
        <pc:spChg chg="del">
          <ac:chgData name="João Felipe Nicolaci Pimentel" userId="ad996c092fe38a6e" providerId="LiveId" clId="{7B450DF9-6A27-4B66-8033-35457DAD3695}" dt="2018-10-10T12:34:58.425" v="25239" actId="478"/>
          <ac:spMkLst>
            <pc:docMk/>
            <pc:sldMk cId="449394167" sldId="961"/>
            <ac:spMk id="11" creationId="{4B44EC08-DED4-498E-B76C-121FE0527858}"/>
          </ac:spMkLst>
        </pc:spChg>
        <pc:spChg chg="del">
          <ac:chgData name="João Felipe Nicolaci Pimentel" userId="ad996c092fe38a6e" providerId="LiveId" clId="{7B450DF9-6A27-4B66-8033-35457DAD3695}" dt="2018-10-10T12:34:41.064" v="25228" actId="478"/>
          <ac:spMkLst>
            <pc:docMk/>
            <pc:sldMk cId="449394167" sldId="961"/>
            <ac:spMk id="13" creationId="{E3FBF6CA-BCF0-4B9F-867D-68C4F646FAB6}"/>
          </ac:spMkLst>
        </pc:spChg>
        <pc:spChg chg="del">
          <ac:chgData name="João Felipe Nicolaci Pimentel" userId="ad996c092fe38a6e" providerId="LiveId" clId="{7B450DF9-6A27-4B66-8033-35457DAD3695}" dt="2018-10-10T12:34:41.064" v="25228" actId="478"/>
          <ac:spMkLst>
            <pc:docMk/>
            <pc:sldMk cId="449394167" sldId="961"/>
            <ac:spMk id="14" creationId="{DF63280A-5179-429A-937F-CE03E40A4805}"/>
          </ac:spMkLst>
        </pc:spChg>
        <pc:spChg chg="del">
          <ac:chgData name="João Felipe Nicolaci Pimentel" userId="ad996c092fe38a6e" providerId="LiveId" clId="{7B450DF9-6A27-4B66-8033-35457DAD3695}" dt="2018-10-10T12:34:41.064" v="25228" actId="478"/>
          <ac:spMkLst>
            <pc:docMk/>
            <pc:sldMk cId="449394167" sldId="961"/>
            <ac:spMk id="15" creationId="{76691ECA-4E7B-4BF3-B7C8-47DB4C0D01B1}"/>
          </ac:spMkLst>
        </pc:spChg>
        <pc:spChg chg="del">
          <ac:chgData name="João Felipe Nicolaci Pimentel" userId="ad996c092fe38a6e" providerId="LiveId" clId="{7B450DF9-6A27-4B66-8033-35457DAD3695}" dt="2018-10-10T12:34:41.064" v="25228" actId="478"/>
          <ac:spMkLst>
            <pc:docMk/>
            <pc:sldMk cId="449394167" sldId="961"/>
            <ac:spMk id="16" creationId="{808AC274-AC8B-45AC-91D1-2E18ACA6EAE5}"/>
          </ac:spMkLst>
        </pc:spChg>
        <pc:spChg chg="add">
          <ac:chgData name="João Felipe Nicolaci Pimentel" userId="ad996c092fe38a6e" providerId="LiveId" clId="{7B450DF9-6A27-4B66-8033-35457DAD3695}" dt="2018-10-10T12:34:27.653" v="25210"/>
          <ac:spMkLst>
            <pc:docMk/>
            <pc:sldMk cId="449394167" sldId="961"/>
            <ac:spMk id="17" creationId="{D628BAB1-0A89-4606-A2C9-33177F63015A}"/>
          </ac:spMkLst>
        </pc:spChg>
        <pc:spChg chg="add">
          <ac:chgData name="João Felipe Nicolaci Pimentel" userId="ad996c092fe38a6e" providerId="LiveId" clId="{7B450DF9-6A27-4B66-8033-35457DAD3695}" dt="2018-10-10T12:34:27.653" v="25210"/>
          <ac:spMkLst>
            <pc:docMk/>
            <pc:sldMk cId="449394167" sldId="961"/>
            <ac:spMk id="18" creationId="{5D322267-246B-41DD-AB78-624DF731294F}"/>
          </ac:spMkLst>
        </pc:spChg>
        <pc:spChg chg="add mod">
          <ac:chgData name="João Felipe Nicolaci Pimentel" userId="ad996c092fe38a6e" providerId="LiveId" clId="{7B450DF9-6A27-4B66-8033-35457DAD3695}" dt="2018-10-10T12:34:53.937" v="25238" actId="1036"/>
          <ac:spMkLst>
            <pc:docMk/>
            <pc:sldMk cId="449394167" sldId="961"/>
            <ac:spMk id="19" creationId="{628DF4CE-A9D1-4C6E-A335-18146586AA85}"/>
          </ac:spMkLst>
        </pc:spChg>
      </pc:sldChg>
      <pc:sldChg chg="modSp add">
        <pc:chgData name="João Felipe Nicolaci Pimentel" userId="ad996c092fe38a6e" providerId="LiveId" clId="{7B450DF9-6A27-4B66-8033-35457DAD3695}" dt="2018-10-10T13:50:54.850" v="25795" actId="20577"/>
        <pc:sldMkLst>
          <pc:docMk/>
          <pc:sldMk cId="2275941997" sldId="962"/>
        </pc:sldMkLst>
        <pc:spChg chg="mod">
          <ac:chgData name="João Felipe Nicolaci Pimentel" userId="ad996c092fe38a6e" providerId="LiveId" clId="{7B450DF9-6A27-4B66-8033-35457DAD3695}" dt="2018-10-10T12:38:13.649" v="25265" actId="20577"/>
          <ac:spMkLst>
            <pc:docMk/>
            <pc:sldMk cId="2275941997" sldId="962"/>
            <ac:spMk id="2" creationId="{CDF0B6B6-A4D1-44B2-AC20-6FA596B53DCC}"/>
          </ac:spMkLst>
        </pc:spChg>
        <pc:spChg chg="mod">
          <ac:chgData name="João Felipe Nicolaci Pimentel" userId="ad996c092fe38a6e" providerId="LiveId" clId="{7B450DF9-6A27-4B66-8033-35457DAD3695}" dt="2018-10-10T13:50:54.850" v="25795" actId="20577"/>
          <ac:spMkLst>
            <pc:docMk/>
            <pc:sldMk cId="2275941997" sldId="962"/>
            <ac:spMk id="3" creationId="{C3A73585-7059-4485-979F-FB99B01B6C38}"/>
          </ac:spMkLst>
        </pc:spChg>
      </pc:sldChg>
      <pc:sldChg chg="modSp add">
        <pc:chgData name="João Felipe Nicolaci Pimentel" userId="ad996c092fe38a6e" providerId="LiveId" clId="{7B450DF9-6A27-4B66-8033-35457DAD3695}" dt="2018-10-10T12:52:13.489" v="25684" actId="6549"/>
        <pc:sldMkLst>
          <pc:docMk/>
          <pc:sldMk cId="2430380427" sldId="965"/>
        </pc:sldMkLst>
        <pc:spChg chg="mod">
          <ac:chgData name="João Felipe Nicolaci Pimentel" userId="ad996c092fe38a6e" providerId="LiveId" clId="{7B450DF9-6A27-4B66-8033-35457DAD3695}" dt="2018-10-10T12:52:13.489" v="25684" actId="6549"/>
          <ac:spMkLst>
            <pc:docMk/>
            <pc:sldMk cId="2430380427" sldId="965"/>
            <ac:spMk id="2" creationId="{830F2EAB-E075-463C-AFF7-EADE810D0CC0}"/>
          </ac:spMkLst>
        </pc:spChg>
      </pc:sldChg>
      <pc:sldChg chg="addSp delSp modSp add del">
        <pc:chgData name="João Felipe Nicolaci Pimentel" userId="ad996c092fe38a6e" providerId="LiveId" clId="{7B450DF9-6A27-4B66-8033-35457DAD3695}" dt="2018-10-16T17:50:36.070" v="25808" actId="2696"/>
        <pc:sldMkLst>
          <pc:docMk/>
          <pc:sldMk cId="1237478092" sldId="966"/>
        </pc:sldMkLst>
        <pc:spChg chg="del">
          <ac:chgData name="João Felipe Nicolaci Pimentel" userId="ad996c092fe38a6e" providerId="LiveId" clId="{7B450DF9-6A27-4B66-8033-35457DAD3695}" dt="2018-10-16T17:49:14.588" v="25797" actId="478"/>
          <ac:spMkLst>
            <pc:docMk/>
            <pc:sldMk cId="1237478092" sldId="966"/>
            <ac:spMk id="2" creationId="{4B7FF804-2B4F-40CE-A9ED-9A191607DEAD}"/>
          </ac:spMkLst>
        </pc:spChg>
        <pc:spChg chg="del">
          <ac:chgData name="João Felipe Nicolaci Pimentel" userId="ad996c092fe38a6e" providerId="LiveId" clId="{7B450DF9-6A27-4B66-8033-35457DAD3695}" dt="2018-10-16T17:49:15.771" v="25798" actId="478"/>
          <ac:spMkLst>
            <pc:docMk/>
            <pc:sldMk cId="1237478092" sldId="966"/>
            <ac:spMk id="3" creationId="{3037BC71-D6C0-4B0F-AAE4-B3B39C3E903D}"/>
          </ac:spMkLst>
        </pc:spChg>
        <pc:picChg chg="add del mod">
          <ac:chgData name="João Felipe Nicolaci Pimentel" userId="ad996c092fe38a6e" providerId="LiveId" clId="{7B450DF9-6A27-4B66-8033-35457DAD3695}" dt="2018-10-16T17:50:33.530" v="25807" actId="478"/>
          <ac:picMkLst>
            <pc:docMk/>
            <pc:sldMk cId="1237478092" sldId="966"/>
            <ac:picMk id="7" creationId="{2334AD50-04F2-4920-AB60-E1965504F8A1}"/>
          </ac:picMkLst>
        </pc:picChg>
        <pc:picChg chg="add del mod">
          <ac:chgData name="João Felipe Nicolaci Pimentel" userId="ad996c092fe38a6e" providerId="LiveId" clId="{7B450DF9-6A27-4B66-8033-35457DAD3695}" dt="2018-10-16T17:50:31.791" v="25806" actId="478"/>
          <ac:picMkLst>
            <pc:docMk/>
            <pc:sldMk cId="1237478092" sldId="966"/>
            <ac:picMk id="8" creationId="{827FF139-4739-4911-BB1E-CBC7BD66E7A2}"/>
          </ac:picMkLst>
        </pc:picChg>
      </pc:sldChg>
      <pc:sldMasterChg chg="addSp modSldLayout">
        <pc:chgData name="João Felipe Nicolaci Pimentel" userId="ad996c092fe38a6e" providerId="LiveId" clId="{7B450DF9-6A27-4B66-8033-35457DAD3695}" dt="2018-10-01T07:09:55.134" v="20553"/>
        <pc:sldMasterMkLst>
          <pc:docMk/>
          <pc:sldMasterMk cId="0" sldId="2147483761"/>
        </pc:sldMasterMkLst>
        <pc:picChg chg="add">
          <ac:chgData name="João Felipe Nicolaci Pimentel" userId="ad996c092fe38a6e" providerId="LiveId" clId="{7B450DF9-6A27-4B66-8033-35457DAD3695}" dt="2018-10-01T07:09:55.134" v="20553"/>
          <ac:picMkLst>
            <pc:docMk/>
            <pc:sldMasterMk cId="0" sldId="2147483761"/>
            <ac:picMk id="10" creationId="{44526CFD-C2AF-4B96-90F2-9BC82240F2F7}"/>
          </ac:picMkLst>
        </pc:picChg>
        <pc:sldLayoutChg chg="addSp modSp">
          <pc:chgData name="João Felipe Nicolaci Pimentel" userId="ad996c092fe38a6e" providerId="LiveId" clId="{7B450DF9-6A27-4B66-8033-35457DAD3695}" dt="2018-10-01T07:08:54.789" v="20538" actId="1037"/>
          <pc:sldLayoutMkLst>
            <pc:docMk/>
            <pc:sldMasterMk cId="0" sldId="2147483761"/>
            <pc:sldLayoutMk cId="0" sldId="2147483763"/>
          </pc:sldLayoutMkLst>
          <pc:picChg chg="add mod">
            <ac:chgData name="João Felipe Nicolaci Pimentel" userId="ad996c092fe38a6e" providerId="LiveId" clId="{7B450DF9-6A27-4B66-8033-35457DAD3695}" dt="2018-10-01T07:08:54.789" v="20538" actId="1037"/>
            <ac:picMkLst>
              <pc:docMk/>
              <pc:sldMasterMk cId="0" sldId="2147483761"/>
              <pc:sldLayoutMk cId="0" sldId="2147483763"/>
              <ac:picMk id="7" creationId="{84D3A1FC-CF64-48DC-9CE2-2386DAB232B9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44.940" v="20552"/>
          <pc:sldLayoutMkLst>
            <pc:docMk/>
            <pc:sldMasterMk cId="0" sldId="2147483761"/>
            <pc:sldLayoutMk cId="0" sldId="2147483764"/>
          </pc:sldLayoutMkLst>
          <pc:picChg chg="add">
            <ac:chgData name="João Felipe Nicolaci Pimentel" userId="ad996c092fe38a6e" providerId="LiveId" clId="{7B450DF9-6A27-4B66-8033-35457DAD3695}" dt="2018-10-01T07:09:44.940" v="20552"/>
            <ac:picMkLst>
              <pc:docMk/>
              <pc:sldMasterMk cId="0" sldId="2147483761"/>
              <pc:sldLayoutMk cId="0" sldId="2147483764"/>
              <ac:picMk id="7" creationId="{29095C03-C32E-4618-8AC8-CF5BDD1590BE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07.803" v="20539"/>
          <pc:sldLayoutMkLst>
            <pc:docMk/>
            <pc:sldMasterMk cId="0" sldId="2147483761"/>
            <pc:sldLayoutMk cId="0" sldId="2147483765"/>
          </pc:sldLayoutMkLst>
          <pc:picChg chg="add">
            <ac:chgData name="João Felipe Nicolaci Pimentel" userId="ad996c092fe38a6e" providerId="LiveId" clId="{7B450DF9-6A27-4B66-8033-35457DAD3695}" dt="2018-10-01T07:09:07.803" v="20539"/>
            <ac:picMkLst>
              <pc:docMk/>
              <pc:sldMasterMk cId="0" sldId="2147483761"/>
              <pc:sldLayoutMk cId="0" sldId="2147483765"/>
              <ac:picMk id="8" creationId="{ACB4258A-372F-4DE0-B664-7148C6618EEE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09.603" v="20540"/>
          <pc:sldLayoutMkLst>
            <pc:docMk/>
            <pc:sldMasterMk cId="0" sldId="2147483761"/>
            <pc:sldLayoutMk cId="0" sldId="2147483766"/>
          </pc:sldLayoutMkLst>
          <pc:picChg chg="add">
            <ac:chgData name="João Felipe Nicolaci Pimentel" userId="ad996c092fe38a6e" providerId="LiveId" clId="{7B450DF9-6A27-4B66-8033-35457DAD3695}" dt="2018-10-01T07:09:09.603" v="20540"/>
            <ac:picMkLst>
              <pc:docMk/>
              <pc:sldMasterMk cId="0" sldId="2147483761"/>
              <pc:sldLayoutMk cId="0" sldId="2147483766"/>
              <ac:picMk id="10" creationId="{79E518D8-E6DE-480D-9B1B-49EBD9245024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11.771" v="20541"/>
          <pc:sldLayoutMkLst>
            <pc:docMk/>
            <pc:sldMasterMk cId="0" sldId="2147483761"/>
            <pc:sldLayoutMk cId="0" sldId="2147483767"/>
          </pc:sldLayoutMkLst>
          <pc:picChg chg="add">
            <ac:chgData name="João Felipe Nicolaci Pimentel" userId="ad996c092fe38a6e" providerId="LiveId" clId="{7B450DF9-6A27-4B66-8033-35457DAD3695}" dt="2018-10-01T07:09:11.771" v="20541"/>
            <ac:picMkLst>
              <pc:docMk/>
              <pc:sldMasterMk cId="0" sldId="2147483761"/>
              <pc:sldLayoutMk cId="0" sldId="2147483767"/>
              <ac:picMk id="6" creationId="{D0822C35-64A6-4C10-A38A-89FE125CD9F7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16.740" v="20542"/>
          <pc:sldLayoutMkLst>
            <pc:docMk/>
            <pc:sldMasterMk cId="0" sldId="2147483761"/>
            <pc:sldLayoutMk cId="0" sldId="2147483768"/>
          </pc:sldLayoutMkLst>
          <pc:picChg chg="add">
            <ac:chgData name="João Felipe Nicolaci Pimentel" userId="ad996c092fe38a6e" providerId="LiveId" clId="{7B450DF9-6A27-4B66-8033-35457DAD3695}" dt="2018-10-01T07:09:16.740" v="20542"/>
            <ac:picMkLst>
              <pc:docMk/>
              <pc:sldMasterMk cId="0" sldId="2147483761"/>
              <pc:sldLayoutMk cId="0" sldId="2147483768"/>
              <ac:picMk id="5" creationId="{A6C94574-C822-4241-B581-138DFF1DC7E3}"/>
            </ac:picMkLst>
          </pc:picChg>
        </pc:sldLayoutChg>
        <pc:sldLayoutChg chg="addSp delSp modSp">
          <pc:chgData name="João Felipe Nicolaci Pimentel" userId="ad996c092fe38a6e" providerId="LiveId" clId="{7B450DF9-6A27-4B66-8033-35457DAD3695}" dt="2018-10-01T07:09:33.448" v="20549"/>
          <pc:sldLayoutMkLst>
            <pc:docMk/>
            <pc:sldMasterMk cId="0" sldId="2147483761"/>
            <pc:sldLayoutMk cId="0" sldId="2147483769"/>
          </pc:sldLayoutMkLst>
          <pc:picChg chg="add del">
            <ac:chgData name="João Felipe Nicolaci Pimentel" userId="ad996c092fe38a6e" providerId="LiveId" clId="{7B450DF9-6A27-4B66-8033-35457DAD3695}" dt="2018-10-01T07:09:22.128" v="20545"/>
            <ac:picMkLst>
              <pc:docMk/>
              <pc:sldMasterMk cId="0" sldId="2147483761"/>
              <pc:sldLayoutMk cId="0" sldId="2147483769"/>
              <ac:picMk id="8" creationId="{884F426C-A9FE-4FE4-8419-45BE6D3683EF}"/>
            </ac:picMkLst>
          </pc:picChg>
          <pc:picChg chg="add del">
            <ac:chgData name="João Felipe Nicolaci Pimentel" userId="ad996c092fe38a6e" providerId="LiveId" clId="{7B450DF9-6A27-4B66-8033-35457DAD3695}" dt="2018-10-01T07:09:33.448" v="20549"/>
            <ac:picMkLst>
              <pc:docMk/>
              <pc:sldMasterMk cId="0" sldId="2147483761"/>
              <pc:sldLayoutMk cId="0" sldId="2147483769"/>
              <ac:picMk id="9" creationId="{64C84299-AA4F-4E49-AB85-5A5A2D506725}"/>
            </ac:picMkLst>
          </pc:picChg>
          <pc:picChg chg="add mod">
            <ac:chgData name="João Felipe Nicolaci Pimentel" userId="ad996c092fe38a6e" providerId="LiveId" clId="{7B450DF9-6A27-4B66-8033-35457DAD3695}" dt="2018-10-01T07:09:32.768" v="20548" actId="571"/>
            <ac:picMkLst>
              <pc:docMk/>
              <pc:sldMasterMk cId="0" sldId="2147483761"/>
              <pc:sldLayoutMk cId="0" sldId="2147483769"/>
              <ac:picMk id="10" creationId="{84039FE4-9706-4F08-B1AC-4CD077AA4967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19.348" v="20543"/>
          <pc:sldLayoutMkLst>
            <pc:docMk/>
            <pc:sldMasterMk cId="0" sldId="2147483761"/>
            <pc:sldLayoutMk cId="0" sldId="2147483770"/>
          </pc:sldLayoutMkLst>
          <pc:picChg chg="add">
            <ac:chgData name="João Felipe Nicolaci Pimentel" userId="ad996c092fe38a6e" providerId="LiveId" clId="{7B450DF9-6A27-4B66-8033-35457DAD3695}" dt="2018-10-01T07:09:19.348" v="20543"/>
            <ac:picMkLst>
              <pc:docMk/>
              <pc:sldMasterMk cId="0" sldId="2147483761"/>
              <pc:sldLayoutMk cId="0" sldId="2147483770"/>
              <ac:picMk id="8" creationId="{0AD2D305-9679-4796-B303-F0E8F705B34A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35.963" v="20550"/>
          <pc:sldLayoutMkLst>
            <pc:docMk/>
            <pc:sldMasterMk cId="0" sldId="2147483761"/>
            <pc:sldLayoutMk cId="0" sldId="2147483771"/>
          </pc:sldLayoutMkLst>
          <pc:picChg chg="add">
            <ac:chgData name="João Felipe Nicolaci Pimentel" userId="ad996c092fe38a6e" providerId="LiveId" clId="{7B450DF9-6A27-4B66-8033-35457DAD3695}" dt="2018-10-01T07:09:35.963" v="20550"/>
            <ac:picMkLst>
              <pc:docMk/>
              <pc:sldMasterMk cId="0" sldId="2147483761"/>
              <pc:sldLayoutMk cId="0" sldId="2147483771"/>
              <ac:picMk id="7" creationId="{1B22229F-DBC8-42B7-AFA9-EE651ABB5792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39.453" v="20551"/>
          <pc:sldLayoutMkLst>
            <pc:docMk/>
            <pc:sldMasterMk cId="0" sldId="2147483761"/>
            <pc:sldLayoutMk cId="0" sldId="2147483772"/>
          </pc:sldLayoutMkLst>
          <pc:picChg chg="add">
            <ac:chgData name="João Felipe Nicolaci Pimentel" userId="ad996c092fe38a6e" providerId="LiveId" clId="{7B450DF9-6A27-4B66-8033-35457DAD3695}" dt="2018-10-01T07:09:39.453" v="20551"/>
            <ac:picMkLst>
              <pc:docMk/>
              <pc:sldMasterMk cId="0" sldId="2147483761"/>
              <pc:sldLayoutMk cId="0" sldId="2147483772"/>
              <ac:picMk id="7" creationId="{BFF47A0B-B51B-4191-8FBF-6221207B00E1}"/>
            </ac:picMkLst>
          </pc:picChg>
        </pc:sldLayoutChg>
      </pc:sldMasterChg>
    </pc:docChg>
  </pc:docChgLst>
  <pc:docChgLst>
    <pc:chgData name="João Felipe Nicolaci Pimentel" userId="ad996c092fe38a6e" providerId="LiveId" clId="{CD0FBB3F-1BB8-428D-96FA-8B6CF445F2FD}"/>
    <pc:docChg chg="modSld">
      <pc:chgData name="João Felipe Nicolaci Pimentel" userId="ad996c092fe38a6e" providerId="LiveId" clId="{CD0FBB3F-1BB8-428D-96FA-8B6CF445F2FD}" dt="2018-09-30T19:13:20.473" v="8" actId="20577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E6756-37CA-4845-BF74-86AB75B40D71}" type="datetimeFigureOut">
              <a:rPr lang="en-US" smtClean="0"/>
              <a:t>10/16/2018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4C770-F621-954B-B4F6-71032F7FE2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780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B5FBA27-17D7-4DEB-99F2-2DBBC3B4E9D2}" type="datetimeFigureOut">
              <a:rPr lang="pt-BR"/>
              <a:pPr>
                <a:defRPr/>
              </a:pPr>
              <a:t>16/10/2018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111E699-554D-4C3F-89FF-B830F834D51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44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1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06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48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740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02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957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649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63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73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http://www.ic.uff.br/~leomurta/images/IC-logo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8000"/>
            <a:ext cx="1496509" cy="1080000"/>
          </a:xfrm>
          <a:prstGeom prst="rect">
            <a:avLst/>
          </a:prstGeom>
          <a:noFill/>
        </p:spPr>
      </p:pic>
      <p:sp>
        <p:nvSpPr>
          <p:cNvPr id="11" name="Retângulo 10"/>
          <p:cNvSpPr/>
          <p:nvPr/>
        </p:nvSpPr>
        <p:spPr>
          <a:xfrm>
            <a:off x="1475656" y="5758544"/>
            <a:ext cx="7668344" cy="109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" name="Conector reto 9"/>
          <p:cNvCxnSpPr/>
          <p:nvPr/>
        </p:nvCxnSpPr>
        <p:spPr>
          <a:xfrm>
            <a:off x="0" y="5759382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ubtítulo 5"/>
          <p:cNvSpPr>
            <a:spLocks noGrp="1"/>
          </p:cNvSpPr>
          <p:nvPr>
            <p:ph type="subTitle" idx="1"/>
          </p:nvPr>
        </p:nvSpPr>
        <p:spPr>
          <a:xfrm>
            <a:off x="1475656" y="5778000"/>
            <a:ext cx="6439446" cy="1080000"/>
          </a:xfrm>
          <a:noFill/>
          <a:ln w="38100">
            <a:noFill/>
          </a:ln>
        </p:spPr>
        <p:txBody>
          <a:bodyPr anchor="ctr">
            <a:normAutofit lnSpcReduction="10000"/>
          </a:bodyPr>
          <a:lstStyle>
            <a:lvl1pPr algn="ctr">
              <a:buNone/>
              <a:defRPr/>
            </a:lvl1pPr>
          </a:lstStyle>
          <a:p>
            <a:r>
              <a:rPr lang="x-none">
                <a:solidFill>
                  <a:schemeClr val="tx1"/>
                </a:solidFill>
              </a:rPr>
              <a:t>Click to edit Master subtitle style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198" y="5828241"/>
            <a:ext cx="1146706" cy="100921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844824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22229F-DBC8-42B7-AFA9-EE651ABB57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78384" y="332656"/>
            <a:ext cx="792088" cy="792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47A0B-B51B-4191-8FBF-6221207B00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78384" y="332656"/>
            <a:ext cx="792088" cy="792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noProof="0"/>
              <a:t>Click to edit Master title style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noProof="0" dirty="0"/>
              <a:t>Click to edit Master text styles</a:t>
            </a:r>
          </a:p>
          <a:p>
            <a:pPr lvl="1"/>
            <a:r>
              <a:rPr lang="x-none" noProof="0" dirty="0"/>
              <a:t>Second level</a:t>
            </a:r>
          </a:p>
          <a:p>
            <a:pPr lvl="2"/>
            <a:r>
              <a:rPr lang="x-none" noProof="0" dirty="0"/>
              <a:t>Third level</a:t>
            </a:r>
          </a:p>
          <a:p>
            <a:pPr lvl="3"/>
            <a:r>
              <a:rPr lang="x-none" noProof="0" dirty="0"/>
              <a:t>Fourth level</a:t>
            </a:r>
          </a:p>
          <a:p>
            <a:pPr lvl="4"/>
            <a:r>
              <a:rPr lang="x-none" noProof="0" dirty="0"/>
              <a:t>Fifth level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3A1FC-CF64-48DC-9CE2-2386DAB232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78384" y="332656"/>
            <a:ext cx="792088" cy="792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95C03-C32E-4618-8AC8-CF5BDD159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78384" y="332656"/>
            <a:ext cx="792088" cy="792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B4258A-372F-4DE0-B664-7148C6618E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78384" y="332656"/>
            <a:ext cx="792088" cy="792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E518D8-E6DE-480D-9B1B-49EBD9245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78384" y="332656"/>
            <a:ext cx="792088" cy="792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22C35-64A6-4C10-A38A-89FE125CD9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78384" y="332656"/>
            <a:ext cx="792088" cy="792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94574-C822-4241-B581-138DFF1DC7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78384" y="332656"/>
            <a:ext cx="792088" cy="792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D2D305-9679-4796-B303-F0E8F705B3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78384" y="332656"/>
            <a:ext cx="792088" cy="79208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923" y="44624"/>
            <a:ext cx="944113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Retângulo 3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306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7594" y="188640"/>
            <a:ext cx="73088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1520" y="1628800"/>
            <a:ext cx="864096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-32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49289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10432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94" y="732183"/>
            <a:ext cx="691498" cy="608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526CFD-C2AF-4B96-90F2-9BC82240F2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78384" y="332656"/>
            <a:ext cx="792088" cy="792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slide" Target="slide76.xml"/><Relationship Id="rId3" Type="http://schemas.openxmlformats.org/officeDocument/2006/relationships/slide" Target="slide19.xml"/><Relationship Id="rId7" Type="http://schemas.openxmlformats.org/officeDocument/2006/relationships/slide" Target="slide6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33.xml"/><Relationship Id="rId10" Type="http://schemas.openxmlformats.org/officeDocument/2006/relationships/slide" Target="slide122.xml"/><Relationship Id="rId4" Type="http://schemas.openxmlformats.org/officeDocument/2006/relationships/slide" Target="slide29.xml"/><Relationship Id="rId9" Type="http://schemas.openxmlformats.org/officeDocument/2006/relationships/slide" Target="slide11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slide" Target="slide76.xml"/><Relationship Id="rId3" Type="http://schemas.openxmlformats.org/officeDocument/2006/relationships/slide" Target="slide19.xml"/><Relationship Id="rId7" Type="http://schemas.openxmlformats.org/officeDocument/2006/relationships/slide" Target="slide67.xml"/><Relationship Id="rId12" Type="http://schemas.openxmlformats.org/officeDocument/2006/relationships/slide" Target="slide15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11" Type="http://schemas.openxmlformats.org/officeDocument/2006/relationships/slide" Target="slide150.xml"/><Relationship Id="rId5" Type="http://schemas.openxmlformats.org/officeDocument/2006/relationships/slide" Target="slide33.xml"/><Relationship Id="rId10" Type="http://schemas.openxmlformats.org/officeDocument/2006/relationships/slide" Target="slide122.xml"/><Relationship Id="rId4" Type="http://schemas.openxmlformats.org/officeDocument/2006/relationships/slide" Target="slide29.xml"/><Relationship Id="rId9" Type="http://schemas.openxmlformats.org/officeDocument/2006/relationships/slide" Target="slide119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elinerizer.com/" TargetMode="External"/><Relationship Id="rId2" Type="http://schemas.openxmlformats.org/officeDocument/2006/relationships/hyperlink" Target="https://stackoverflow.com/questions/2573135/python-progression-path-from-apprentice-to-guru/2576240#257624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7" Type="http://schemas.openxmlformats.org/officeDocument/2006/relationships/slide" Target="slide110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4.xml"/><Relationship Id="rId5" Type="http://schemas.openxmlformats.org/officeDocument/2006/relationships/slide" Target="slide69.xml"/><Relationship Id="rId4" Type="http://schemas.openxmlformats.org/officeDocument/2006/relationships/slide" Target="slide62.xml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slide" Target="slide135.xml"/><Relationship Id="rId13" Type="http://schemas.openxmlformats.org/officeDocument/2006/relationships/slide" Target="slide148.xml"/><Relationship Id="rId18" Type="http://schemas.openxmlformats.org/officeDocument/2006/relationships/slide" Target="slide164.xml"/><Relationship Id="rId3" Type="http://schemas.openxmlformats.org/officeDocument/2006/relationships/slide" Target="slide99.xml"/><Relationship Id="rId7" Type="http://schemas.openxmlformats.org/officeDocument/2006/relationships/slide" Target="slide132.xml"/><Relationship Id="rId12" Type="http://schemas.openxmlformats.org/officeDocument/2006/relationships/slide" Target="slide146.xml"/><Relationship Id="rId17" Type="http://schemas.openxmlformats.org/officeDocument/2006/relationships/slide" Target="slide161.xml"/><Relationship Id="rId2" Type="http://schemas.openxmlformats.org/officeDocument/2006/relationships/slide" Target="slide84.xml"/><Relationship Id="rId16" Type="http://schemas.openxmlformats.org/officeDocument/2006/relationships/slide" Target="slide15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1.xml"/><Relationship Id="rId11" Type="http://schemas.openxmlformats.org/officeDocument/2006/relationships/slide" Target="slide144.xml"/><Relationship Id="rId5" Type="http://schemas.openxmlformats.org/officeDocument/2006/relationships/slide" Target="slide128.xml"/><Relationship Id="rId15" Type="http://schemas.openxmlformats.org/officeDocument/2006/relationships/slide" Target="slide155.xml"/><Relationship Id="rId10" Type="http://schemas.openxmlformats.org/officeDocument/2006/relationships/slide" Target="slide139.xml"/><Relationship Id="rId19" Type="http://schemas.openxmlformats.org/officeDocument/2006/relationships/slide" Target="slide167.xml"/><Relationship Id="rId4" Type="http://schemas.openxmlformats.org/officeDocument/2006/relationships/slide" Target="slide106.xml"/><Relationship Id="rId9" Type="http://schemas.openxmlformats.org/officeDocument/2006/relationships/slide" Target="slide137.xml"/><Relationship Id="rId14" Type="http://schemas.openxmlformats.org/officeDocument/2006/relationships/slide" Target="slide153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6.xml"/><Relationship Id="rId13" Type="http://schemas.openxmlformats.org/officeDocument/2006/relationships/slide" Target="slide168.xml"/><Relationship Id="rId3" Type="http://schemas.openxmlformats.org/officeDocument/2006/relationships/slide" Target="slide19.xml"/><Relationship Id="rId7" Type="http://schemas.openxmlformats.org/officeDocument/2006/relationships/slide" Target="slide67.xml"/><Relationship Id="rId12" Type="http://schemas.openxmlformats.org/officeDocument/2006/relationships/slide" Target="slide15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11" Type="http://schemas.openxmlformats.org/officeDocument/2006/relationships/slide" Target="slide150.xml"/><Relationship Id="rId5" Type="http://schemas.openxmlformats.org/officeDocument/2006/relationships/slide" Target="slide33.xml"/><Relationship Id="rId10" Type="http://schemas.openxmlformats.org/officeDocument/2006/relationships/slide" Target="slide122.xml"/><Relationship Id="rId4" Type="http://schemas.openxmlformats.org/officeDocument/2006/relationships/slide" Target="slide29.xml"/><Relationship Id="rId9" Type="http://schemas.openxmlformats.org/officeDocument/2006/relationships/slide" Target="slide1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3" Type="http://schemas.openxmlformats.org/officeDocument/2006/relationships/slide" Target="slide28.xml"/><Relationship Id="rId7" Type="http://schemas.openxmlformats.org/officeDocument/2006/relationships/slide" Target="slide86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0.xml"/><Relationship Id="rId5" Type="http://schemas.openxmlformats.org/officeDocument/2006/relationships/slide" Target="slide53.xml"/><Relationship Id="rId4" Type="http://schemas.openxmlformats.org/officeDocument/2006/relationships/slide" Target="slide38.xml"/><Relationship Id="rId9" Type="http://schemas.openxmlformats.org/officeDocument/2006/relationships/slide" Target="slide17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13" Type="http://schemas.openxmlformats.org/officeDocument/2006/relationships/slide" Target="slide97.xml"/><Relationship Id="rId18" Type="http://schemas.openxmlformats.org/officeDocument/2006/relationships/slide" Target="slide116.xml"/><Relationship Id="rId3" Type="http://schemas.openxmlformats.org/officeDocument/2006/relationships/slide" Target="slide26.xml"/><Relationship Id="rId7" Type="http://schemas.openxmlformats.org/officeDocument/2006/relationships/slide" Target="slide62.xml"/><Relationship Id="rId12" Type="http://schemas.openxmlformats.org/officeDocument/2006/relationships/slide" Target="slide93.xml"/><Relationship Id="rId17" Type="http://schemas.openxmlformats.org/officeDocument/2006/relationships/slide" Target="slide113.xml"/><Relationship Id="rId2" Type="http://schemas.openxmlformats.org/officeDocument/2006/relationships/slide" Target="slide24.xml"/><Relationship Id="rId16" Type="http://schemas.openxmlformats.org/officeDocument/2006/relationships/slide" Target="slide10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11" Type="http://schemas.openxmlformats.org/officeDocument/2006/relationships/slide" Target="slide87.xml"/><Relationship Id="rId5" Type="http://schemas.openxmlformats.org/officeDocument/2006/relationships/slide" Target="slide39.xml"/><Relationship Id="rId15" Type="http://schemas.openxmlformats.org/officeDocument/2006/relationships/slide" Target="slide104.xml"/><Relationship Id="rId10" Type="http://schemas.openxmlformats.org/officeDocument/2006/relationships/slide" Target="slide83.xml"/><Relationship Id="rId19" Type="http://schemas.openxmlformats.org/officeDocument/2006/relationships/slide" Target="slide141.xml"/><Relationship Id="rId4" Type="http://schemas.openxmlformats.org/officeDocument/2006/relationships/slide" Target="slide35.xml"/><Relationship Id="rId9" Type="http://schemas.openxmlformats.org/officeDocument/2006/relationships/slide" Target="slide73.xml"/><Relationship Id="rId14" Type="http://schemas.openxmlformats.org/officeDocument/2006/relationships/slide" Target="slide10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33.xml"/><Relationship Id="rId4" Type="http://schemas.openxmlformats.org/officeDocument/2006/relationships/slide" Target="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mvanier.livejournal.com/2897.html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" Target="slide76.xml"/><Relationship Id="rId3" Type="http://schemas.openxmlformats.org/officeDocument/2006/relationships/slide" Target="slide19.xml"/><Relationship Id="rId7" Type="http://schemas.openxmlformats.org/officeDocument/2006/relationships/slide" Target="slide6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33.xml"/><Relationship Id="rId4" Type="http://schemas.openxmlformats.org/officeDocument/2006/relationships/slide" Target="slide2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João Felipe N. Pimentel</a:t>
            </a:r>
          </a:p>
          <a:p>
            <a:r>
              <a:rPr lang="en-US" noProof="0" dirty="0"/>
              <a:t>joaofelipenp@gmail.com</a:t>
            </a:r>
          </a:p>
        </p:txBody>
      </p:sp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Python </a:t>
            </a:r>
            <a:r>
              <a:rPr lang="en-US" noProof="0" dirty="0" err="1"/>
              <a:t>em</a:t>
            </a:r>
            <a:r>
              <a:rPr lang="en-US" noProof="0" dirty="0"/>
              <a:t> Uma </a:t>
            </a:r>
            <a:r>
              <a:rPr lang="en-US" noProof="0" dirty="0" err="1"/>
              <a:t>Linha</a:t>
            </a:r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4B13E-C059-4577-BD6C-24B56504E1D1}"/>
              </a:ext>
            </a:extLst>
          </p:cNvPr>
          <p:cNvSpPr/>
          <p:nvPr/>
        </p:nvSpPr>
        <p:spPr>
          <a:xfrm>
            <a:off x="0" y="2492896"/>
            <a:ext cx="9144000" cy="584775"/>
          </a:xfrm>
          <a:prstGeom prst="rect">
            <a:avLst/>
          </a:prstGeom>
          <a:solidFill>
            <a:schemeClr val="tx1">
              <a:alpha val="37000"/>
            </a:schemeClr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>
                <a:solidFill>
                  <a:schemeClr val="bg1"/>
                </a:solidFill>
              </a:rPr>
              <a:t>https://github.com/JoaoFelipe/presentations/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3EAB7-3454-478C-A6F2-F32AEEC5F1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3347864" y="3192770"/>
            <a:ext cx="2448272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Quantos movimentos o cavalo do xadrez precisa para ir da posição h8 até a1</a:t>
            </a:r>
          </a:p>
          <a:p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CEF73-842D-49C5-8B35-47F11F9B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2726978"/>
            <a:ext cx="3638128" cy="3638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499D7D-0314-408A-985E-0D10054ED52A}"/>
              </a:ext>
            </a:extLst>
          </p:cNvPr>
          <p:cNvSpPr txBox="1"/>
          <p:nvPr/>
        </p:nvSpPr>
        <p:spPr>
          <a:xfrm>
            <a:off x="7164288" y="33214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974405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2</a:t>
            </a:r>
            <a:br>
              <a:rPr lang="pt-BR" dirty="0"/>
            </a:b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comprehension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100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not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28529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490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BDB1-8E83-490C-960C-C45C87B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13</a:t>
            </a:r>
            <a:br>
              <a:rPr lang="pt-BR" dirty="0"/>
            </a:br>
            <a:r>
              <a:rPr lang="pt-BR" dirty="0"/>
              <a:t>Selecionar dobro de ímpares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7308C3-3583-4AFE-97E5-A77015AD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Transformar em: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F36A-5994-483D-8AD9-960B70EE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57CA-76BE-4182-82CB-95FAA92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A5F8-4ABA-4825-8223-32171EEC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101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329F3-DB05-4660-B430-11438DD769CF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12473-A0F1-46B9-8A49-FA9E08AFDAAF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4EC08-DED4-498E-B76C-121FE0527858}"/>
              </a:ext>
            </a:extLst>
          </p:cNvPr>
          <p:cNvSpPr/>
          <p:nvPr/>
        </p:nvSpPr>
        <p:spPr>
          <a:xfrm>
            <a:off x="978821" y="341970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6, 10]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9541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1</a:t>
            </a:r>
            <a:br>
              <a:rPr lang="pt-BR" dirty="0"/>
            </a:br>
            <a:r>
              <a:rPr lang="pt-BR" dirty="0" err="1"/>
              <a:t>map</a:t>
            </a:r>
            <a:r>
              <a:rPr lang="pt-BR" dirty="0"/>
              <a:t> e </a:t>
            </a:r>
            <a:r>
              <a:rPr lang="pt-BR" dirty="0" err="1"/>
              <a:t>filter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102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40757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latin typeface="Ubuntu Mono"/>
              </a:rPr>
              <a:t>odd_a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40677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odd =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en-US" dirty="0">
                <a:latin typeface="Ubuntu Mono"/>
              </a:rPr>
              <a:t>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</a:p>
          <a:p>
            <a:pPr marL="0" indent="0">
              <a:buNone/>
            </a:pPr>
            <a:r>
              <a:rPr lang="en-US" dirty="0" err="1">
                <a:latin typeface="Ubuntu Mono"/>
              </a:rPr>
              <a:t>odd_a</a:t>
            </a:r>
            <a:r>
              <a:rPr lang="en-US" dirty="0">
                <a:latin typeface="Ubuntu Mono"/>
              </a:rPr>
              <a:t>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filter</a:t>
            </a:r>
            <a:r>
              <a:rPr lang="en-US" dirty="0">
                <a:latin typeface="Ubuntu Mono"/>
              </a:rPr>
              <a:t>(odd, a)</a:t>
            </a:r>
          </a:p>
          <a:p>
            <a:r>
              <a:rPr lang="en-US" dirty="0" err="1">
                <a:latin typeface="Ubuntu Mono"/>
              </a:rPr>
              <a:t>twice_odd_a</a:t>
            </a:r>
            <a:r>
              <a:rPr lang="en-US" dirty="0">
                <a:latin typeface="Ubuntu Mono"/>
              </a:rPr>
              <a:t>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map</a:t>
            </a:r>
            <a:r>
              <a:rPr lang="en-US" dirty="0">
                <a:latin typeface="Ubuntu Mono"/>
              </a:rPr>
              <a:t>((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latin typeface="Ubuntu Mono"/>
              </a:rPr>
              <a:t> 2), </a:t>
            </a:r>
            <a:r>
              <a:rPr lang="en-US" dirty="0" err="1">
                <a:latin typeface="Ubuntu Mono"/>
              </a:rPr>
              <a:t>odd_a</a:t>
            </a:r>
            <a:r>
              <a:rPr lang="en-US" dirty="0"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Ubuntu Mono"/>
              </a:rPr>
              <a:t>twice_odd_a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635732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&lt;map at 0x1c6d561c240&gt;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63573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5F32F-B80F-4D4B-8CFD-A9189E10D33F}"/>
              </a:ext>
            </a:extLst>
          </p:cNvPr>
          <p:cNvSpPr/>
          <p:nvPr/>
        </p:nvSpPr>
        <p:spPr>
          <a:xfrm>
            <a:off x="901421" y="464384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6, 10]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2258F-B8FB-44A4-89B9-159F0E02857B}"/>
              </a:ext>
            </a:extLst>
          </p:cNvPr>
          <p:cNvSpPr txBox="1"/>
          <p:nvPr/>
        </p:nvSpPr>
        <p:spPr>
          <a:xfrm>
            <a:off x="35496" y="464384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5419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2</a:t>
            </a:r>
            <a:br>
              <a:rPr lang="pt-BR" dirty="0"/>
            </a:b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comprehension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103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28529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6, 10]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109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BDB1-8E83-490C-960C-C45C87B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14</a:t>
            </a:r>
            <a:br>
              <a:rPr lang="pt-BR" dirty="0"/>
            </a:br>
            <a:r>
              <a:rPr lang="pt-BR" dirty="0"/>
              <a:t>Selecionar posições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7308C3-3583-4AFE-97E5-A77015AD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Usar filtro [1, 0, 1, 1, 0]</a:t>
            </a:r>
          </a:p>
          <a:p>
            <a:r>
              <a:rPr lang="pt-BR" dirty="0"/>
              <a:t>Transformar em: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F36A-5994-483D-8AD9-960B70EE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57CA-76BE-4182-82CB-95FAA92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A5F8-4ABA-4825-8223-32171EEC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104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329F3-DB05-4660-B430-11438DD769CF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12473-A0F1-46B9-8A49-FA9E08AFDAAF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4EC08-DED4-498E-B76C-121FE0527858}"/>
              </a:ext>
            </a:extLst>
          </p:cNvPr>
          <p:cNvSpPr/>
          <p:nvPr/>
        </p:nvSpPr>
        <p:spPr>
          <a:xfrm>
            <a:off x="978821" y="341970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3, 4]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9464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1</a:t>
            </a:r>
            <a:br>
              <a:rPr lang="pt-BR" dirty="0"/>
            </a:br>
            <a:r>
              <a:rPr lang="pt-BR" dirty="0" err="1"/>
              <a:t>itertools.compress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105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379698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latin typeface="Ubuntu Mono"/>
              </a:rPr>
              <a:t>sub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37890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itertools</a:t>
            </a:r>
            <a:r>
              <a:rPr lang="en-US" dirty="0"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latin typeface="Ubuntu Mono"/>
              </a:rPr>
              <a:t> compress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sub = compress(a,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])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sub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356992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&lt;itertools.compress at 0x1ab5fcb9940&gt;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35699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5F32F-B80F-4D4B-8CFD-A9189E10D33F}"/>
              </a:ext>
            </a:extLst>
          </p:cNvPr>
          <p:cNvSpPr/>
          <p:nvPr/>
        </p:nvSpPr>
        <p:spPr>
          <a:xfrm>
            <a:off x="901421" y="436510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3,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2258F-B8FB-44A4-89B9-159F0E02857B}"/>
              </a:ext>
            </a:extLst>
          </p:cNvPr>
          <p:cNvSpPr txBox="1"/>
          <p:nvPr/>
        </p:nvSpPr>
        <p:spPr>
          <a:xfrm>
            <a:off x="35496" y="43651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71149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itertools.compress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 outro iterável para selecionar elementos</a:t>
            </a:r>
            <a:endParaRPr lang="pt-BR" i="1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106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compress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(original,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selectors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0888328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2</a:t>
            </a:r>
            <a:br>
              <a:rPr lang="pt-BR" dirty="0"/>
            </a:b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comprehension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107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selectors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]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i,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enumerate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(a)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selectors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[i]]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13167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3,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13167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6D73B3-17AB-4585-B61A-F65FF4F91BE2}"/>
              </a:ext>
            </a:extLst>
          </p:cNvPr>
          <p:cNvSpPr txBox="1"/>
          <p:nvPr/>
        </p:nvSpPr>
        <p:spPr>
          <a:xfrm>
            <a:off x="1000759" y="3613549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selectors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]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x, use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zip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(a,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selectors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use]</a:t>
            </a:r>
            <a:endParaRPr lang="en-US" dirty="0"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C14F35-B6E5-4755-B60A-11638F93959F}"/>
              </a:ext>
            </a:extLst>
          </p:cNvPr>
          <p:cNvSpPr txBox="1"/>
          <p:nvPr/>
        </p:nvSpPr>
        <p:spPr>
          <a:xfrm>
            <a:off x="49407" y="36056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01D112-3F08-4801-ABC8-8938C45E62F0}"/>
              </a:ext>
            </a:extLst>
          </p:cNvPr>
          <p:cNvSpPr/>
          <p:nvPr/>
        </p:nvSpPr>
        <p:spPr>
          <a:xfrm>
            <a:off x="901421" y="449982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3,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017EDE-43EB-4BA1-A2A6-2C3381ECE1E2}"/>
              </a:ext>
            </a:extLst>
          </p:cNvPr>
          <p:cNvSpPr txBox="1"/>
          <p:nvPr/>
        </p:nvSpPr>
        <p:spPr>
          <a:xfrm>
            <a:off x="35496" y="449982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804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BDB1-8E83-490C-960C-C45C87B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15</a:t>
            </a:r>
            <a:br>
              <a:rPr lang="pt-BR" dirty="0"/>
            </a:br>
            <a:r>
              <a:rPr lang="pt-BR" dirty="0"/>
              <a:t>Multiplicar elementos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7308C3-3583-4AFE-97E5-A77015AD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Fazer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F36A-5994-483D-8AD9-960B70EE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57CA-76BE-4182-82CB-95FAA92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A5F8-4ABA-4825-8223-32171EEC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108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329F3-DB05-4660-B430-11438DD769CF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12473-A0F1-46B9-8A49-FA9E08AFDAAF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4EC08-DED4-498E-B76C-121FE0527858}"/>
              </a:ext>
            </a:extLst>
          </p:cNvPr>
          <p:cNvSpPr/>
          <p:nvPr/>
        </p:nvSpPr>
        <p:spPr>
          <a:xfrm>
            <a:off x="978821" y="341970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 * 2 * 3 * 4 * 5 = 120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459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functools.reduce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109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rom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reduce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educe(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acc, element: acc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element, 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14096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120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14096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21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Quantos movimentos o cavalo do xadrez precisa para ir da posição h8 até a1</a:t>
            </a:r>
          </a:p>
          <a:p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CEF73-842D-49C5-8B35-47F11F9B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2726978"/>
            <a:ext cx="3638128" cy="3638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499D7D-0314-408A-985E-0D10054ED52A}"/>
              </a:ext>
            </a:extLst>
          </p:cNvPr>
          <p:cNvSpPr txBox="1"/>
          <p:nvPr/>
        </p:nvSpPr>
        <p:spPr>
          <a:xfrm>
            <a:off x="7164288" y="33214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398522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functools.reduce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 função a dois argumentos cumulativamente da esquerda para a direita</a:t>
            </a:r>
            <a:endParaRPr lang="pt-BR" i="1" dirty="0"/>
          </a:p>
          <a:p>
            <a:endParaRPr lang="pt-BR" dirty="0"/>
          </a:p>
          <a:p>
            <a:r>
              <a:rPr lang="pt-BR" i="1" dirty="0" err="1"/>
              <a:t>init</a:t>
            </a:r>
            <a:r>
              <a:rPr lang="pt-BR" dirty="0"/>
              <a:t> é opcional. Se não for passado, o valor inicial é o primeiro elemento de </a:t>
            </a:r>
            <a:r>
              <a:rPr lang="pt-BR" i="1" dirty="0"/>
              <a:t>it</a:t>
            </a:r>
          </a:p>
          <a:p>
            <a:r>
              <a:rPr lang="pt-BR" i="1" dirty="0" err="1"/>
              <a:t>func</a:t>
            </a:r>
            <a:r>
              <a:rPr lang="pt-BR" dirty="0"/>
              <a:t> possui a seguinte assinatura:</a:t>
            </a:r>
          </a:p>
          <a:p>
            <a:pPr lvl="1"/>
            <a:r>
              <a:rPr lang="pt-BR" dirty="0" err="1"/>
              <a:t>func</a:t>
            </a:r>
            <a:r>
              <a:rPr lang="pt-BR" dirty="0"/>
              <a:t>(</a:t>
            </a:r>
            <a:r>
              <a:rPr lang="pt-BR" dirty="0" err="1"/>
              <a:t>accumulated</a:t>
            </a:r>
            <a:r>
              <a:rPr lang="pt-BR" dirty="0"/>
              <a:t>, </a:t>
            </a:r>
            <a:r>
              <a:rPr lang="pt-BR" dirty="0" err="1"/>
              <a:t>current</a:t>
            </a:r>
            <a:r>
              <a:rPr lang="pt-BR" dirty="0"/>
              <a:t>) -&gt; </a:t>
            </a:r>
            <a:r>
              <a:rPr lang="pt-BR" dirty="0" err="1"/>
              <a:t>new_accumulated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110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67744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reduce</a:t>
            </a:r>
            <a:r>
              <a:rPr lang="pt-BR" dirty="0">
                <a:latin typeface="Ubuntu Mono"/>
              </a:rPr>
              <a:t>(</a:t>
            </a:r>
            <a:r>
              <a:rPr lang="pt-BR" dirty="0" err="1">
                <a:latin typeface="Ubuntu Mono"/>
              </a:rPr>
              <a:t>func</a:t>
            </a:r>
            <a:r>
              <a:rPr lang="pt-BR" dirty="0">
                <a:latin typeface="Ubuntu Mono"/>
              </a:rPr>
              <a:t>, it, </a:t>
            </a:r>
            <a:r>
              <a:rPr lang="pt-BR" dirty="0" err="1">
                <a:latin typeface="Ubuntu Mono"/>
              </a:rPr>
              <a:t>init</a:t>
            </a:r>
            <a:r>
              <a:rPr lang="pt-BR" dirty="0">
                <a:latin typeface="Ubuntu Mono"/>
              </a:rPr>
              <a:t>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101407466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functools.reduce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111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3652969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educe(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acc, element: acc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element, a,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36450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rom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reduce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educe(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acc, element: acc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element, 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14096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120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14096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5F32F-B80F-4D4B-8CFD-A9189E10D33F}"/>
              </a:ext>
            </a:extLst>
          </p:cNvPr>
          <p:cNvSpPr/>
          <p:nvPr/>
        </p:nvSpPr>
        <p:spPr>
          <a:xfrm>
            <a:off x="901421" y="422108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240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2258F-B8FB-44A4-89B9-159F0E02857B}"/>
              </a:ext>
            </a:extLst>
          </p:cNvPr>
          <p:cNvSpPr txBox="1"/>
          <p:nvPr/>
        </p:nvSpPr>
        <p:spPr>
          <a:xfrm>
            <a:off x="35496" y="422108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585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</a:t>
            </a:r>
            <a:r>
              <a:rPr lang="pt-BR" dirty="0" err="1"/>
              <a:t>Comprehensions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7123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BDB1-8E83-490C-960C-C45C87B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16</a:t>
            </a:r>
            <a:br>
              <a:rPr lang="pt-BR" dirty="0"/>
            </a:br>
            <a:r>
              <a:rPr lang="pt-BR" dirty="0"/>
              <a:t>Resultado sem repetições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7308C3-3583-4AFE-97E5-A77015AD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Elevar ao quadrado, mas evitar ter elementos repetidos. Falha com </a:t>
            </a: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comprehension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Resultado desejado: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F36A-5994-483D-8AD9-960B70EE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57CA-76BE-4182-82CB-95FAA92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A5F8-4ABA-4825-8223-32171EEC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113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329F3-DB05-4660-B430-11438DD769CF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12473-A0F1-46B9-8A49-FA9E08AFDAAF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4EC08-DED4-498E-B76C-121FE0527858}"/>
              </a:ext>
            </a:extLst>
          </p:cNvPr>
          <p:cNvSpPr/>
          <p:nvPr/>
        </p:nvSpPr>
        <p:spPr>
          <a:xfrm>
            <a:off x="915107" y="508518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{4, 9, 16}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BF6CA-BCF0-4B9F-867D-68C4F646FAB6}"/>
              </a:ext>
            </a:extLst>
          </p:cNvPr>
          <p:cNvSpPr txBox="1"/>
          <p:nvPr/>
        </p:nvSpPr>
        <p:spPr>
          <a:xfrm>
            <a:off x="1003940" y="3429000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a]</a:t>
            </a:r>
            <a:endParaRPr lang="en-US" dirty="0">
              <a:latin typeface="Ubuntu Mon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3280A-5179-429A-937F-CE03E40A4805}"/>
              </a:ext>
            </a:extLst>
          </p:cNvPr>
          <p:cNvSpPr txBox="1"/>
          <p:nvPr/>
        </p:nvSpPr>
        <p:spPr>
          <a:xfrm>
            <a:off x="52588" y="342105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691ECA-4E7B-4BF3-B7C8-47DB4C0D01B1}"/>
              </a:ext>
            </a:extLst>
          </p:cNvPr>
          <p:cNvSpPr/>
          <p:nvPr/>
        </p:nvSpPr>
        <p:spPr>
          <a:xfrm>
            <a:off x="904602" y="4036539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</a:t>
            </a:r>
            <a:r>
              <a:rPr lang="it-IT" dirty="0">
                <a:solidFill>
                  <a:srgbClr val="FF0000"/>
                </a:solidFill>
                <a:latin typeface="Ubuntu Mono" panose="020B0509030602030204" pitchFamily="49" charset="0"/>
              </a:rPr>
              <a:t>4, 4, </a:t>
            </a:r>
            <a:r>
              <a:rPr lang="it-IT" dirty="0">
                <a:latin typeface="Ubuntu Mono" panose="020B0509030602030204" pitchFamily="49" charset="0"/>
              </a:rPr>
              <a:t>9, 16]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AC274-AC8B-45AC-91D1-2E18ACA6EAE5}"/>
              </a:ext>
            </a:extLst>
          </p:cNvPr>
          <p:cNvSpPr txBox="1"/>
          <p:nvPr/>
        </p:nvSpPr>
        <p:spPr>
          <a:xfrm>
            <a:off x="38677" y="4036539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0322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 </a:t>
            </a:r>
            <a:r>
              <a:rPr lang="pt-BR" dirty="0" err="1"/>
              <a:t>comprehension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114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{x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a}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28529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{4, 9, 16}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1258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Set </a:t>
            </a:r>
            <a:r>
              <a:rPr lang="pt-BR" noProof="0" dirty="0" err="1"/>
              <a:t>comprehension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 concisa de criar conjuntos baseados em iteráveis</a:t>
            </a:r>
          </a:p>
          <a:p>
            <a:endParaRPr lang="pt-BR" dirty="0"/>
          </a:p>
          <a:p>
            <a:r>
              <a:rPr lang="pt-BR" dirty="0"/>
              <a:t>A parte do </a:t>
            </a:r>
            <a:r>
              <a:rPr lang="pt-BR" i="1" dirty="0" err="1"/>
              <a:t>if</a:t>
            </a:r>
            <a:r>
              <a:rPr lang="pt-BR" dirty="0"/>
              <a:t> é opcional</a:t>
            </a:r>
          </a:p>
          <a:p>
            <a:r>
              <a:rPr lang="pt-BR" dirty="0"/>
              <a:t>É o equivalente a: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115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67744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(x)}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26A-048F-4ECE-83B6-AC4508BDBDE1}"/>
              </a:ext>
            </a:extLst>
          </p:cNvPr>
          <p:cNvSpPr txBox="1"/>
          <p:nvPr/>
        </p:nvSpPr>
        <p:spPr>
          <a:xfrm>
            <a:off x="997238" y="4405637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set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()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result.add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47375621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BDB1-8E83-490C-960C-C45C87B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17</a:t>
            </a:r>
            <a:br>
              <a:rPr lang="pt-BR" dirty="0"/>
            </a:br>
            <a:r>
              <a:rPr lang="pt-BR" dirty="0"/>
              <a:t>Inverter chave-valor em </a:t>
            </a:r>
            <a:r>
              <a:rPr lang="pt-BR" dirty="0" err="1"/>
              <a:t>dict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7308C3-3583-4AFE-97E5-A77015AD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Transformar em:</a:t>
            </a:r>
          </a:p>
          <a:p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F36A-5994-483D-8AD9-960B70EE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57CA-76BE-4182-82CB-95FAA92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A5F8-4ABA-4825-8223-32171EEC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116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8BAB1-0A89-4606-A2C9-33177F63015A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d =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"d"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322267-246B-41DD-AB78-624DF731294F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8DF4CE-A9D1-4C6E-A335-18146586AA85}"/>
              </a:ext>
            </a:extLst>
          </p:cNvPr>
          <p:cNvSpPr/>
          <p:nvPr/>
        </p:nvSpPr>
        <p:spPr>
          <a:xfrm>
            <a:off x="904602" y="3347700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{'a': 1, 'b': 2, 'c': 3, 'd': 4}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941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Dict</a:t>
            </a:r>
            <a:r>
              <a:rPr lang="pt-BR" dirty="0"/>
              <a:t> </a:t>
            </a:r>
            <a:r>
              <a:rPr lang="pt-BR" dirty="0" err="1"/>
              <a:t>comprehension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117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d =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"d"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{value: key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key, value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d.items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()}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28529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{'a': 1, 'b': 2, 'c': 3, 'd': 4}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1345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/>
              <a:t>Dict</a:t>
            </a:r>
            <a:r>
              <a:rPr lang="pt-BR" noProof="0" dirty="0"/>
              <a:t> </a:t>
            </a:r>
            <a:r>
              <a:rPr lang="pt-BR" noProof="0" dirty="0" err="1"/>
              <a:t>comprehension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 concisa de criar dicionários baseados em iteráveis</a:t>
            </a:r>
          </a:p>
          <a:p>
            <a:endParaRPr lang="pt-BR" dirty="0"/>
          </a:p>
          <a:p>
            <a:r>
              <a:rPr lang="pt-BR" dirty="0"/>
              <a:t>A parte do </a:t>
            </a:r>
            <a:r>
              <a:rPr lang="pt-BR" i="1" dirty="0" err="1"/>
              <a:t>if</a:t>
            </a:r>
            <a:r>
              <a:rPr lang="pt-BR" dirty="0"/>
              <a:t> é opcional</a:t>
            </a:r>
          </a:p>
          <a:p>
            <a:r>
              <a:rPr lang="pt-BR" dirty="0"/>
              <a:t>É o equivalente a: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118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67744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(x):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(x)}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26A-048F-4ECE-83B6-AC4508BDBDE1}"/>
              </a:ext>
            </a:extLst>
          </p:cNvPr>
          <p:cNvSpPr txBox="1"/>
          <p:nvPr/>
        </p:nvSpPr>
        <p:spPr>
          <a:xfrm>
            <a:off x="997238" y="4405637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{}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(x)]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423788186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6 - 8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60851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pt-BR" dirty="0"/>
              <a:t>Faça um dicionário a partir de duas listas de forma que o elemento de uma seja a chave e o elemento da outra seja o valor. Exemplo:</a:t>
            </a:r>
          </a:p>
          <a:p>
            <a:pPr marL="514350" indent="-514350">
              <a:buFont typeface="+mj-lt"/>
              <a:buAutoNum type="arabicPeriod" startAt="6"/>
            </a:pPr>
            <a:endParaRPr lang="pt-BR" dirty="0"/>
          </a:p>
          <a:p>
            <a:pPr marL="514350" indent="-514350">
              <a:buFont typeface="+mj-lt"/>
              <a:buAutoNum type="arabicPeriod" startAt="6"/>
            </a:pPr>
            <a:endParaRPr lang="pt-BR" sz="1800" dirty="0"/>
          </a:p>
          <a:p>
            <a:pPr marL="514350" indent="-514350">
              <a:buFont typeface="+mj-lt"/>
              <a:buAutoNum type="arabicPeriod" startAt="6"/>
            </a:pPr>
            <a:r>
              <a:rPr lang="pt-BR" dirty="0"/>
              <a:t>Pegue as letras impares do </a:t>
            </a:r>
            <a:r>
              <a:rPr lang="pt-BR" dirty="0" err="1"/>
              <a:t>albeto</a:t>
            </a:r>
            <a:r>
              <a:rPr lang="pt-BR" dirty="0"/>
              <a:t>. Dica:</a:t>
            </a:r>
          </a:p>
          <a:p>
            <a:pPr marL="514350" indent="-514350">
              <a:buFont typeface="+mj-lt"/>
              <a:buAutoNum type="arabicPeriod" startAt="6"/>
            </a:pPr>
            <a:endParaRPr lang="pt-BR" dirty="0"/>
          </a:p>
          <a:p>
            <a:pPr marL="514350" indent="-514350">
              <a:buFont typeface="+mj-lt"/>
              <a:buAutoNum type="arabicPeriod" startAt="6"/>
            </a:pPr>
            <a:r>
              <a:rPr lang="pt-BR" dirty="0"/>
              <a:t>Transforme uma lista de listas em uma lista só com todos elementos. Exemplo: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119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6CC1F-8016-45A6-8642-8F20F25DF715}"/>
              </a:ext>
            </a:extLst>
          </p:cNvPr>
          <p:cNvSpPr txBox="1"/>
          <p:nvPr/>
        </p:nvSpPr>
        <p:spPr>
          <a:xfrm>
            <a:off x="1043608" y="2688478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Ubuntu Mono"/>
              </a:rPr>
              <a:t>l1 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];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l2 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"d"</a:t>
            </a:r>
            <a:r>
              <a:rPr lang="en-US" dirty="0"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en-US" dirty="0" err="1">
                <a:latin typeface="Ubuntu Mono"/>
              </a:rPr>
              <a:t>esperado</a:t>
            </a:r>
            <a:r>
              <a:rPr lang="en-US" dirty="0">
                <a:latin typeface="Ubuntu Mono"/>
              </a:rPr>
              <a:t> ==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"d"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}</a:t>
            </a:r>
            <a:r>
              <a:rPr lang="en-US" dirty="0">
                <a:latin typeface="Ubuntu Mono"/>
              </a:rPr>
              <a:t>  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B85C5-CEFE-4BAA-9D09-6CA55273CFE2}"/>
              </a:ext>
            </a:extLst>
          </p:cNvPr>
          <p:cNvSpPr txBox="1"/>
          <p:nvPr/>
        </p:nvSpPr>
        <p:spPr>
          <a:xfrm>
            <a:off x="1052347" y="40770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rom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string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ascii_lowercase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5CB246-FD14-46A2-AF40-A589B4F213C7}"/>
              </a:ext>
            </a:extLst>
          </p:cNvPr>
          <p:cNvSpPr txBox="1"/>
          <p:nvPr/>
        </p:nvSpPr>
        <p:spPr>
          <a:xfrm>
            <a:off x="1052154" y="5589240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antes = </a:t>
            </a:r>
            <a:r>
              <a:rPr lang="en-US" dirty="0">
                <a:latin typeface="Ubuntu Mono"/>
              </a:rPr>
              <a:t>[[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],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en-US" dirty="0">
                <a:latin typeface="Ubuntu Mono"/>
              </a:rPr>
              <a:t>],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]]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esperado ==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] 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319612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Quantos movimentos o cavalo do xadrez precisa para ir da posição h8 até a1</a:t>
            </a:r>
          </a:p>
          <a:p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CEF73-842D-49C5-8B35-47F11F9B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2726978"/>
            <a:ext cx="3638128" cy="3638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499D7D-0314-408A-985E-0D10054ED52A}"/>
              </a:ext>
            </a:extLst>
          </p:cNvPr>
          <p:cNvSpPr txBox="1"/>
          <p:nvPr/>
        </p:nvSpPr>
        <p:spPr>
          <a:xfrm>
            <a:off x="7164288" y="33214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015066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trike="sngStrike" dirty="0" err="1"/>
              <a:t>Tuple</a:t>
            </a:r>
            <a:r>
              <a:rPr lang="pt-BR" strike="sngStrike" dirty="0"/>
              <a:t> </a:t>
            </a:r>
            <a:r>
              <a:rPr lang="pt-BR" strike="sngStrike" dirty="0" err="1"/>
              <a:t>comprehension</a:t>
            </a:r>
            <a:r>
              <a:rPr lang="pt-BR" strike="sngStrike" dirty="0"/>
              <a:t>?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120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6DC24-A705-4241-AECB-9861A6DA51B5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  <a:endParaRPr lang="en-US" dirty="0">
              <a:latin typeface="Ubuntu Mon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E515B-3058-41D7-86A8-F4D54C2B939F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271CBA-1423-43AB-AFE9-C7E4AE1ADF83}"/>
              </a:ext>
            </a:extLst>
          </p:cNvPr>
          <p:cNvSpPr/>
          <p:nvPr/>
        </p:nvSpPr>
        <p:spPr>
          <a:xfrm>
            <a:off x="904602" y="2852936"/>
            <a:ext cx="6187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&lt;generator object &lt;genexpr&gt; at 0x000001AB60056468&gt;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F419F7-5446-4839-9225-F3C0A512D62E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B0062-AFCC-45B8-B790-ADCBB1FDB7ED}"/>
              </a:ext>
            </a:extLst>
          </p:cNvPr>
          <p:cNvSpPr txBox="1"/>
          <p:nvPr/>
        </p:nvSpPr>
        <p:spPr>
          <a:xfrm>
            <a:off x="1009305" y="33162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  <a:endParaRPr lang="en-US" dirty="0">
              <a:latin typeface="Ubuntu Mono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C6B0EE-78AC-4E6A-A7CB-85A5C4F95EA2}"/>
              </a:ext>
            </a:extLst>
          </p:cNvPr>
          <p:cNvSpPr txBox="1"/>
          <p:nvPr/>
        </p:nvSpPr>
        <p:spPr>
          <a:xfrm>
            <a:off x="57953" y="33082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392376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(2, 4, 6, 8, 10)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392376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1722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Por quê?</a:t>
            </a:r>
            <a:endParaRPr lang="pt-BR" dirty="0"/>
          </a:p>
          <a:p>
            <a:r>
              <a:rPr lang="pt-BR" dirty="0">
                <a:hlinkClick r:id="rId4" action="ppaction://hlinksldjump"/>
              </a:rPr>
              <a:t>Comandos </a:t>
            </a:r>
            <a:r>
              <a:rPr lang="pt-BR" dirty="0" err="1">
                <a:hlinkClick r:id="rId4" action="ppaction://hlinksldjump"/>
              </a:rPr>
              <a:t>vs</a:t>
            </a:r>
            <a:r>
              <a:rPr lang="pt-BR" dirty="0">
                <a:hlinkClick r:id="rId4" action="ppaction://hlinksldjump"/>
              </a:rPr>
              <a:t> Expressões</a:t>
            </a:r>
            <a:endParaRPr lang="pt-BR" dirty="0"/>
          </a:p>
          <a:p>
            <a:pPr lvl="1"/>
            <a:r>
              <a:rPr lang="pt-BR" dirty="0">
                <a:hlinkClick r:id="rId5" action="ppaction://hlinksldjump"/>
              </a:rPr>
              <a:t>Exercícios 1 – 3</a:t>
            </a:r>
            <a:endParaRPr lang="pt-BR" dirty="0"/>
          </a:p>
          <a:p>
            <a:r>
              <a:rPr lang="pt-BR" dirty="0">
                <a:hlinkClick r:id="rId6" action="ppaction://hlinksldjump"/>
              </a:rPr>
              <a:t>Funções</a:t>
            </a:r>
            <a:endParaRPr lang="pt-BR" dirty="0"/>
          </a:p>
          <a:p>
            <a:pPr lvl="1"/>
            <a:r>
              <a:rPr lang="pt-BR" dirty="0">
                <a:hlinkClick r:id="rId7" action="ppaction://hlinksldjump"/>
              </a:rPr>
              <a:t>Exercícios 4 – 5 </a:t>
            </a:r>
            <a:endParaRPr lang="pt-BR" dirty="0"/>
          </a:p>
          <a:p>
            <a:r>
              <a:rPr lang="pt-BR" dirty="0">
                <a:hlinkClick r:id="rId8" action="ppaction://hlinksldjump"/>
              </a:rPr>
              <a:t>Estruturas de Dados</a:t>
            </a:r>
            <a:endParaRPr lang="pt-BR" dirty="0"/>
          </a:p>
          <a:p>
            <a:pPr lvl="1"/>
            <a:r>
              <a:rPr lang="pt-BR" dirty="0">
                <a:hlinkClick r:id="rId9" action="ppaction://hlinksldjump"/>
              </a:rPr>
              <a:t>Exercícios 6 – 8</a:t>
            </a:r>
            <a:endParaRPr lang="pt-BR" dirty="0"/>
          </a:p>
          <a:p>
            <a:r>
              <a:rPr lang="pt-BR" dirty="0">
                <a:hlinkClick r:id="rId10" action="ppaction://hlinksldjump"/>
              </a:rPr>
              <a:t>Geradores</a:t>
            </a:r>
            <a:endParaRPr lang="pt-BR" dirty="0"/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9 – 11 </a:t>
            </a:r>
          </a:p>
          <a:p>
            <a:r>
              <a:rPr lang="pt-BR" dirty="0" err="1">
                <a:solidFill>
                  <a:schemeClr val="bg1"/>
                </a:solidFill>
              </a:rPr>
              <a:t>Itertools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 12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04321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Geradores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</p:spPr>
        <p:txBody>
          <a:bodyPr/>
          <a:lstStyle/>
          <a:p>
            <a:r>
              <a:rPr lang="pt-BR" dirty="0"/>
              <a:t>Funções que se comportam como iteráveis</a:t>
            </a:r>
            <a:endParaRPr lang="pt-BR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122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2068793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generate3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    yield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    yield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    yield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generate3()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20608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ACB91-FE14-4F0B-A829-BEFCFD6163ED}"/>
              </a:ext>
            </a:extLst>
          </p:cNvPr>
          <p:cNvSpPr/>
          <p:nvPr/>
        </p:nvSpPr>
        <p:spPr>
          <a:xfrm>
            <a:off x="909967" y="3779748"/>
            <a:ext cx="6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&lt;generator object generate3 at 0x000001AB60056AF0&gt;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88AF7-64CB-455A-A7B8-E20CA95FE874}"/>
              </a:ext>
            </a:extLst>
          </p:cNvPr>
          <p:cNvSpPr txBox="1"/>
          <p:nvPr/>
        </p:nvSpPr>
        <p:spPr>
          <a:xfrm>
            <a:off x="44042" y="377974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B91D7-9490-4DEC-BF24-DEF05301A92A}"/>
              </a:ext>
            </a:extLst>
          </p:cNvPr>
          <p:cNvSpPr txBox="1"/>
          <p:nvPr/>
        </p:nvSpPr>
        <p:spPr>
          <a:xfrm>
            <a:off x="997629" y="4262132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generate3():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24E3C-5746-4938-B734-83F3672D7682}"/>
              </a:ext>
            </a:extLst>
          </p:cNvPr>
          <p:cNvSpPr txBox="1"/>
          <p:nvPr/>
        </p:nvSpPr>
        <p:spPr>
          <a:xfrm>
            <a:off x="46277" y="425418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471C76-3110-4AC5-B640-2D3557311D8C}"/>
              </a:ext>
            </a:extLst>
          </p:cNvPr>
          <p:cNvSpPr/>
          <p:nvPr/>
        </p:nvSpPr>
        <p:spPr>
          <a:xfrm>
            <a:off x="908138" y="5108991"/>
            <a:ext cx="51773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</a:t>
            </a:r>
          </a:p>
          <a:p>
            <a:r>
              <a:rPr lang="it-IT" dirty="0">
                <a:latin typeface="Ubuntu Mono" panose="020B0509030602030204" pitchFamily="49" charset="0"/>
              </a:rPr>
              <a:t>2</a:t>
            </a:r>
          </a:p>
          <a:p>
            <a:r>
              <a:rPr lang="it-IT" dirty="0">
                <a:latin typeface="Ubuntu Mono" panose="020B0509030602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0388036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Geradores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123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148343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it =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iter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(generate3())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next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(it)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14754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1D6E13-4CCA-4F69-A3EF-A071554F31D2}"/>
              </a:ext>
            </a:extLst>
          </p:cNvPr>
          <p:cNvSpPr txBox="1"/>
          <p:nvPr/>
        </p:nvSpPr>
        <p:spPr>
          <a:xfrm>
            <a:off x="6831602" y="4941210"/>
            <a:ext cx="2133601" cy="1366528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generate3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    yield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    yield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    yield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0E932B-C133-4B25-AE08-DE5B5CA74990}"/>
              </a:ext>
            </a:extLst>
          </p:cNvPr>
          <p:cNvSpPr/>
          <p:nvPr/>
        </p:nvSpPr>
        <p:spPr>
          <a:xfrm>
            <a:off x="910842" y="2339588"/>
            <a:ext cx="6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1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73CA9C-EC35-4EEB-BEF8-E343C5D5541D}"/>
              </a:ext>
            </a:extLst>
          </p:cNvPr>
          <p:cNvSpPr txBox="1"/>
          <p:nvPr/>
        </p:nvSpPr>
        <p:spPr>
          <a:xfrm>
            <a:off x="44917" y="233958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EFE21-71A4-467E-AE77-F09B7AD790DD}"/>
              </a:ext>
            </a:extLst>
          </p:cNvPr>
          <p:cNvSpPr txBox="1"/>
          <p:nvPr/>
        </p:nvSpPr>
        <p:spPr>
          <a:xfrm>
            <a:off x="998150" y="278887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next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(it)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4CE585-FC80-4B87-9161-5DC60597E8EA}"/>
              </a:ext>
            </a:extLst>
          </p:cNvPr>
          <p:cNvSpPr txBox="1"/>
          <p:nvPr/>
        </p:nvSpPr>
        <p:spPr>
          <a:xfrm>
            <a:off x="46798" y="27809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45497-DAB7-460F-AD5E-4A2A567FE746}"/>
              </a:ext>
            </a:extLst>
          </p:cNvPr>
          <p:cNvSpPr/>
          <p:nvPr/>
        </p:nvSpPr>
        <p:spPr>
          <a:xfrm>
            <a:off x="911363" y="3356992"/>
            <a:ext cx="6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2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22826E-4F9D-4E11-B00C-97D93CE1CC86}"/>
              </a:ext>
            </a:extLst>
          </p:cNvPr>
          <p:cNvSpPr txBox="1"/>
          <p:nvPr/>
        </p:nvSpPr>
        <p:spPr>
          <a:xfrm>
            <a:off x="45438" y="335699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F11E47-4E90-412C-BA29-4BFE342D22D2}"/>
              </a:ext>
            </a:extLst>
          </p:cNvPr>
          <p:cNvSpPr txBox="1"/>
          <p:nvPr/>
        </p:nvSpPr>
        <p:spPr>
          <a:xfrm>
            <a:off x="996754" y="378769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(it)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80A053-6E9C-4E9F-B8D9-F52487328B86}"/>
              </a:ext>
            </a:extLst>
          </p:cNvPr>
          <p:cNvSpPr txBox="1"/>
          <p:nvPr/>
        </p:nvSpPr>
        <p:spPr>
          <a:xfrm>
            <a:off x="45402" y="37797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609C37-E8C1-4AC1-BE4D-1F9B874C21A8}"/>
              </a:ext>
            </a:extLst>
          </p:cNvPr>
          <p:cNvSpPr/>
          <p:nvPr/>
        </p:nvSpPr>
        <p:spPr>
          <a:xfrm>
            <a:off x="909967" y="4355812"/>
            <a:ext cx="6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[3]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730246-2C09-49D4-827B-98C1937AC5B2}"/>
              </a:ext>
            </a:extLst>
          </p:cNvPr>
          <p:cNvSpPr txBox="1"/>
          <p:nvPr/>
        </p:nvSpPr>
        <p:spPr>
          <a:xfrm>
            <a:off x="44042" y="435581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3703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Generator</a:t>
            </a:r>
            <a:r>
              <a:rPr lang="pt-BR" dirty="0"/>
              <a:t> </a:t>
            </a:r>
            <a:r>
              <a:rPr lang="pt-BR" dirty="0" err="1"/>
              <a:t>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124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6DC24-A705-4241-AECB-9861A6DA51B5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  <a:endParaRPr lang="en-US" dirty="0">
              <a:latin typeface="Ubuntu Mon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E515B-3058-41D7-86A8-F4D54C2B939F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271CBA-1423-43AB-AFE9-C7E4AE1ADF83}"/>
              </a:ext>
            </a:extLst>
          </p:cNvPr>
          <p:cNvSpPr/>
          <p:nvPr/>
        </p:nvSpPr>
        <p:spPr>
          <a:xfrm>
            <a:off x="904602" y="2852936"/>
            <a:ext cx="6187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F419F7-5446-4839-9225-F3C0A512D62E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A0F91260-CF53-45E6-BF44-1978D21BE1A1}"/>
              </a:ext>
            </a:extLst>
          </p:cNvPr>
          <p:cNvSpPr txBox="1">
            <a:spLocks/>
          </p:cNvSpPr>
          <p:nvPr/>
        </p:nvSpPr>
        <p:spPr>
          <a:xfrm>
            <a:off x="403920" y="1781200"/>
            <a:ext cx="864096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Mais eficiente do que construir uma lista na memória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810F9-DEC4-403F-A64A-2AA8D7B96E85}"/>
              </a:ext>
            </a:extLst>
          </p:cNvPr>
          <p:cNvSpPr txBox="1"/>
          <p:nvPr/>
        </p:nvSpPr>
        <p:spPr>
          <a:xfrm>
            <a:off x="1006896" y="451706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([x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a])</a:t>
            </a:r>
            <a:endParaRPr lang="en-US" dirty="0">
              <a:latin typeface="Ubuntu Mono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D651EE-CB5D-4200-BCB8-F3207DBEBBB3}"/>
              </a:ext>
            </a:extLst>
          </p:cNvPr>
          <p:cNvSpPr txBox="1"/>
          <p:nvPr/>
        </p:nvSpPr>
        <p:spPr>
          <a:xfrm>
            <a:off x="55544" y="450912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0A529A-E40E-453E-9522-B878D6E501D1}"/>
              </a:ext>
            </a:extLst>
          </p:cNvPr>
          <p:cNvSpPr/>
          <p:nvPr/>
        </p:nvSpPr>
        <p:spPr>
          <a:xfrm>
            <a:off x="907558" y="5124604"/>
            <a:ext cx="6187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B8F31C-CA49-4A87-B6BC-2A856727E710}"/>
              </a:ext>
            </a:extLst>
          </p:cNvPr>
          <p:cNvSpPr txBox="1"/>
          <p:nvPr/>
        </p:nvSpPr>
        <p:spPr>
          <a:xfrm>
            <a:off x="41633" y="5124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0082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Generator</a:t>
            </a:r>
            <a:r>
              <a:rPr lang="pt-BR" dirty="0"/>
              <a:t> </a:t>
            </a:r>
            <a:r>
              <a:rPr lang="pt-BR" dirty="0" err="1"/>
              <a:t>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125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6DC24-A705-4241-AECB-9861A6DA51B5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  <a:endParaRPr lang="en-US" dirty="0">
              <a:latin typeface="Ubuntu Mon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E515B-3058-41D7-86A8-F4D54C2B939F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271CBA-1423-43AB-AFE9-C7E4AE1ADF83}"/>
              </a:ext>
            </a:extLst>
          </p:cNvPr>
          <p:cNvSpPr/>
          <p:nvPr/>
        </p:nvSpPr>
        <p:spPr>
          <a:xfrm>
            <a:off x="904602" y="2852936"/>
            <a:ext cx="6187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F419F7-5446-4839-9225-F3C0A512D62E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B0062-AFCC-45B8-B790-ADCBB1FDB7ED}"/>
              </a:ext>
            </a:extLst>
          </p:cNvPr>
          <p:cNvSpPr txBox="1"/>
          <p:nvPr/>
        </p:nvSpPr>
        <p:spPr>
          <a:xfrm>
            <a:off x="1009305" y="33162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C6B0EE-78AC-4E6A-A7CB-85A5C4F95EA2}"/>
              </a:ext>
            </a:extLst>
          </p:cNvPr>
          <p:cNvSpPr txBox="1"/>
          <p:nvPr/>
        </p:nvSpPr>
        <p:spPr>
          <a:xfrm>
            <a:off x="57953" y="33082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421179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4, 9, 16, 25]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421179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DF2DD-1837-4A1A-9BD3-A8898C218CC0}"/>
              </a:ext>
            </a:extLst>
          </p:cNvPr>
          <p:cNvSpPr txBox="1"/>
          <p:nvPr/>
        </p:nvSpPr>
        <p:spPr>
          <a:xfrm>
            <a:off x="1009305" y="466108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0635F1-BF38-472E-9592-74BC55C7058A}"/>
              </a:ext>
            </a:extLst>
          </p:cNvPr>
          <p:cNvSpPr txBox="1"/>
          <p:nvPr/>
        </p:nvSpPr>
        <p:spPr>
          <a:xfrm>
            <a:off x="57953" y="465313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0B8FCB-B7B3-49D5-AA9E-D90A5F80C6E8}"/>
              </a:ext>
            </a:extLst>
          </p:cNvPr>
          <p:cNvSpPr/>
          <p:nvPr/>
        </p:nvSpPr>
        <p:spPr>
          <a:xfrm>
            <a:off x="909967" y="5229200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7BE687-A42C-44FF-9C98-ECF7045D216B}"/>
              </a:ext>
            </a:extLst>
          </p:cNvPr>
          <p:cNvSpPr txBox="1"/>
          <p:nvPr/>
        </p:nvSpPr>
        <p:spPr>
          <a:xfrm>
            <a:off x="44042" y="5229200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8042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/>
              <a:t>Generator</a:t>
            </a:r>
            <a:r>
              <a:rPr lang="pt-BR" noProof="0" dirty="0"/>
              <a:t> </a:t>
            </a:r>
            <a:r>
              <a:rPr lang="pt-BR" noProof="0" dirty="0" err="1"/>
              <a:t>expression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 concisa de criar geradores de forma semelhante a </a:t>
            </a:r>
            <a:r>
              <a:rPr lang="pt-BR" dirty="0" err="1"/>
              <a:t>comprehensions</a:t>
            </a:r>
            <a:endParaRPr lang="pt-BR" dirty="0"/>
          </a:p>
          <a:p>
            <a:endParaRPr lang="pt-BR" dirty="0"/>
          </a:p>
          <a:p>
            <a:r>
              <a:rPr lang="pt-BR" dirty="0"/>
              <a:t>A parte do </a:t>
            </a:r>
            <a:r>
              <a:rPr lang="pt-BR" i="1" dirty="0" err="1"/>
              <a:t>if</a:t>
            </a:r>
            <a:r>
              <a:rPr lang="pt-BR" dirty="0"/>
              <a:t> é opcional</a:t>
            </a:r>
          </a:p>
          <a:p>
            <a:r>
              <a:rPr lang="pt-BR" dirty="0"/>
              <a:t>É o equivalente a: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126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67744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(x)}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26A-048F-4ECE-83B6-AC4508BDBDE1}"/>
              </a:ext>
            </a:extLst>
          </p:cNvPr>
          <p:cNvSpPr txBox="1"/>
          <p:nvPr/>
        </p:nvSpPr>
        <p:spPr>
          <a:xfrm>
            <a:off x="997238" y="4405637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(it):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    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yield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(it)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423846166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em geradores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5FB6-37D8-46AE-B916-B04F84984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 em qualquer iterável</a:t>
            </a:r>
          </a:p>
          <a:p>
            <a:pPr lvl="1"/>
            <a:r>
              <a:rPr lang="pt-BR" dirty="0"/>
              <a:t>Clonar</a:t>
            </a:r>
          </a:p>
          <a:p>
            <a:pPr lvl="1"/>
            <a:r>
              <a:rPr lang="pt-BR" dirty="0"/>
              <a:t>Juntar</a:t>
            </a:r>
          </a:p>
          <a:p>
            <a:pPr lvl="1"/>
            <a:r>
              <a:rPr lang="pt-BR" dirty="0" err="1"/>
              <a:t>Slice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0539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itertools.tee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Clona </a:t>
            </a:r>
            <a:r>
              <a:rPr lang="pt-BR" dirty="0" err="1"/>
              <a:t>iterador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Retorna </a:t>
            </a:r>
            <a:r>
              <a:rPr lang="pt-BR" i="1" dirty="0"/>
              <a:t>n</a:t>
            </a:r>
            <a:r>
              <a:rPr lang="pt-BR" dirty="0"/>
              <a:t> clones de </a:t>
            </a:r>
            <a:r>
              <a:rPr lang="pt-BR" i="1" dirty="0"/>
              <a:t>it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128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tee</a:t>
            </a:r>
            <a:r>
              <a:rPr lang="pt-BR" dirty="0">
                <a:latin typeface="Ubuntu Mono"/>
              </a:rPr>
              <a:t>(it, n)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4205357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itertools.tee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129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6DC24-A705-4241-AECB-9861A6DA51B5}"/>
              </a:ext>
            </a:extLst>
          </p:cNvPr>
          <p:cNvSpPr txBox="1"/>
          <p:nvPr/>
        </p:nvSpPr>
        <p:spPr>
          <a:xfrm>
            <a:off x="1003940" y="2245397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tee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it1, it2 = tee(gen, 2)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(it1)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E515B-3058-41D7-86A8-F4D54C2B939F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421179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4, 9, 16, 25]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421179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DF2DD-1837-4A1A-9BD3-A8898C218CC0}"/>
              </a:ext>
            </a:extLst>
          </p:cNvPr>
          <p:cNvSpPr txBox="1"/>
          <p:nvPr/>
        </p:nvSpPr>
        <p:spPr>
          <a:xfrm>
            <a:off x="1009305" y="4651789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(it2)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0635F1-BF38-472E-9592-74BC55C7058A}"/>
              </a:ext>
            </a:extLst>
          </p:cNvPr>
          <p:cNvSpPr txBox="1"/>
          <p:nvPr/>
        </p:nvSpPr>
        <p:spPr>
          <a:xfrm>
            <a:off x="57953" y="464384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0B8FCB-B7B3-49D5-AA9E-D90A5F80C6E8}"/>
              </a:ext>
            </a:extLst>
          </p:cNvPr>
          <p:cNvSpPr/>
          <p:nvPr/>
        </p:nvSpPr>
        <p:spPr>
          <a:xfrm>
            <a:off x="909967" y="521990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4, 9, 16, 25]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7BE687-A42C-44FF-9C98-ECF7045D216B}"/>
              </a:ext>
            </a:extLst>
          </p:cNvPr>
          <p:cNvSpPr txBox="1"/>
          <p:nvPr/>
        </p:nvSpPr>
        <p:spPr>
          <a:xfrm>
            <a:off x="44042" y="521990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7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Quantos movimentos o cavalo do xadrez precisa para ir da posição h8 até a1</a:t>
            </a:r>
          </a:p>
          <a:p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CEF73-842D-49C5-8B35-47F11F9B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2726978"/>
            <a:ext cx="3638128" cy="3638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499D7D-0314-408A-985E-0D10054ED52A}"/>
              </a:ext>
            </a:extLst>
          </p:cNvPr>
          <p:cNvSpPr txBox="1"/>
          <p:nvPr/>
        </p:nvSpPr>
        <p:spPr>
          <a:xfrm>
            <a:off x="7164288" y="33214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084879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itertools.chain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Concaterna</a:t>
            </a:r>
            <a:r>
              <a:rPr lang="pt-BR" dirty="0"/>
              <a:t> iteráveis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Retorna </a:t>
            </a:r>
            <a:r>
              <a:rPr lang="pt-BR" dirty="0" err="1"/>
              <a:t>iterador</a:t>
            </a:r>
            <a:r>
              <a:rPr lang="pt-BR" dirty="0"/>
              <a:t> que gera todos elementos it1, it2, ..., </a:t>
            </a:r>
            <a:r>
              <a:rPr lang="pt-BR" dirty="0" err="1"/>
              <a:t>itn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130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chain</a:t>
            </a:r>
            <a:r>
              <a:rPr lang="pt-BR" dirty="0">
                <a:latin typeface="Ubuntu Mono"/>
              </a:rPr>
              <a:t>(it1, it2, ..., </a:t>
            </a:r>
            <a:r>
              <a:rPr lang="pt-BR" dirty="0" err="1">
                <a:latin typeface="Ubuntu Mono"/>
              </a:rPr>
              <a:t>itn</a:t>
            </a:r>
            <a:r>
              <a:rPr lang="pt-BR" dirty="0">
                <a:latin typeface="Ubuntu Mono"/>
              </a:rPr>
              <a:t>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10923582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131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6DC24-A705-4241-AECB-9861A6DA51B5}"/>
              </a:ext>
            </a:extLst>
          </p:cNvPr>
          <p:cNvSpPr txBox="1"/>
          <p:nvPr/>
        </p:nvSpPr>
        <p:spPr>
          <a:xfrm>
            <a:off x="1003940" y="2245397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chain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>
                <a:solidFill>
                  <a:schemeClr val="tx1"/>
                </a:solidFill>
                <a:latin typeface="Ubuntu Mono"/>
              </a:rPr>
              <a:t>gen1 = 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</a:p>
          <a:p>
            <a:r>
              <a:rPr lang="pt-BR" dirty="0">
                <a:solidFill>
                  <a:schemeClr val="tx1"/>
                </a:solidFill>
                <a:latin typeface="Ubuntu Mono"/>
              </a:rPr>
              <a:t>gen2 = 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3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</a:p>
          <a:p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(chain(gen1, gen2))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E515B-3058-41D7-86A8-F4D54C2B939F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421179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4, 9, 16, 25, 1, 8, 27, 64, 125]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421179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0850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itertools.islice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Slice</a:t>
            </a:r>
            <a:r>
              <a:rPr lang="pt-BR" dirty="0"/>
              <a:t> de iterável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Faz o equivalente a it[</a:t>
            </a:r>
            <a:r>
              <a:rPr lang="pt-BR" dirty="0" err="1"/>
              <a:t>start:end:step</a:t>
            </a:r>
            <a:r>
              <a:rPr lang="pt-BR" dirty="0"/>
              <a:t>]</a:t>
            </a:r>
          </a:p>
          <a:p>
            <a:pPr lvl="1"/>
            <a:r>
              <a:rPr lang="pt-BR" dirty="0"/>
              <a:t>Funciona em qualquer </a:t>
            </a:r>
            <a:r>
              <a:rPr lang="pt-BR" dirty="0" err="1"/>
              <a:t>iterador</a:t>
            </a:r>
            <a:endParaRPr lang="pt-BR" dirty="0"/>
          </a:p>
          <a:p>
            <a:pPr lvl="1"/>
            <a:r>
              <a:rPr lang="pt-BR" dirty="0" err="1"/>
              <a:t>Step</a:t>
            </a:r>
            <a:r>
              <a:rPr lang="pt-BR" dirty="0"/>
              <a:t> não pode ser negativo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132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islice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(it, start=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step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48646574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itertools.islice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133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6DC24-A705-4241-AECB-9861A6DA51B5}"/>
              </a:ext>
            </a:extLst>
          </p:cNvPr>
          <p:cNvSpPr txBox="1"/>
          <p:nvPr/>
        </p:nvSpPr>
        <p:spPr>
          <a:xfrm>
            <a:off x="1003940" y="2245397"/>
            <a:ext cx="7966338" cy="2197525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chain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>
                <a:solidFill>
                  <a:schemeClr val="tx1"/>
                </a:solidFill>
                <a:latin typeface="Ubuntu Mono"/>
              </a:rPr>
              <a:t>gen1 = 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</a:p>
          <a:p>
            <a:r>
              <a:rPr lang="pt-BR" dirty="0">
                <a:solidFill>
                  <a:schemeClr val="tx1"/>
                </a:solidFill>
                <a:latin typeface="Ubuntu Mono"/>
              </a:rPr>
              <a:t>gen2 = 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3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</a:p>
          <a:p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chain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(gen1, gen2)</a:t>
            </a:r>
          </a:p>
          <a:p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islice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(gen,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E515B-3058-41D7-86A8-F4D54C2B939F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449982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[9, 25, 8, 64]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449982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49127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Geradores infinitos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5FB6-37D8-46AE-B916-B04F84984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Geradores que não terminam</a:t>
            </a:r>
          </a:p>
          <a:p>
            <a:r>
              <a:rPr lang="pt-BR" dirty="0"/>
              <a:t>Não use em funções que tentam consumir todo o iterável!</a:t>
            </a:r>
          </a:p>
          <a:p>
            <a:pPr lvl="1"/>
            <a:r>
              <a:rPr lang="pt-BR" dirty="0" err="1"/>
              <a:t>list</a:t>
            </a:r>
            <a:r>
              <a:rPr lang="pt-BR" dirty="0"/>
              <a:t>(infinito)</a:t>
            </a:r>
          </a:p>
          <a:p>
            <a:r>
              <a:rPr lang="pt-BR" dirty="0"/>
              <a:t>Do </a:t>
            </a:r>
            <a:r>
              <a:rPr lang="pt-BR" dirty="0" err="1"/>
              <a:t>itertools</a:t>
            </a:r>
            <a:endParaRPr lang="pt-BR" dirty="0"/>
          </a:p>
          <a:p>
            <a:pPr lvl="1"/>
            <a:r>
              <a:rPr lang="pt-BR" dirty="0" err="1"/>
              <a:t>count</a:t>
            </a:r>
            <a:endParaRPr lang="pt-BR" dirty="0"/>
          </a:p>
          <a:p>
            <a:pPr lvl="1"/>
            <a:r>
              <a:rPr lang="pt-BR" dirty="0" err="1"/>
              <a:t>cycle</a:t>
            </a:r>
            <a:endParaRPr lang="pt-BR" dirty="0"/>
          </a:p>
          <a:p>
            <a:pPr lvl="1"/>
            <a:r>
              <a:rPr lang="pt-BR" dirty="0" err="1"/>
              <a:t>repeat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68916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itertools.count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 a partir de um número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Retorna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135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count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(start,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step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E1A41-C5BE-484C-B42E-2C1270455E93}"/>
              </a:ext>
            </a:extLst>
          </p:cNvPr>
          <p:cNvSpPr txBox="1"/>
          <p:nvPr/>
        </p:nvSpPr>
        <p:spPr>
          <a:xfrm>
            <a:off x="997238" y="3325517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start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start +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step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start + 2 *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step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start + 3 *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step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...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124539721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136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count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count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50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zip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(gen,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range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3284984"/>
            <a:ext cx="7966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[(50, 0), </a:t>
            </a:r>
          </a:p>
          <a:p>
            <a:r>
              <a:rPr lang="it-IT" dirty="0">
                <a:latin typeface="Ubuntu Mono" panose="020B0509030602030204" pitchFamily="49" charset="0"/>
              </a:rPr>
              <a:t> (51, 1),</a:t>
            </a:r>
          </a:p>
          <a:p>
            <a:r>
              <a:rPr lang="it-IT" dirty="0">
                <a:latin typeface="Ubuntu Mono" panose="020B0509030602030204" pitchFamily="49" charset="0"/>
              </a:rPr>
              <a:t> (52, 2),</a:t>
            </a:r>
          </a:p>
          <a:p>
            <a:r>
              <a:rPr lang="it-IT" dirty="0">
                <a:latin typeface="Ubuntu Mono" panose="020B0509030602030204" pitchFamily="49" charset="0"/>
              </a:rPr>
              <a:t> (53, 3),</a:t>
            </a:r>
          </a:p>
          <a:p>
            <a:r>
              <a:rPr lang="it-IT" dirty="0">
                <a:latin typeface="Ubuntu Mono" panose="020B0509030602030204" pitchFamily="49" charset="0"/>
              </a:rPr>
              <a:t> (54, 4), </a:t>
            </a:r>
          </a:p>
          <a:p>
            <a:r>
              <a:rPr lang="it-IT" dirty="0">
                <a:latin typeface="Ubuntu Mono" panose="020B0509030602030204" pitchFamily="49" charset="0"/>
              </a:rPr>
              <a:t> (55, 5),</a:t>
            </a:r>
          </a:p>
          <a:p>
            <a:r>
              <a:rPr lang="it-IT" dirty="0">
                <a:latin typeface="Ubuntu Mono" panose="020B0509030602030204" pitchFamily="49" charset="0"/>
              </a:rPr>
              <a:t> (56, 6),</a:t>
            </a:r>
          </a:p>
          <a:p>
            <a:r>
              <a:rPr lang="it-IT" dirty="0">
                <a:latin typeface="Ubuntu Mono" panose="020B0509030602030204" pitchFamily="49" charset="0"/>
              </a:rPr>
              <a:t> (57, 7),</a:t>
            </a:r>
          </a:p>
          <a:p>
            <a:r>
              <a:rPr lang="it-IT" dirty="0">
                <a:latin typeface="Ubuntu Mono" panose="020B0509030602030204" pitchFamily="49" charset="0"/>
              </a:rPr>
              <a:t> (58, 8),</a:t>
            </a:r>
          </a:p>
          <a:p>
            <a:r>
              <a:rPr lang="it-IT" dirty="0">
                <a:latin typeface="Ubuntu Mono" panose="020B0509030602030204" pitchFamily="49" charset="0"/>
              </a:rPr>
              <a:t> (59, 9)]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328498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FAA40-F8D9-41CF-817D-818EA08E2C25}"/>
              </a:ext>
            </a:extLst>
          </p:cNvPr>
          <p:cNvSpPr txBox="1"/>
          <p:nvPr/>
        </p:nvSpPr>
        <p:spPr>
          <a:xfrm>
            <a:off x="4427985" y="3933056"/>
            <a:ext cx="3168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/>
              <a:t>zip </a:t>
            </a:r>
            <a:r>
              <a:rPr lang="pt-BR" sz="2400" dirty="0"/>
              <a:t>e</a:t>
            </a:r>
            <a:r>
              <a:rPr lang="pt-BR" sz="2400" i="1" dirty="0"/>
              <a:t> range(10)</a:t>
            </a:r>
            <a:r>
              <a:rPr lang="pt-BR" sz="2400" dirty="0"/>
              <a:t> sendo usados para limitar tamanho do resultado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034470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itertools.cycle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Repete iterável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Retorna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137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cycle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(p)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E1A41-C5BE-484C-B42E-2C1270455E93}"/>
              </a:ext>
            </a:extLst>
          </p:cNvPr>
          <p:cNvSpPr txBox="1"/>
          <p:nvPr/>
        </p:nvSpPr>
        <p:spPr>
          <a:xfrm>
            <a:off x="997238" y="3325517"/>
            <a:ext cx="7966338" cy="2197525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p[0]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p[1]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...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p[-1]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p[0]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p[1]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9397600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138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cycle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cycle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'abc'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zip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(gen,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range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3284984"/>
            <a:ext cx="7966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0), 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'b'</a:t>
            </a:r>
            <a:r>
              <a:rPr lang="it-IT" dirty="0">
                <a:latin typeface="Ubuntu Mono" panose="020B0509030602030204" pitchFamily="49" charset="0"/>
              </a:rPr>
              <a:t>, 1),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'c'</a:t>
            </a:r>
            <a:r>
              <a:rPr lang="it-IT" dirty="0">
                <a:latin typeface="Ubuntu Mono" panose="020B0509030602030204" pitchFamily="49" charset="0"/>
              </a:rPr>
              <a:t>, 2),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3),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'b'</a:t>
            </a:r>
            <a:r>
              <a:rPr lang="it-IT" dirty="0">
                <a:latin typeface="Ubuntu Mono" panose="020B0509030602030204" pitchFamily="49" charset="0"/>
              </a:rPr>
              <a:t>, 4), 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'c'</a:t>
            </a:r>
            <a:r>
              <a:rPr lang="it-IT" dirty="0">
                <a:latin typeface="Ubuntu Mono" panose="020B0509030602030204" pitchFamily="49" charset="0"/>
              </a:rPr>
              <a:t>, 5),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6),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'b'</a:t>
            </a:r>
            <a:r>
              <a:rPr lang="it-IT" dirty="0">
                <a:latin typeface="Ubuntu Mono" panose="020B0509030602030204" pitchFamily="49" charset="0"/>
              </a:rPr>
              <a:t>, 7),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'c'</a:t>
            </a:r>
            <a:r>
              <a:rPr lang="it-IT" dirty="0">
                <a:latin typeface="Ubuntu Mono" panose="020B0509030602030204" pitchFamily="49" charset="0"/>
              </a:rPr>
              <a:t>, 8),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9)]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328498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FAA40-F8D9-41CF-817D-818EA08E2C25}"/>
              </a:ext>
            </a:extLst>
          </p:cNvPr>
          <p:cNvSpPr txBox="1"/>
          <p:nvPr/>
        </p:nvSpPr>
        <p:spPr>
          <a:xfrm>
            <a:off x="4427985" y="3933056"/>
            <a:ext cx="3168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/>
              <a:t>zip </a:t>
            </a:r>
            <a:r>
              <a:rPr lang="pt-BR" sz="2400" dirty="0"/>
              <a:t>e</a:t>
            </a:r>
            <a:r>
              <a:rPr lang="pt-BR" sz="2400" i="1" dirty="0"/>
              <a:t> range(10)</a:t>
            </a:r>
            <a:r>
              <a:rPr lang="pt-BR" sz="2400" dirty="0"/>
              <a:t> sendo usados para limitar tamanho do resultado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555982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itertools.repeat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Repete valor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Retorna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Pode ser limitado por atributo adicional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139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(e)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E1A41-C5BE-484C-B42E-2C1270455E93}"/>
              </a:ext>
            </a:extLst>
          </p:cNvPr>
          <p:cNvSpPr txBox="1"/>
          <p:nvPr/>
        </p:nvSpPr>
        <p:spPr>
          <a:xfrm>
            <a:off x="997238" y="3325517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e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e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e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e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969F2-6BF6-4B02-98CC-F4E250FCC092}"/>
              </a:ext>
            </a:extLst>
          </p:cNvPr>
          <p:cNvSpPr txBox="1"/>
          <p:nvPr/>
        </p:nvSpPr>
        <p:spPr>
          <a:xfrm>
            <a:off x="998150" y="570178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(e, n)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35663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Código equivalente (1/4)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505378"/>
            <a:ext cx="7966338" cy="4690515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latin typeface="Ubuntu Mono"/>
              </a:rPr>
              <a:t> collections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latin typeface="Ubuntu Mono"/>
              </a:rPr>
              <a:t> deque</a:t>
            </a:r>
          </a:p>
          <a:p>
            <a:pPr marL="0" indent="0">
              <a:buNone/>
            </a:pPr>
            <a:endParaRPr lang="en-US" dirty="0"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knight</a:t>
            </a:r>
            <a:r>
              <a:rPr lang="en-US" dirty="0">
                <a:latin typeface="Ubuntu Mono"/>
              </a:rPr>
              <a:t>(source, target):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"Calculates the minimum number of steps"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visited = {source: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</a:t>
            </a:r>
            <a:r>
              <a:rPr lang="en-US" dirty="0" err="1">
                <a:latin typeface="Ubuntu Mono"/>
              </a:rPr>
              <a:t>fifo</a:t>
            </a:r>
            <a:r>
              <a:rPr lang="en-US" dirty="0">
                <a:latin typeface="Ubuntu Mono"/>
              </a:rPr>
              <a:t> = deque([source])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latin typeface="Ubuntu Mono"/>
              </a:rPr>
              <a:t> source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==</a:t>
            </a:r>
            <a:r>
              <a:rPr lang="en-US" dirty="0">
                <a:latin typeface="Ubuntu Mono"/>
              </a:rPr>
              <a:t> target: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while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fifo</a:t>
            </a:r>
            <a:r>
              <a:rPr lang="en-US" dirty="0"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element = </a:t>
            </a:r>
            <a:r>
              <a:rPr lang="en-US" dirty="0" err="1">
                <a:latin typeface="Ubuntu Mono"/>
              </a:rPr>
              <a:t>fifo.popleft</a:t>
            </a:r>
            <a:r>
              <a:rPr lang="en-US" dirty="0">
                <a:latin typeface="Ubuntu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en-US" dirty="0">
                <a:latin typeface="Ubuntu Mono"/>
              </a:rPr>
              <a:t> pos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knight_moves</a:t>
            </a:r>
            <a:r>
              <a:rPr lang="en-US" dirty="0">
                <a:latin typeface="Ubuntu Mono"/>
              </a:rPr>
              <a:t>(element):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not</a:t>
            </a:r>
            <a:r>
              <a:rPr lang="en-US" dirty="0">
                <a:latin typeface="Ubuntu Mono"/>
              </a:rPr>
              <a:t> pos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latin typeface="Ubuntu Mono"/>
              </a:rPr>
              <a:t> visited: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        visited[pos]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en-US" dirty="0">
                <a:latin typeface="Ubuntu Mono"/>
              </a:rPr>
              <a:t> visited[element]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        </a:t>
            </a:r>
            <a:r>
              <a:rPr lang="en-US" dirty="0" err="1">
                <a:latin typeface="Ubuntu Mono"/>
              </a:rPr>
              <a:t>fifo.append</a:t>
            </a:r>
            <a:r>
              <a:rPr lang="en-US" dirty="0">
                <a:latin typeface="Ubuntu Mono"/>
              </a:rPr>
              <a:t>(pos)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latin typeface="Ubuntu Mono"/>
              </a:rPr>
              <a:t> pos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==</a:t>
            </a:r>
            <a:r>
              <a:rPr lang="en-US" dirty="0">
                <a:latin typeface="Ubuntu Mono"/>
              </a:rPr>
              <a:t> target: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latin typeface="Ubuntu Mono"/>
              </a:rPr>
              <a:t> visited[pos]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6277" y="149743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7339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itertools.repeat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140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420721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zip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(gen,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range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2532316"/>
            <a:ext cx="7966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0), 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1),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2),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3),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4), 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5),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6),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7),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8),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9)]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253231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FAA40-F8D9-41CF-817D-818EA08E2C25}"/>
              </a:ext>
            </a:extLst>
          </p:cNvPr>
          <p:cNvSpPr txBox="1"/>
          <p:nvPr/>
        </p:nvSpPr>
        <p:spPr>
          <a:xfrm>
            <a:off x="4427985" y="3284984"/>
            <a:ext cx="3168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/>
              <a:t>zip </a:t>
            </a:r>
            <a:r>
              <a:rPr lang="pt-BR" sz="2400" dirty="0"/>
              <a:t>e</a:t>
            </a:r>
            <a:r>
              <a:rPr lang="pt-BR" sz="2400" i="1" dirty="0"/>
              <a:t> range(10)</a:t>
            </a:r>
            <a:r>
              <a:rPr lang="pt-BR" sz="2400" dirty="0"/>
              <a:t> sendo usados para limitar tamanho do resultado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297E2-7A2D-4938-8D5A-9E7A1EDB92EC}"/>
              </a:ext>
            </a:extLst>
          </p:cNvPr>
          <p:cNvSpPr txBox="1"/>
          <p:nvPr/>
        </p:nvSpPr>
        <p:spPr>
          <a:xfrm>
            <a:off x="994862" y="547116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71551-BA8D-4D86-AF6C-5C561430C9FC}"/>
              </a:ext>
            </a:extLst>
          </p:cNvPr>
          <p:cNvSpPr txBox="1"/>
          <p:nvPr/>
        </p:nvSpPr>
        <p:spPr>
          <a:xfrm>
            <a:off x="43510" y="546322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0DE3C0-9DE7-4D80-B17F-CB62075BD223}"/>
              </a:ext>
            </a:extLst>
          </p:cNvPr>
          <p:cNvSpPr/>
          <p:nvPr/>
        </p:nvSpPr>
        <p:spPr>
          <a:xfrm>
            <a:off x="901421" y="6021288"/>
            <a:ext cx="7966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0E51DB-1CD4-42AD-8EC7-5EC4B04CCF74}"/>
              </a:ext>
            </a:extLst>
          </p:cNvPr>
          <p:cNvSpPr txBox="1"/>
          <p:nvPr/>
        </p:nvSpPr>
        <p:spPr>
          <a:xfrm>
            <a:off x="35496" y="602128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20062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18</a:t>
            </a:r>
            <a:br>
              <a:rPr lang="pt-BR" dirty="0"/>
            </a:br>
            <a:r>
              <a:rPr lang="pt-BR" dirty="0"/>
              <a:t>Sequência de </a:t>
            </a:r>
            <a:r>
              <a:rPr lang="pt-BR" dirty="0" err="1"/>
              <a:t>collatz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Em uma linha?</a:t>
            </a:r>
            <a:endParaRPr lang="pt-BR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141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1636745"/>
            <a:ext cx="7966338" cy="302852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next_collatz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==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else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collatz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(current):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while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current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yield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current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current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(current)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yield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current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collatz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16288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ACB91-FE14-4F0B-A829-BEFCFD6163ED}"/>
              </a:ext>
            </a:extLst>
          </p:cNvPr>
          <p:cNvSpPr/>
          <p:nvPr/>
        </p:nvSpPr>
        <p:spPr>
          <a:xfrm>
            <a:off x="909967" y="4715852"/>
            <a:ext cx="6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[5, 16, 8, 4, 2, 1]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88AF7-64CB-455A-A7B8-E20CA95FE874}"/>
              </a:ext>
            </a:extLst>
          </p:cNvPr>
          <p:cNvSpPr txBox="1"/>
          <p:nvPr/>
        </p:nvSpPr>
        <p:spPr>
          <a:xfrm>
            <a:off x="44042" y="471585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80197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(1/2)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142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1492729"/>
            <a:ext cx="7966338" cy="413651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accumulate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takewhile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chain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rgbClr val="0000FF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x</a:t>
            </a:r>
            <a:r>
              <a:rPr lang="pt-BR" dirty="0">
                <a:latin typeface="Ubuntu Mono"/>
              </a:rPr>
              <a:t>: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b="1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collatz_acc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new: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c: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chain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takewhile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x: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accumulate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(c),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collatz_acc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14847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ACB91-FE14-4F0B-A829-BEFCFD6163ED}"/>
              </a:ext>
            </a:extLst>
          </p:cNvPr>
          <p:cNvSpPr/>
          <p:nvPr/>
        </p:nvSpPr>
        <p:spPr>
          <a:xfrm>
            <a:off x="909967" y="5661248"/>
            <a:ext cx="6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[5, 16, 8, 4, 2, 1]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88AF7-64CB-455A-A7B8-E20CA95FE874}"/>
              </a:ext>
            </a:extLst>
          </p:cNvPr>
          <p:cNvSpPr txBox="1"/>
          <p:nvPr/>
        </p:nvSpPr>
        <p:spPr>
          <a:xfrm>
            <a:off x="44042" y="566124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4969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(2/2)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143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2068793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c: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'itertools'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).chain(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'itertools'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).takewhile((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x:x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'itertools'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).accumulate 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'itertools'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).repeat(c),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new: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rgbClr val="0000FF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x</a:t>
            </a:r>
            <a:r>
              <a:rPr lang="pt-BR" dirty="0">
                <a:latin typeface="Ubuntu Mono"/>
              </a:rPr>
              <a:t>: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b="1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1)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)))),[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]))(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20608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ACB91-FE14-4F0B-A829-BEFCFD6163ED}"/>
              </a:ext>
            </a:extLst>
          </p:cNvPr>
          <p:cNvSpPr/>
          <p:nvPr/>
        </p:nvSpPr>
        <p:spPr>
          <a:xfrm>
            <a:off x="909967" y="3501008"/>
            <a:ext cx="6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[5, 16, 8, 4, 2, 1]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88AF7-64CB-455A-A7B8-E20CA95FE874}"/>
              </a:ext>
            </a:extLst>
          </p:cNvPr>
          <p:cNvSpPr txBox="1"/>
          <p:nvPr/>
        </p:nvSpPr>
        <p:spPr>
          <a:xfrm>
            <a:off x="44042" y="350100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1012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/>
              <a:t>itertools.accumulate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</p:spPr>
        <p:txBody>
          <a:bodyPr/>
          <a:lstStyle/>
          <a:p>
            <a:r>
              <a:rPr lang="pt-BR" dirty="0"/>
              <a:t>Gera valores acumulados</a:t>
            </a:r>
          </a:p>
          <a:p>
            <a:endParaRPr lang="pt-BR" dirty="0"/>
          </a:p>
          <a:p>
            <a:r>
              <a:rPr lang="pt-BR" dirty="0"/>
              <a:t>Equivale 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144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988840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accumulate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(it,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26A-048F-4ECE-83B6-AC4508BDBDE1}"/>
              </a:ext>
            </a:extLst>
          </p:cNvPr>
          <p:cNvSpPr txBox="1"/>
          <p:nvPr/>
        </p:nvSpPr>
        <p:spPr>
          <a:xfrm>
            <a:off x="997238" y="3212976"/>
            <a:ext cx="7966338" cy="2197525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accumulate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(it,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it_iter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iter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(it)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total = 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next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it_iter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yield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total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    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it_iter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total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(total, x)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yield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total</a:t>
            </a:r>
          </a:p>
        </p:txBody>
      </p:sp>
    </p:spTree>
    <p:extLst>
      <p:ext uri="{BB962C8B-B14F-4D97-AF65-F5344CB8AC3E}">
        <p14:creationId xmlns:p14="http://schemas.microsoft.com/office/powerpoint/2010/main" val="334017480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itertools.accumulate</a:t>
            </a:r>
            <a:br>
              <a:rPr lang="pt-BR" dirty="0"/>
            </a:br>
            <a:r>
              <a:rPr lang="pt-BR" dirty="0"/>
              <a:t>(No exemplo)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145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latin typeface="Ubuntu Mono"/>
              </a:rPr>
              <a:t>(accumulate([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], </a:t>
            </a:r>
            <a:r>
              <a:rPr lang="en-US" dirty="0" err="1">
                <a:latin typeface="Ubuntu Mono"/>
              </a:rPr>
              <a:t>collatz_acc</a:t>
            </a:r>
            <a:r>
              <a:rPr lang="en-US" dirty="0">
                <a:latin typeface="Ubuntu Mono"/>
              </a:rPr>
              <a:t>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213285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[5, 16, 8, 4, 2, 1]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213285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BBAD6-6BC5-464D-A2AA-5533319E9891}"/>
              </a:ext>
            </a:extLst>
          </p:cNvPr>
          <p:cNvSpPr txBox="1"/>
          <p:nvPr/>
        </p:nvSpPr>
        <p:spPr>
          <a:xfrm>
            <a:off x="1794288" y="5552576"/>
            <a:ext cx="7175458" cy="812530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rgbClr val="0000FF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x</a:t>
            </a:r>
            <a:r>
              <a:rPr lang="pt-BR" dirty="0">
                <a:latin typeface="Ubuntu Mono"/>
              </a:rPr>
              <a:t>: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b="1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collatz_acc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new: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ED5406-149C-4D70-A109-BB909E263567}"/>
              </a:ext>
            </a:extLst>
          </p:cNvPr>
          <p:cNvSpPr txBox="1"/>
          <p:nvPr/>
        </p:nvSpPr>
        <p:spPr>
          <a:xfrm>
            <a:off x="1007386" y="266815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latin typeface="Ubuntu Mono"/>
              </a:rPr>
              <a:t>(accumulate([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0, 0, 0</a:t>
            </a:r>
            <a:r>
              <a:rPr lang="en-US" dirty="0">
                <a:latin typeface="Ubuntu Mono"/>
              </a:rPr>
              <a:t>], </a:t>
            </a:r>
            <a:r>
              <a:rPr lang="en-US" dirty="0" err="1">
                <a:latin typeface="Ubuntu Mono"/>
              </a:rPr>
              <a:t>collatz_acc</a:t>
            </a:r>
            <a:r>
              <a:rPr lang="en-US" dirty="0">
                <a:latin typeface="Ubuntu Mono"/>
              </a:rPr>
              <a:t>))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13153-6983-45C5-9D52-A1BBCD9C32BB}"/>
              </a:ext>
            </a:extLst>
          </p:cNvPr>
          <p:cNvSpPr txBox="1"/>
          <p:nvPr/>
        </p:nvSpPr>
        <p:spPr>
          <a:xfrm>
            <a:off x="56034" y="26602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EDA58F-5778-4D88-9D76-AA12ADD3BD88}"/>
              </a:ext>
            </a:extLst>
          </p:cNvPr>
          <p:cNvSpPr/>
          <p:nvPr/>
        </p:nvSpPr>
        <p:spPr>
          <a:xfrm>
            <a:off x="913945" y="320368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[5, 16, 8, 4, 2, 1, 4, 2]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F9BA93-BC5A-4E63-AD28-001EE14E70B7}"/>
              </a:ext>
            </a:extLst>
          </p:cNvPr>
          <p:cNvSpPr txBox="1"/>
          <p:nvPr/>
        </p:nvSpPr>
        <p:spPr>
          <a:xfrm>
            <a:off x="48020" y="320368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DA1E0F-63ED-4E01-9CDD-838B4DA20FE3}"/>
              </a:ext>
            </a:extLst>
          </p:cNvPr>
          <p:cNvSpPr txBox="1"/>
          <p:nvPr/>
        </p:nvSpPr>
        <p:spPr>
          <a:xfrm>
            <a:off x="1007386" y="3646648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takewhile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x: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accumulate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collatz_acc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D24966-0614-4C1F-86C2-E4A942213AEE}"/>
              </a:ext>
            </a:extLst>
          </p:cNvPr>
          <p:cNvSpPr txBox="1"/>
          <p:nvPr/>
        </p:nvSpPr>
        <p:spPr>
          <a:xfrm>
            <a:off x="56034" y="363870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BCEB2A-5327-4E7C-9B4E-A9EB362D495B}"/>
              </a:ext>
            </a:extLst>
          </p:cNvPr>
          <p:cNvSpPr/>
          <p:nvPr/>
        </p:nvSpPr>
        <p:spPr>
          <a:xfrm>
            <a:off x="913945" y="5061357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[5, 16, 8, 4, 2]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178589-18E8-47A4-B7ED-E1E2813DB6AF}"/>
              </a:ext>
            </a:extLst>
          </p:cNvPr>
          <p:cNvSpPr txBox="1"/>
          <p:nvPr/>
        </p:nvSpPr>
        <p:spPr>
          <a:xfrm>
            <a:off x="48020" y="507589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6830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/>
              <a:t>itertools.takewhile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</p:spPr>
        <p:txBody>
          <a:bodyPr/>
          <a:lstStyle/>
          <a:p>
            <a:r>
              <a:rPr lang="pt-BR" dirty="0"/>
              <a:t>Gera valores acumulados</a:t>
            </a:r>
          </a:p>
          <a:p>
            <a:endParaRPr lang="pt-BR" dirty="0"/>
          </a:p>
          <a:p>
            <a:r>
              <a:rPr lang="pt-BR" dirty="0"/>
              <a:t>Equivale 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146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988840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takewhile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it)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26A-048F-4ECE-83B6-AC4508BDBDE1}"/>
              </a:ext>
            </a:extLst>
          </p:cNvPr>
          <p:cNvSpPr txBox="1"/>
          <p:nvPr/>
        </p:nvSpPr>
        <p:spPr>
          <a:xfrm>
            <a:off x="997238" y="3212976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takewhile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it):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    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not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break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yield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120432427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itertools.takewhile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147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takewhile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latin typeface="Ubuntu Mono"/>
              </a:rPr>
              <a:t>(</a:t>
            </a:r>
            <a:r>
              <a:rPr lang="en-US" dirty="0" err="1">
                <a:latin typeface="Ubuntu Mono"/>
              </a:rPr>
              <a:t>takewhile</a:t>
            </a:r>
            <a:r>
              <a:rPr lang="en-US" dirty="0"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en-US" dirty="0">
                <a:latin typeface="Ubuntu Mono"/>
              </a:rPr>
              <a:t>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16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1, 4, 2</a:t>
            </a:r>
            <a:r>
              <a:rPr lang="en-US" dirty="0">
                <a:latin typeface="Ubuntu Mono"/>
              </a:rPr>
              <a:t>]))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248360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[5, 16, 8, 4, 2]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9135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/>
              <a:t>itertools.dropwhile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</p:spPr>
        <p:txBody>
          <a:bodyPr/>
          <a:lstStyle/>
          <a:p>
            <a:r>
              <a:rPr lang="pt-BR" dirty="0"/>
              <a:t>Pega todos elementos depois da condição ter sido satisfeita</a:t>
            </a:r>
          </a:p>
          <a:p>
            <a:endParaRPr lang="pt-BR" dirty="0"/>
          </a:p>
          <a:p>
            <a:r>
              <a:rPr lang="pt-BR" dirty="0"/>
              <a:t>Equivale 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148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46142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dropwhile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it)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26A-048F-4ECE-83B6-AC4508BDBDE1}"/>
              </a:ext>
            </a:extLst>
          </p:cNvPr>
          <p:cNvSpPr txBox="1"/>
          <p:nvPr/>
        </p:nvSpPr>
        <p:spPr>
          <a:xfrm>
            <a:off x="997238" y="3657681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dropwhile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it):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    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yield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x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Ubuntu Mono"/>
              </a:rPr>
              <a:t>	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   break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yield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80038529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itertools.dropwhile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149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dropwhile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latin typeface="Ubuntu Mono"/>
              </a:rPr>
              <a:t>(</a:t>
            </a:r>
            <a:r>
              <a:rPr lang="en-US" dirty="0" err="1">
                <a:latin typeface="Ubuntu Mono"/>
              </a:rPr>
              <a:t>dropwhile</a:t>
            </a:r>
            <a:r>
              <a:rPr lang="en-US" dirty="0"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en-US" dirty="0">
                <a:latin typeface="Ubuntu Mono"/>
              </a:rPr>
              <a:t>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16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1, 4, 2</a:t>
            </a:r>
            <a:r>
              <a:rPr lang="en-US" dirty="0">
                <a:latin typeface="Ubuntu Mono"/>
              </a:rPr>
              <a:t>]))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248360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4, 2]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2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Código equivalente (2/4)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505378"/>
            <a:ext cx="7966338" cy="413651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knight_moves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chess_position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"Generates possible movement positions for the knight"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position_tuple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chess_to_tuple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chess_position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delta_moves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= [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delta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delta_moves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new_position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tuple_to_chess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position_tuple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delta[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position_tuple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delta[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new_position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is not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yield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new_position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6277" y="14974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1502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9 - 11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6085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pt-BR" dirty="0"/>
              <a:t>Crie uma função que acesse a </a:t>
            </a:r>
            <a:r>
              <a:rPr lang="pt-BR" dirty="0" err="1"/>
              <a:t>n-ésima</a:t>
            </a:r>
            <a:r>
              <a:rPr lang="pt-BR" dirty="0"/>
              <a:t> posição de um gerador</a:t>
            </a:r>
          </a:p>
          <a:p>
            <a:pPr marL="514350" indent="-514350">
              <a:buFont typeface="+mj-lt"/>
              <a:buAutoNum type="arabicPeriod" startAt="9"/>
            </a:pPr>
            <a:endParaRPr lang="pt-BR" sz="1800" dirty="0"/>
          </a:p>
          <a:p>
            <a:pPr marL="514350" indent="-514350">
              <a:buFont typeface="+mj-lt"/>
              <a:buAutoNum type="arabicPeriod" startAt="9"/>
            </a:pPr>
            <a:endParaRPr lang="pt-BR" sz="1800" dirty="0"/>
          </a:p>
          <a:p>
            <a:pPr marL="514350" indent="-514350">
              <a:buFont typeface="+mj-lt"/>
              <a:buAutoNum type="arabicPeriod" startAt="9"/>
            </a:pPr>
            <a:r>
              <a:rPr lang="pt-BR" dirty="0"/>
              <a:t>Faça um gerador para a sequencia de Fibonacci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BR" dirty="0"/>
              <a:t>Substitua o gerador por um feito com </a:t>
            </a:r>
            <a:r>
              <a:rPr lang="pt-BR" dirty="0" err="1"/>
              <a:t>accumulate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150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6CC1F-8016-45A6-8642-8F20F25DF715}"/>
              </a:ext>
            </a:extLst>
          </p:cNvPr>
          <p:cNvSpPr txBox="1"/>
          <p:nvPr/>
        </p:nvSpPr>
        <p:spPr>
          <a:xfrm>
            <a:off x="1043608" y="2420888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s-ES" dirty="0" err="1">
                <a:solidFill>
                  <a:schemeClr val="tx1"/>
                </a:solidFill>
                <a:latin typeface="Ubuntu Mono"/>
              </a:rPr>
              <a:t>access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((x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b="1" dirty="0" err="1">
                <a:solidFill>
                  <a:srgbClr val="008000"/>
                </a:solidFill>
                <a:latin typeface="Ubuntu Mono"/>
              </a:rPr>
              <a:t>for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s-E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]),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) ==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4813008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Por quê?</a:t>
            </a:r>
            <a:endParaRPr lang="pt-BR" dirty="0"/>
          </a:p>
          <a:p>
            <a:r>
              <a:rPr lang="pt-BR" dirty="0">
                <a:hlinkClick r:id="rId4" action="ppaction://hlinksldjump"/>
              </a:rPr>
              <a:t>Comandos </a:t>
            </a:r>
            <a:r>
              <a:rPr lang="pt-BR" dirty="0" err="1">
                <a:hlinkClick r:id="rId4" action="ppaction://hlinksldjump"/>
              </a:rPr>
              <a:t>vs</a:t>
            </a:r>
            <a:r>
              <a:rPr lang="pt-BR" dirty="0">
                <a:hlinkClick r:id="rId4" action="ppaction://hlinksldjump"/>
              </a:rPr>
              <a:t> Expressões</a:t>
            </a:r>
            <a:endParaRPr lang="pt-BR" dirty="0"/>
          </a:p>
          <a:p>
            <a:pPr lvl="1"/>
            <a:r>
              <a:rPr lang="pt-BR" dirty="0">
                <a:hlinkClick r:id="rId5" action="ppaction://hlinksldjump"/>
              </a:rPr>
              <a:t>Exercícios 1 – 3</a:t>
            </a:r>
            <a:endParaRPr lang="pt-BR" dirty="0"/>
          </a:p>
          <a:p>
            <a:r>
              <a:rPr lang="pt-BR" dirty="0">
                <a:hlinkClick r:id="rId6" action="ppaction://hlinksldjump"/>
              </a:rPr>
              <a:t>Funções</a:t>
            </a:r>
            <a:endParaRPr lang="pt-BR" dirty="0"/>
          </a:p>
          <a:p>
            <a:pPr lvl="1"/>
            <a:r>
              <a:rPr lang="pt-BR" dirty="0">
                <a:hlinkClick r:id="rId7" action="ppaction://hlinksldjump"/>
              </a:rPr>
              <a:t>Exercícios 4 – 5 </a:t>
            </a:r>
            <a:endParaRPr lang="pt-BR" dirty="0"/>
          </a:p>
          <a:p>
            <a:r>
              <a:rPr lang="pt-BR" dirty="0">
                <a:hlinkClick r:id="rId8" action="ppaction://hlinksldjump"/>
              </a:rPr>
              <a:t>Estruturas de Dados</a:t>
            </a:r>
            <a:endParaRPr lang="pt-BR" dirty="0"/>
          </a:p>
          <a:p>
            <a:pPr lvl="1"/>
            <a:r>
              <a:rPr lang="pt-BR" dirty="0">
                <a:hlinkClick r:id="rId9" action="ppaction://hlinksldjump"/>
              </a:rPr>
              <a:t>Exercícios 6 – 8</a:t>
            </a:r>
            <a:endParaRPr lang="pt-BR" dirty="0"/>
          </a:p>
          <a:p>
            <a:r>
              <a:rPr lang="pt-BR" dirty="0">
                <a:hlinkClick r:id="rId10" action="ppaction://hlinksldjump"/>
              </a:rPr>
              <a:t>Geradores</a:t>
            </a:r>
            <a:endParaRPr lang="pt-BR" dirty="0"/>
          </a:p>
          <a:p>
            <a:pPr lvl="1"/>
            <a:r>
              <a:rPr lang="pt-BR" dirty="0">
                <a:hlinkClick r:id="rId11" action="ppaction://hlinksldjump"/>
              </a:rPr>
              <a:t>Exercícios 9 – 11 </a:t>
            </a:r>
            <a:endParaRPr lang="pt-BR" dirty="0"/>
          </a:p>
          <a:p>
            <a:r>
              <a:rPr lang="pt-BR" dirty="0" err="1">
                <a:hlinkClick r:id="rId12" action="ppaction://hlinksldjump"/>
              </a:rPr>
              <a:t>Itertools</a:t>
            </a:r>
            <a:endParaRPr lang="pt-BR" dirty="0"/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 12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51459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do </a:t>
            </a:r>
            <a:r>
              <a:rPr lang="pt-BR" dirty="0" err="1"/>
              <a:t>itertools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08AC-6F36-4BB0-80FD-C5F7F60C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Agrupando valores</a:t>
            </a:r>
          </a:p>
          <a:p>
            <a:r>
              <a:rPr lang="pt-BR" dirty="0"/>
              <a:t>Aplicando funções a </a:t>
            </a:r>
            <a:r>
              <a:rPr lang="pt-BR" dirty="0" err="1"/>
              <a:t>sub-iteráveis</a:t>
            </a:r>
            <a:endParaRPr lang="pt-BR" dirty="0"/>
          </a:p>
          <a:p>
            <a:r>
              <a:rPr lang="pt-BR" dirty="0"/>
              <a:t>Combinatória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01158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itertools.groupby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Agrupa valores ordenados formando um iterável de iteráveis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Exige que o iterável original esteja ordenado pelo critério de agrupamento</a:t>
            </a:r>
          </a:p>
          <a:p>
            <a:pPr marL="514350" indent="-514350">
              <a:buFont typeface="+mj-lt"/>
              <a:buAutoNum type="arabicPeriod" startAt="4"/>
            </a:pP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153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893469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Ubuntu Mono"/>
              </a:rPr>
              <a:t>groupby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(it,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75980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itertools.groupby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154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key =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b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sorted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(a, key=key)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305966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4, 6, 8, 1, 3, 5, 7]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305966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7EF4C-3DDC-4283-A6D6-C3F821DD25A3}"/>
              </a:ext>
            </a:extLst>
          </p:cNvPr>
          <p:cNvSpPr txBox="1"/>
          <p:nvPr/>
        </p:nvSpPr>
        <p:spPr>
          <a:xfrm>
            <a:off x="1007386" y="3508953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groupby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group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groupby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(b, key)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FE60A-3210-48EA-BA5F-687089EF4D9F}"/>
              </a:ext>
            </a:extLst>
          </p:cNvPr>
          <p:cNvSpPr txBox="1"/>
          <p:nvPr/>
        </p:nvSpPr>
        <p:spPr>
          <a:xfrm>
            <a:off x="56034" y="35010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46531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&lt;itertools.groupby at 0x1ab600a2188&gt;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46531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BD47D-99A5-4AE2-A311-876AD98352A1}"/>
              </a:ext>
            </a:extLst>
          </p:cNvPr>
          <p:cNvSpPr txBox="1"/>
          <p:nvPr/>
        </p:nvSpPr>
        <p:spPr>
          <a:xfrm>
            <a:off x="1014742" y="508383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for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remainder, numbers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in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group: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(remainder,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(numbers))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810EC9-3384-4AFA-9A70-D04DC2EA6284}"/>
              </a:ext>
            </a:extLst>
          </p:cNvPr>
          <p:cNvSpPr txBox="1"/>
          <p:nvPr/>
        </p:nvSpPr>
        <p:spPr>
          <a:xfrm>
            <a:off x="63390" y="50758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FB6768-A68A-486F-8417-7D8F01D24430}"/>
              </a:ext>
            </a:extLst>
          </p:cNvPr>
          <p:cNvSpPr/>
          <p:nvPr/>
        </p:nvSpPr>
        <p:spPr>
          <a:xfrm>
            <a:off x="921301" y="5877272"/>
            <a:ext cx="5177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0 [2, 4, 6, 8]</a:t>
            </a:r>
          </a:p>
          <a:p>
            <a:r>
              <a:rPr lang="it-IT" dirty="0">
                <a:latin typeface="Ubuntu Mono" panose="020B0509030602030204" pitchFamily="49" charset="0"/>
              </a:rPr>
              <a:t>1 [1, 3, 5, 7]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7805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itertools.starmap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Aplica função a </a:t>
            </a:r>
            <a:r>
              <a:rPr lang="pt-BR" dirty="0" err="1"/>
              <a:t>sub-iteráveis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155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Ubuntu Mono"/>
              </a:rPr>
              <a:t>starmap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it)</a:t>
            </a:r>
          </a:p>
        </p:txBody>
      </p:sp>
    </p:spTree>
    <p:extLst>
      <p:ext uri="{BB962C8B-B14F-4D97-AF65-F5344CB8AC3E}">
        <p14:creationId xmlns:p14="http://schemas.microsoft.com/office/powerpoint/2010/main" val="350914740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itertools.starmap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156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a = [(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)]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half_of_pow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(x ** y) /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7EF4C-3DDC-4283-A6D6-C3F821DD25A3}"/>
              </a:ext>
            </a:extLst>
          </p:cNvPr>
          <p:cNvSpPr txBox="1"/>
          <p:nvPr/>
        </p:nvSpPr>
        <p:spPr>
          <a:xfrm>
            <a:off x="1007386" y="307690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starmap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l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starmap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half_of_pow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a))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FE60A-3210-48EA-BA5F-687089EF4D9F}"/>
              </a:ext>
            </a:extLst>
          </p:cNvPr>
          <p:cNvSpPr txBox="1"/>
          <p:nvPr/>
        </p:nvSpPr>
        <p:spPr>
          <a:xfrm>
            <a:off x="56034" y="30689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393305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[16.0, 4.5, 500.0]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393305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400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Combinatória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08AC-6F36-4BB0-80FD-C5F7F60C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Produto</a:t>
            </a:r>
          </a:p>
          <a:p>
            <a:r>
              <a:rPr lang="pt-BR" dirty="0"/>
              <a:t>Permutações</a:t>
            </a:r>
          </a:p>
          <a:p>
            <a:r>
              <a:rPr lang="pt-BR" dirty="0"/>
              <a:t>Combinações</a:t>
            </a:r>
          </a:p>
          <a:p>
            <a:r>
              <a:rPr lang="pt-BR" dirty="0"/>
              <a:t>Combinações com repetição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84469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itertools.product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Equivale a for alinhado</a:t>
            </a:r>
          </a:p>
          <a:p>
            <a:endParaRPr lang="pt-BR" dirty="0"/>
          </a:p>
          <a:p>
            <a:r>
              <a:rPr lang="pt-BR" dirty="0"/>
              <a:t>Parâmetro </a:t>
            </a:r>
            <a:r>
              <a:rPr lang="pt-BR" dirty="0" err="1"/>
              <a:t>repeat</a:t>
            </a:r>
            <a:r>
              <a:rPr lang="pt-BR" dirty="0"/>
              <a:t> indica número de vezes que </a:t>
            </a:r>
            <a:r>
              <a:rPr lang="pt-BR" i="1" dirty="0"/>
              <a:t>p, q</a:t>
            </a:r>
            <a:r>
              <a:rPr lang="pt-BR" dirty="0"/>
              <a:t> e outros iteráveis são repetidos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158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product(p, q, ..., repeat=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95003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itertools.product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159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product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product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"ABCD"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"EFGH"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2483604"/>
            <a:ext cx="51773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[('A', 'E'), ('A', 'F'),</a:t>
            </a:r>
          </a:p>
          <a:p>
            <a:r>
              <a:rPr lang="it-IT" dirty="0">
                <a:latin typeface="Ubuntu Mono" panose="020B0509030602030204" pitchFamily="49" charset="0"/>
              </a:rPr>
              <a:t> ('A', 'G'), ('A', 'H'),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'E'), ('B', 'F'),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'G'), ('B', 'H'),</a:t>
            </a:r>
          </a:p>
          <a:p>
            <a:r>
              <a:rPr lang="it-IT" dirty="0">
                <a:latin typeface="Ubuntu Mono" panose="020B0509030602030204" pitchFamily="49" charset="0"/>
              </a:rPr>
              <a:t> ('C', 'E'), ('C', 'F'),</a:t>
            </a:r>
          </a:p>
          <a:p>
            <a:r>
              <a:rPr lang="it-IT" dirty="0">
                <a:latin typeface="Ubuntu Mono" panose="020B0509030602030204" pitchFamily="49" charset="0"/>
              </a:rPr>
              <a:t> ('C', 'G'), ('C', 'H'),</a:t>
            </a:r>
          </a:p>
          <a:p>
            <a:r>
              <a:rPr lang="it-IT" dirty="0">
                <a:latin typeface="Ubuntu Mono" panose="020B0509030602030204" pitchFamily="49" charset="0"/>
              </a:rPr>
              <a:t> ('D', 'E'), ('D', 'F'),</a:t>
            </a:r>
          </a:p>
          <a:p>
            <a:r>
              <a:rPr lang="it-IT" dirty="0">
                <a:latin typeface="Ubuntu Mono" panose="020B0509030602030204" pitchFamily="49" charset="0"/>
              </a:rPr>
              <a:t> ('D', 'G'), ('D', 'H')]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56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Código equivalente (3/4)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505378"/>
            <a:ext cx="7966338" cy="413651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chess_to_tuple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chess_position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"Converts chess position (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eg.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, 'a1') to tuple (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eg.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, (1, 1))"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first =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chess_position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second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chess_position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(first, second)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tuple_to_chess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(column, line):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"Converts position to chess notation (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eg.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, 'a1')"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column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and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line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first =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chr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(column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second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str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(line)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first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second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6277" y="14974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57938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itertools.product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160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product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product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([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False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2483604"/>
            <a:ext cx="51773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[(False, False, False),</a:t>
            </a:r>
          </a:p>
          <a:p>
            <a:r>
              <a:rPr lang="da-DK" dirty="0">
                <a:latin typeface="Ubuntu Mono" panose="020B0509030602030204" pitchFamily="49" charset="0"/>
              </a:rPr>
              <a:t> (False, False, True),</a:t>
            </a:r>
          </a:p>
          <a:p>
            <a:r>
              <a:rPr lang="da-DK" dirty="0">
                <a:latin typeface="Ubuntu Mono" panose="020B0509030602030204" pitchFamily="49" charset="0"/>
              </a:rPr>
              <a:t> (False, True, False),</a:t>
            </a:r>
          </a:p>
          <a:p>
            <a:r>
              <a:rPr lang="da-DK" dirty="0">
                <a:latin typeface="Ubuntu Mono" panose="020B0509030602030204" pitchFamily="49" charset="0"/>
              </a:rPr>
              <a:t> (False, True, True),</a:t>
            </a:r>
          </a:p>
          <a:p>
            <a:r>
              <a:rPr lang="da-DK" dirty="0">
                <a:latin typeface="Ubuntu Mono" panose="020B0509030602030204" pitchFamily="49" charset="0"/>
              </a:rPr>
              <a:t> (True, False, False),</a:t>
            </a:r>
          </a:p>
          <a:p>
            <a:r>
              <a:rPr lang="da-DK" dirty="0">
                <a:latin typeface="Ubuntu Mono" panose="020B0509030602030204" pitchFamily="49" charset="0"/>
              </a:rPr>
              <a:t> (True, False, True),</a:t>
            </a:r>
          </a:p>
          <a:p>
            <a:r>
              <a:rPr lang="da-DK" dirty="0">
                <a:latin typeface="Ubuntu Mono" panose="020B0509030602030204" pitchFamily="49" charset="0"/>
              </a:rPr>
              <a:t> (True, True, False),</a:t>
            </a:r>
          </a:p>
          <a:p>
            <a:r>
              <a:rPr lang="da-DK" dirty="0">
                <a:latin typeface="Ubuntu Mono" panose="020B0509030602030204" pitchFamily="49" charset="0"/>
              </a:rPr>
              <a:t> (True, True, True)]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7264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itertools.permutations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Gera todas as permutações de tamanho </a:t>
            </a:r>
            <a:r>
              <a:rPr lang="pt-BR" i="1" dirty="0"/>
              <a:t>r</a:t>
            </a:r>
            <a:r>
              <a:rPr lang="pt-BR" dirty="0"/>
              <a:t> sem repetição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161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74945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permutations(p, r=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len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248856009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itertools.permutations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162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permutations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permutations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"ABC"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2483604"/>
            <a:ext cx="51773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[('A', 'B', 'C'),</a:t>
            </a:r>
          </a:p>
          <a:p>
            <a:r>
              <a:rPr lang="it-IT" dirty="0">
                <a:latin typeface="Ubuntu Mono" panose="020B0509030602030204" pitchFamily="49" charset="0"/>
              </a:rPr>
              <a:t> ('A', 'C', 'B'),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'A', 'C'),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'C', 'A'),</a:t>
            </a:r>
          </a:p>
          <a:p>
            <a:r>
              <a:rPr lang="it-IT" dirty="0">
                <a:latin typeface="Ubuntu Mono" panose="020B0509030602030204" pitchFamily="49" charset="0"/>
              </a:rPr>
              <a:t> ('C', 'A', 'B'),</a:t>
            </a:r>
          </a:p>
          <a:p>
            <a:r>
              <a:rPr lang="it-IT" dirty="0">
                <a:latin typeface="Ubuntu Mono" panose="020B0509030602030204" pitchFamily="49" charset="0"/>
              </a:rPr>
              <a:t> ('C', 'B', 'A')]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5109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itertools.permutations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163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permutations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permutations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"ABC"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2483604"/>
            <a:ext cx="67543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[('A', 'B'),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('A', 'C'),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'A'),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'C'),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('C', 'A'),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('C', 'B')]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0878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itertools.combinations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Gera todas as combinações (ordenadas) de tamanho </a:t>
            </a:r>
            <a:r>
              <a:rPr lang="pt-BR" i="1" dirty="0"/>
              <a:t>r</a:t>
            </a:r>
            <a:r>
              <a:rPr lang="pt-BR" dirty="0"/>
              <a:t> sem repetição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164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74945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combinations(p, r)</a:t>
            </a:r>
          </a:p>
        </p:txBody>
      </p:sp>
    </p:spTree>
    <p:extLst>
      <p:ext uri="{BB962C8B-B14F-4D97-AF65-F5344CB8AC3E}">
        <p14:creationId xmlns:p14="http://schemas.microsoft.com/office/powerpoint/2010/main" val="206575384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itertools.combinations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165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combinations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combinations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"ABC"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2483604"/>
            <a:ext cx="6754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[('A', 'B'),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('A', 'C'),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'C')]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9175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/>
              <a:t>itertools</a:t>
            </a:r>
            <a:r>
              <a:rPr lang="pt-BR" sz="4000" dirty="0"/>
              <a:t>.</a:t>
            </a:r>
            <a:br>
              <a:rPr lang="pt-BR" sz="4000" dirty="0"/>
            </a:br>
            <a:r>
              <a:rPr lang="pt-BR" sz="4000" dirty="0" err="1"/>
              <a:t>combinations_with_replacement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Gera todas as combinações (ordenadas) de tamanho </a:t>
            </a:r>
            <a:r>
              <a:rPr lang="pt-BR" i="1" dirty="0"/>
              <a:t>r</a:t>
            </a:r>
            <a:r>
              <a:rPr lang="pt-BR" dirty="0"/>
              <a:t> com repetição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166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74945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Ubuntu Mono"/>
              </a:rPr>
              <a:t>Combinations_with_replacement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(p, r)</a:t>
            </a:r>
          </a:p>
        </p:txBody>
      </p:sp>
    </p:spTree>
    <p:extLst>
      <p:ext uri="{BB962C8B-B14F-4D97-AF65-F5344CB8AC3E}">
        <p14:creationId xmlns:p14="http://schemas.microsoft.com/office/powerpoint/2010/main" val="103299353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/>
              <a:t>itertools</a:t>
            </a:r>
            <a:r>
              <a:rPr lang="pt-BR" sz="4000" dirty="0"/>
              <a:t>.</a:t>
            </a:r>
            <a:br>
              <a:rPr lang="pt-BR" sz="4000" dirty="0"/>
            </a:br>
            <a:r>
              <a:rPr lang="pt-BR" sz="4000" dirty="0" err="1"/>
              <a:t>combinations_with_replacement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167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combinations_with_replacement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combinations_with_replacement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"ABC"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2483604"/>
            <a:ext cx="67543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[('A', 'A'),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('A', 'B'),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('A', 'C'),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'B'),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'C'),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('C', 'C')]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8814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6085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pt-BR" dirty="0"/>
              <a:t>Obtenha todas as permutações "ABCD" que tenham "D" como último elemento</a:t>
            </a:r>
          </a:p>
          <a:p>
            <a:pPr marL="514350" indent="-514350">
              <a:buFont typeface="+mj-lt"/>
              <a:buAutoNum type="arabicPeriod" startAt="12"/>
            </a:pPr>
            <a:endParaRPr lang="pt-BR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46859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CED6-EC9D-48C4-B076-5F73F900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conteúdo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7993F-C915-431F-9C3D-4F29E557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Python </a:t>
            </a:r>
            <a:r>
              <a:rPr lang="pt-BR" dirty="0" err="1"/>
              <a:t>mastery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https://stackoverflow.com/questions/2573135/python-progression-path-from-apprentice-to-guru/2576240#2576240</a:t>
            </a:r>
            <a:endParaRPr lang="pt-BR" dirty="0"/>
          </a:p>
          <a:p>
            <a:r>
              <a:rPr lang="en-US" dirty="0" err="1"/>
              <a:t>Onelinerizer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http://www.onelinerizer.com/</a:t>
            </a:r>
            <a:endParaRPr lang="en-US" dirty="0"/>
          </a:p>
          <a:p>
            <a:pPr lvl="1"/>
            <a:r>
              <a:rPr lang="pt-BR" dirty="0"/>
              <a:t>Ferramenta automática que faz o que foi apresentado</a:t>
            </a:r>
          </a:p>
          <a:p>
            <a:pPr lvl="1"/>
            <a:r>
              <a:rPr lang="pt-BR" dirty="0"/>
              <a:t>O site apresenta uma forma mais “algorítmica” de fazer a conversão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A056-2048-48C1-A85A-51619608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68919-5D55-4612-8A4C-60A0F95A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48BA-971B-474A-A811-C29326AE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1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equivalente (4/4)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505378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knight(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"h8"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"a1"</a:t>
            </a:r>
            <a:r>
              <a:rPr lang="en-US" dirty="0">
                <a:latin typeface="Ubuntu Mono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06813" y="213285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6277" y="14974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FD0D1-4610-4AA6-B207-0B655460E992}"/>
              </a:ext>
            </a:extLst>
          </p:cNvPr>
          <p:cNvSpPr txBox="1"/>
          <p:nvPr/>
        </p:nvSpPr>
        <p:spPr>
          <a:xfrm>
            <a:off x="35496" y="21328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9850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AD79-3B64-4D8D-B0AA-9B93B010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</a:t>
            </a:r>
            <a:r>
              <a:rPr lang="pt-BR" dirty="0" err="1"/>
              <a:t>functools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4702-11A2-438B-A5BD-D64E099F6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hlinkClick r:id="rId2" action="ppaction://hlinksldjump"/>
              </a:rPr>
              <a:t>cmp_to_key</a:t>
            </a:r>
            <a:endParaRPr lang="pt-BR" dirty="0"/>
          </a:p>
          <a:p>
            <a:r>
              <a:rPr lang="pt-BR" dirty="0" err="1">
                <a:hlinkClick r:id="rId3" action="ppaction://hlinksldjump"/>
              </a:rPr>
              <a:t>wraps</a:t>
            </a:r>
            <a:endParaRPr lang="pt-BR" dirty="0"/>
          </a:p>
          <a:p>
            <a:r>
              <a:rPr lang="pt-BR" dirty="0" err="1">
                <a:hlinkClick r:id="rId4" action="ppaction://hlinksldjump"/>
              </a:rPr>
              <a:t>lru_cache</a:t>
            </a:r>
            <a:endParaRPr lang="pt-BR" dirty="0"/>
          </a:p>
          <a:p>
            <a:r>
              <a:rPr lang="pt-BR" dirty="0" err="1">
                <a:hlinkClick r:id="rId5" action="ppaction://hlinksldjump"/>
              </a:rPr>
              <a:t>singledispatch</a:t>
            </a:r>
            <a:endParaRPr lang="pt-BR" dirty="0"/>
          </a:p>
          <a:p>
            <a:r>
              <a:rPr lang="pt-BR" dirty="0" err="1">
                <a:hlinkClick r:id="rId6" action="ppaction://hlinksldjump"/>
              </a:rPr>
              <a:t>partial</a:t>
            </a:r>
            <a:endParaRPr lang="pt-BR" dirty="0"/>
          </a:p>
          <a:p>
            <a:r>
              <a:rPr lang="pt-BR" dirty="0" err="1">
                <a:hlinkClick r:id="rId7" action="ppaction://hlinksldjump"/>
              </a:rPr>
              <a:t>reduce</a:t>
            </a: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D07E9-E8DE-422D-A320-4B84E2F3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092D-F739-44BF-B673-4441ABFC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7FAFC-AFB5-41BB-B6DD-9DE7AA74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11854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AD79-3B64-4D8D-B0AA-9B93B010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</a:t>
            </a:r>
            <a:r>
              <a:rPr lang="pt-BR" dirty="0" err="1"/>
              <a:t>itertools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4702-11A2-438B-A5BD-D64E099F6A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>
                <a:hlinkClick r:id="rId2" action="ppaction://hlinksldjump"/>
              </a:rPr>
              <a:t>zip_longest</a:t>
            </a:r>
            <a:endParaRPr lang="pt-BR" dirty="0"/>
          </a:p>
          <a:p>
            <a:r>
              <a:rPr lang="pt-BR" dirty="0" err="1">
                <a:hlinkClick r:id="rId3" action="ppaction://hlinksldjump"/>
              </a:rPr>
              <a:t>filterfalse</a:t>
            </a:r>
            <a:endParaRPr lang="pt-BR" dirty="0"/>
          </a:p>
          <a:p>
            <a:r>
              <a:rPr lang="pt-BR" dirty="0" err="1">
                <a:hlinkClick r:id="rId4" action="ppaction://hlinksldjump"/>
              </a:rPr>
              <a:t>compress</a:t>
            </a:r>
            <a:endParaRPr lang="pt-BR" dirty="0"/>
          </a:p>
          <a:p>
            <a:r>
              <a:rPr lang="pt-BR" dirty="0" err="1">
                <a:hlinkClick r:id="rId5" action="ppaction://hlinksldjump"/>
              </a:rPr>
              <a:t>tee</a:t>
            </a:r>
            <a:endParaRPr lang="pt-BR" dirty="0"/>
          </a:p>
          <a:p>
            <a:r>
              <a:rPr lang="pt-BR" dirty="0" err="1">
                <a:hlinkClick r:id="rId6" action="ppaction://hlinksldjump"/>
              </a:rPr>
              <a:t>chain</a:t>
            </a:r>
            <a:endParaRPr lang="pt-BR" dirty="0"/>
          </a:p>
          <a:p>
            <a:r>
              <a:rPr lang="pt-BR" dirty="0" err="1">
                <a:hlinkClick r:id="rId7" action="ppaction://hlinksldjump"/>
              </a:rPr>
              <a:t>islice</a:t>
            </a:r>
            <a:endParaRPr lang="pt-BR" dirty="0"/>
          </a:p>
          <a:p>
            <a:r>
              <a:rPr lang="pt-BR" dirty="0" err="1">
                <a:hlinkClick r:id="rId8" action="ppaction://hlinksldjump"/>
              </a:rPr>
              <a:t>count</a:t>
            </a:r>
            <a:endParaRPr lang="pt-BR" dirty="0"/>
          </a:p>
          <a:p>
            <a:r>
              <a:rPr lang="pt-BR" dirty="0" err="1">
                <a:hlinkClick r:id="rId9" action="ppaction://hlinksldjump"/>
              </a:rPr>
              <a:t>cycle</a:t>
            </a:r>
            <a:endParaRPr lang="pt-BR" dirty="0"/>
          </a:p>
          <a:p>
            <a:r>
              <a:rPr lang="pt-BR" dirty="0" err="1">
                <a:hlinkClick r:id="rId10" action="ppaction://hlinksldjump"/>
              </a:rPr>
              <a:t>repeat</a:t>
            </a: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96D0AC-0A20-42CE-A7DF-8C9615D09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5856" y="1600200"/>
            <a:ext cx="5410944" cy="4525963"/>
          </a:xfrm>
        </p:spPr>
        <p:txBody>
          <a:bodyPr>
            <a:normAutofit lnSpcReduction="10000"/>
          </a:bodyPr>
          <a:lstStyle/>
          <a:p>
            <a:r>
              <a:rPr lang="pt-BR" dirty="0" err="1">
                <a:hlinkClick r:id="rId11" action="ppaction://hlinksldjump"/>
              </a:rPr>
              <a:t>accumulate</a:t>
            </a:r>
            <a:endParaRPr lang="pt-BR" dirty="0"/>
          </a:p>
          <a:p>
            <a:r>
              <a:rPr lang="pt-BR" dirty="0" err="1">
                <a:hlinkClick r:id="rId12" action="ppaction://hlinksldjump"/>
              </a:rPr>
              <a:t>takewhile</a:t>
            </a:r>
            <a:endParaRPr lang="pt-BR" dirty="0"/>
          </a:p>
          <a:p>
            <a:r>
              <a:rPr lang="pt-BR" dirty="0" err="1">
                <a:hlinkClick r:id="rId13" action="ppaction://hlinksldjump"/>
              </a:rPr>
              <a:t>dropwhile</a:t>
            </a:r>
            <a:endParaRPr lang="pt-BR" dirty="0"/>
          </a:p>
          <a:p>
            <a:r>
              <a:rPr lang="pt-BR" dirty="0" err="1">
                <a:hlinkClick r:id="rId14" action="ppaction://hlinksldjump"/>
              </a:rPr>
              <a:t>groupby</a:t>
            </a:r>
            <a:endParaRPr lang="pt-BR" dirty="0"/>
          </a:p>
          <a:p>
            <a:r>
              <a:rPr lang="pt-BR" dirty="0" err="1">
                <a:hlinkClick r:id="rId15" action="ppaction://hlinksldjump"/>
              </a:rPr>
              <a:t>starmap</a:t>
            </a:r>
            <a:endParaRPr lang="pt-BR" dirty="0"/>
          </a:p>
          <a:p>
            <a:r>
              <a:rPr lang="pt-BR" dirty="0" err="1">
                <a:hlinkClick r:id="rId16" action="ppaction://hlinksldjump"/>
              </a:rPr>
              <a:t>produc</a:t>
            </a:r>
            <a:r>
              <a:rPr lang="en-US" dirty="0">
                <a:hlinkClick r:id="rId16" action="ppaction://hlinksldjump"/>
              </a:rPr>
              <a:t>t</a:t>
            </a:r>
            <a:endParaRPr lang="en-US" dirty="0"/>
          </a:p>
          <a:p>
            <a:r>
              <a:rPr lang="pt-BR" dirty="0" err="1">
                <a:hlinkClick r:id="rId17" action="ppaction://hlinksldjump"/>
              </a:rPr>
              <a:t>permutations</a:t>
            </a:r>
            <a:endParaRPr lang="pt-BR" dirty="0"/>
          </a:p>
          <a:p>
            <a:r>
              <a:rPr lang="pt-BR" dirty="0" err="1">
                <a:hlinkClick r:id="rId18" action="ppaction://hlinksldjump"/>
              </a:rPr>
              <a:t>combinations</a:t>
            </a:r>
            <a:endParaRPr lang="pt-BR" dirty="0"/>
          </a:p>
          <a:p>
            <a:r>
              <a:rPr lang="pt-BR" dirty="0" err="1">
                <a:hlinkClick r:id="rId19" action="ppaction://hlinksldjump"/>
              </a:rPr>
              <a:t>combinations_with_replacement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D07E9-E8DE-422D-A320-4B84E2F3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092D-F739-44BF-B673-4441ABFC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7FAFC-AFB5-41BB-B6DD-9DE7AA74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33422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João Felipe N. Pimentel</a:t>
            </a:r>
          </a:p>
          <a:p>
            <a:r>
              <a:rPr lang="en-US" noProof="0" dirty="0"/>
              <a:t>joaofelipenp@gmail.com</a:t>
            </a:r>
          </a:p>
        </p:txBody>
      </p:sp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Python </a:t>
            </a:r>
            <a:r>
              <a:rPr lang="en-US" noProof="0" dirty="0" err="1"/>
              <a:t>em</a:t>
            </a:r>
            <a:r>
              <a:rPr lang="en-US" noProof="0" dirty="0"/>
              <a:t> Uma </a:t>
            </a:r>
            <a:r>
              <a:rPr lang="en-US" noProof="0" dirty="0" err="1"/>
              <a:t>Linha</a:t>
            </a:r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4B13E-C059-4577-BD6C-24B56504E1D1}"/>
              </a:ext>
            </a:extLst>
          </p:cNvPr>
          <p:cNvSpPr/>
          <p:nvPr/>
        </p:nvSpPr>
        <p:spPr>
          <a:xfrm>
            <a:off x="0" y="2492896"/>
            <a:ext cx="9144000" cy="584775"/>
          </a:xfrm>
          <a:prstGeom prst="rect">
            <a:avLst/>
          </a:prstGeom>
          <a:solidFill>
            <a:schemeClr val="tx1">
              <a:alpha val="37000"/>
            </a:schemeClr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>
                <a:solidFill>
                  <a:schemeClr val="bg1"/>
                </a:solidFill>
              </a:rPr>
              <a:t>https://github.com/JoaoFelipe/presentations/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6DCD6-3C0E-4C24-BAD3-CBCD2C216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6761" r="7160" b="7560"/>
          <a:stretch/>
        </p:blipFill>
        <p:spPr>
          <a:xfrm>
            <a:off x="3347864" y="3192770"/>
            <a:ext cx="244827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8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Por quê?</a:t>
            </a:r>
            <a:endParaRPr lang="pt-BR" dirty="0"/>
          </a:p>
          <a:p>
            <a:r>
              <a:rPr lang="pt-BR" dirty="0">
                <a:solidFill>
                  <a:schemeClr val="bg1"/>
                </a:solidFill>
              </a:rPr>
              <a:t>Comandos </a:t>
            </a:r>
            <a:r>
              <a:rPr lang="pt-BR" dirty="0" err="1">
                <a:solidFill>
                  <a:schemeClr val="bg1"/>
                </a:solidFill>
              </a:rPr>
              <a:t>vs</a:t>
            </a:r>
            <a:r>
              <a:rPr lang="pt-BR" dirty="0">
                <a:solidFill>
                  <a:schemeClr val="bg1"/>
                </a:solidFill>
              </a:rPr>
              <a:t> Expressões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1 – 3</a:t>
            </a:r>
          </a:p>
          <a:p>
            <a:r>
              <a:rPr lang="pt-BR" dirty="0">
                <a:solidFill>
                  <a:schemeClr val="bg1"/>
                </a:solidFill>
              </a:rPr>
              <a:t>Funções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4 – 5 </a:t>
            </a:r>
          </a:p>
          <a:p>
            <a:r>
              <a:rPr lang="pt-BR" dirty="0">
                <a:solidFill>
                  <a:schemeClr val="bg1"/>
                </a:solidFill>
              </a:rPr>
              <a:t>Estruturas de Dados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6 – 8</a:t>
            </a:r>
          </a:p>
          <a:p>
            <a:r>
              <a:rPr lang="pt-BR" dirty="0">
                <a:solidFill>
                  <a:schemeClr val="bg1"/>
                </a:solidFill>
              </a:rPr>
              <a:t>Geradores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9 – 11 </a:t>
            </a:r>
          </a:p>
          <a:p>
            <a:r>
              <a:rPr lang="pt-BR" dirty="0" err="1">
                <a:solidFill>
                  <a:schemeClr val="bg1"/>
                </a:solidFill>
              </a:rPr>
              <a:t>Itertools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 12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0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quê?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20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Por quê?</a:t>
            </a:r>
            <a:endParaRPr lang="pt-BR" dirty="0"/>
          </a:p>
          <a:p>
            <a:r>
              <a:rPr lang="pt-BR" dirty="0">
                <a:hlinkClick r:id="rId4" action="ppaction://hlinksldjump"/>
              </a:rPr>
              <a:t>Comandos </a:t>
            </a:r>
            <a:r>
              <a:rPr lang="pt-BR" dirty="0" err="1">
                <a:hlinkClick r:id="rId4" action="ppaction://hlinksldjump"/>
              </a:rPr>
              <a:t>vs</a:t>
            </a:r>
            <a:r>
              <a:rPr lang="pt-BR" dirty="0">
                <a:hlinkClick r:id="rId4" action="ppaction://hlinksldjump"/>
              </a:rPr>
              <a:t> Expressões</a:t>
            </a:r>
            <a:endParaRPr lang="pt-BR" dirty="0"/>
          </a:p>
          <a:p>
            <a:pPr lvl="1"/>
            <a:r>
              <a:rPr lang="pt-BR" dirty="0">
                <a:hlinkClick r:id="rId5" action="ppaction://hlinksldjump"/>
              </a:rPr>
              <a:t>Exercícios 1 – 3</a:t>
            </a:r>
            <a:endParaRPr lang="pt-BR" dirty="0"/>
          </a:p>
          <a:p>
            <a:r>
              <a:rPr lang="pt-BR" dirty="0">
                <a:hlinkClick r:id="rId6" action="ppaction://hlinksldjump"/>
              </a:rPr>
              <a:t>Funções</a:t>
            </a:r>
            <a:endParaRPr lang="pt-BR" dirty="0"/>
          </a:p>
          <a:p>
            <a:pPr lvl="1"/>
            <a:r>
              <a:rPr lang="pt-BR" dirty="0">
                <a:hlinkClick r:id="rId7" action="ppaction://hlinksldjump"/>
              </a:rPr>
              <a:t>Exercícios 4 – 5 </a:t>
            </a:r>
            <a:endParaRPr lang="pt-BR" dirty="0"/>
          </a:p>
          <a:p>
            <a:r>
              <a:rPr lang="pt-BR" dirty="0">
                <a:hlinkClick r:id="rId8" action="ppaction://hlinksldjump"/>
              </a:rPr>
              <a:t>Estruturas de Dados</a:t>
            </a:r>
            <a:endParaRPr lang="pt-BR" dirty="0"/>
          </a:p>
          <a:p>
            <a:pPr lvl="1"/>
            <a:r>
              <a:rPr lang="pt-BR" dirty="0">
                <a:hlinkClick r:id="rId9" action="ppaction://hlinksldjump"/>
              </a:rPr>
              <a:t>Exercícios 6 – 8</a:t>
            </a:r>
            <a:endParaRPr lang="pt-BR" dirty="0"/>
          </a:p>
          <a:p>
            <a:r>
              <a:rPr lang="pt-BR" dirty="0">
                <a:hlinkClick r:id="rId10" action="ppaction://hlinksldjump"/>
              </a:rPr>
              <a:t>Geradores</a:t>
            </a:r>
            <a:endParaRPr lang="pt-BR" dirty="0"/>
          </a:p>
          <a:p>
            <a:pPr lvl="1"/>
            <a:r>
              <a:rPr lang="pt-BR" dirty="0">
                <a:hlinkClick r:id="rId11" action="ppaction://hlinksldjump"/>
              </a:rPr>
              <a:t>Exercícios 9 – 11 </a:t>
            </a:r>
            <a:endParaRPr lang="pt-BR" dirty="0"/>
          </a:p>
          <a:p>
            <a:r>
              <a:rPr lang="pt-BR" dirty="0" err="1">
                <a:hlinkClick r:id="rId12" action="ppaction://hlinksldjump"/>
              </a:rPr>
              <a:t>Itertools</a:t>
            </a:r>
            <a:endParaRPr lang="pt-BR" dirty="0"/>
          </a:p>
          <a:p>
            <a:pPr lvl="1"/>
            <a:r>
              <a:rPr lang="pt-BR" dirty="0">
                <a:hlinkClick r:id="rId13" action="ppaction://hlinksldjump"/>
              </a:rPr>
              <a:t>Exercício 12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20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quê?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1A6FA2-B15F-44F6-975E-A6AC6236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ASCII </a:t>
            </a:r>
            <a:r>
              <a:rPr lang="pt-BR" dirty="0" err="1"/>
              <a:t>Art</a:t>
            </a:r>
            <a:r>
              <a:rPr lang="pt-BR" dirty="0"/>
              <a:t> – Código Equivalente</a:t>
            </a:r>
          </a:p>
          <a:p>
            <a:pPr lvl="1"/>
            <a:r>
              <a:rPr lang="pt-BR" dirty="0"/>
              <a:t>Não precisa respeitar </a:t>
            </a:r>
            <a:r>
              <a:rPr lang="pt-BR" dirty="0" err="1"/>
              <a:t>identações</a:t>
            </a:r>
            <a:r>
              <a:rPr lang="pt-BR" dirty="0"/>
              <a:t> do Python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B5A9E-6A4A-42A3-9551-A21E9198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446" y="2755917"/>
            <a:ext cx="4239108" cy="373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89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quê?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1A6FA2-B15F-44F6-975E-A6AC6236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trike="sngStrike" dirty="0" err="1"/>
              <a:t>Job</a:t>
            </a:r>
            <a:r>
              <a:rPr lang="pt-BR" strike="sngStrike" dirty="0"/>
              <a:t> Security</a:t>
            </a:r>
          </a:p>
          <a:p>
            <a:pPr lvl="1"/>
            <a:r>
              <a:rPr lang="pt-BR" dirty="0"/>
              <a:t>Alguém na empresa entende isso?</a:t>
            </a:r>
          </a:p>
          <a:p>
            <a:pPr lvl="1"/>
            <a:r>
              <a:rPr lang="pt-BR" dirty="0"/>
              <a:t>Cuidado com programadores psicopatas que sabem onde você mora!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B5A9E-6A4A-42A3-9551-A21E9198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3734040"/>
            <a:ext cx="2983650" cy="263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1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quê?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1A6FA2-B15F-44F6-975E-A6AC6236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Motivo Real: Aprender Python Intermediário</a:t>
            </a:r>
          </a:p>
          <a:p>
            <a:pPr lvl="1"/>
            <a:r>
              <a:rPr lang="pt-BR" dirty="0" err="1">
                <a:hlinkClick r:id="rId2" action="ppaction://hlinksldjump"/>
              </a:rPr>
              <a:t>Slice</a:t>
            </a:r>
            <a:endParaRPr lang="pt-BR" dirty="0"/>
          </a:p>
          <a:p>
            <a:pPr lvl="1"/>
            <a:r>
              <a:rPr lang="pt-BR" dirty="0" err="1">
                <a:hlinkClick r:id="rId3" action="ppaction://hlinksldjump"/>
              </a:rPr>
              <a:t>If</a:t>
            </a:r>
            <a:r>
              <a:rPr lang="pt-BR" dirty="0">
                <a:hlinkClick r:id="rId3" action="ppaction://hlinksldjump"/>
              </a:rPr>
              <a:t> Expression</a:t>
            </a:r>
            <a:endParaRPr lang="pt-BR" dirty="0"/>
          </a:p>
          <a:p>
            <a:pPr lvl="1"/>
            <a:r>
              <a:rPr lang="pt-BR" dirty="0">
                <a:hlinkClick r:id="rId4" action="ppaction://hlinksldjump"/>
              </a:rPr>
              <a:t>Funções anônimas (lambda)</a:t>
            </a:r>
            <a:endParaRPr lang="pt-BR" dirty="0"/>
          </a:p>
          <a:p>
            <a:pPr lvl="1"/>
            <a:r>
              <a:rPr lang="pt-BR" dirty="0" err="1">
                <a:hlinkClick r:id="rId5" action="ppaction://hlinksldjump"/>
              </a:rPr>
              <a:t>Decorator</a:t>
            </a:r>
            <a:endParaRPr lang="pt-BR" dirty="0"/>
          </a:p>
          <a:p>
            <a:pPr lvl="1"/>
            <a:r>
              <a:rPr lang="pt-BR" dirty="0" err="1">
                <a:hlinkClick r:id="rId6" action="ppaction://hlinksldjump"/>
              </a:rPr>
              <a:t>functools</a:t>
            </a:r>
            <a:endParaRPr lang="pt-BR" dirty="0"/>
          </a:p>
          <a:p>
            <a:pPr lvl="1"/>
            <a:r>
              <a:rPr lang="pt-BR" dirty="0" err="1">
                <a:hlinkClick r:id="rId7" action="ppaction://hlinksldjump"/>
              </a:rPr>
              <a:t>List</a:t>
            </a:r>
            <a:r>
              <a:rPr lang="pt-BR" dirty="0">
                <a:hlinkClick r:id="rId7" action="ppaction://hlinksldjump"/>
              </a:rPr>
              <a:t>/Set/</a:t>
            </a:r>
            <a:r>
              <a:rPr lang="pt-BR" dirty="0" err="1">
                <a:hlinkClick r:id="rId7" action="ppaction://hlinksldjump"/>
              </a:rPr>
              <a:t>Dict</a:t>
            </a:r>
            <a:r>
              <a:rPr lang="pt-BR" dirty="0">
                <a:hlinkClick r:id="rId7" action="ppaction://hlinksldjump"/>
              </a:rPr>
              <a:t> </a:t>
            </a:r>
            <a:r>
              <a:rPr lang="pt-BR" dirty="0" err="1">
                <a:hlinkClick r:id="rId7" action="ppaction://hlinksldjump"/>
              </a:rPr>
              <a:t>Comprehensions</a:t>
            </a:r>
            <a:endParaRPr lang="pt-BR" dirty="0"/>
          </a:p>
          <a:p>
            <a:pPr lvl="1"/>
            <a:r>
              <a:rPr lang="pt-BR" dirty="0">
                <a:hlinkClick r:id="rId8" action="ppaction://hlinksldjump"/>
              </a:rPr>
              <a:t>Geradores/</a:t>
            </a:r>
            <a:r>
              <a:rPr lang="pt-BR" dirty="0" err="1">
                <a:hlinkClick r:id="rId8" action="ppaction://hlinksldjump"/>
              </a:rPr>
              <a:t>Gen</a:t>
            </a:r>
            <a:r>
              <a:rPr lang="pt-BR" dirty="0">
                <a:hlinkClick r:id="rId8" action="ppaction://hlinksldjump"/>
              </a:rPr>
              <a:t> </a:t>
            </a:r>
            <a:r>
              <a:rPr lang="pt-BR" dirty="0" err="1">
                <a:hlinkClick r:id="rId8" action="ppaction://hlinksldjump"/>
              </a:rPr>
              <a:t>Expressions</a:t>
            </a:r>
            <a:endParaRPr lang="pt-BR" dirty="0"/>
          </a:p>
          <a:p>
            <a:pPr lvl="1"/>
            <a:r>
              <a:rPr lang="pt-BR" dirty="0" err="1">
                <a:hlinkClick r:id="rId9" action="ppaction://hlinksldjump"/>
              </a:rPr>
              <a:t>itertools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455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Por quê?</a:t>
            </a:r>
            <a:endParaRPr lang="pt-BR" dirty="0"/>
          </a:p>
          <a:p>
            <a:r>
              <a:rPr lang="pt-BR" dirty="0">
                <a:hlinkClick r:id="rId4" action="ppaction://hlinksldjump"/>
              </a:rPr>
              <a:t>Comandos </a:t>
            </a:r>
            <a:r>
              <a:rPr lang="pt-BR" dirty="0" err="1">
                <a:hlinkClick r:id="rId4" action="ppaction://hlinksldjump"/>
              </a:rPr>
              <a:t>vs</a:t>
            </a:r>
            <a:r>
              <a:rPr lang="pt-BR" dirty="0">
                <a:hlinkClick r:id="rId4" action="ppaction://hlinksldjump"/>
              </a:rPr>
              <a:t> Expressões</a:t>
            </a:r>
            <a:endParaRPr lang="pt-BR" dirty="0"/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1 – 3</a:t>
            </a:r>
          </a:p>
          <a:p>
            <a:r>
              <a:rPr lang="pt-BR" dirty="0">
                <a:solidFill>
                  <a:schemeClr val="bg1"/>
                </a:solidFill>
              </a:rPr>
              <a:t>Funções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4 – 5 </a:t>
            </a:r>
          </a:p>
          <a:p>
            <a:r>
              <a:rPr lang="pt-BR" dirty="0">
                <a:solidFill>
                  <a:schemeClr val="bg1"/>
                </a:solidFill>
              </a:rPr>
              <a:t>Estruturas de Dados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6 – 8</a:t>
            </a:r>
          </a:p>
          <a:p>
            <a:r>
              <a:rPr lang="pt-BR" dirty="0">
                <a:solidFill>
                  <a:schemeClr val="bg1"/>
                </a:solidFill>
              </a:rPr>
              <a:t>Geradores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9 – 11 </a:t>
            </a:r>
          </a:p>
          <a:p>
            <a:r>
              <a:rPr lang="pt-BR" dirty="0" err="1">
                <a:solidFill>
                  <a:schemeClr val="bg1"/>
                </a:solidFill>
              </a:rPr>
              <a:t>Itertools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 12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529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CB0D-0F93-4A30-8CA8-5DB2E5F1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  <a:br>
              <a:rPr lang="pt-BR" dirty="0"/>
            </a:br>
            <a:r>
              <a:rPr lang="pt-BR" dirty="0"/>
              <a:t>Sequência de Operações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6BA673-A8D6-4021-98B9-2243C8FA4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Inserção de elemento no meio de uma lista</a:t>
            </a:r>
          </a:p>
          <a:p>
            <a:r>
              <a:rPr lang="pt-BR" dirty="0"/>
              <a:t>3 comandos: 1 atribuição e 2 chamadas de função</a:t>
            </a:r>
          </a:p>
          <a:p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360F6-32C6-4CF2-9461-6DFFA423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842BF-655A-4D6D-8BC6-3601684D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D60D-E8B4-4CD9-9658-F7120BF5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9F262-364D-4DD7-81D7-347234044E3A}"/>
              </a:ext>
            </a:extLst>
          </p:cNvPr>
          <p:cNvSpPr txBox="1"/>
          <p:nvPr/>
        </p:nvSpPr>
        <p:spPr>
          <a:xfrm>
            <a:off x="997629" y="3292929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0785F9-42D3-4BB0-9103-FF7CB89E60BF}"/>
              </a:ext>
            </a:extLst>
          </p:cNvPr>
          <p:cNvSpPr/>
          <p:nvPr/>
        </p:nvSpPr>
        <p:spPr>
          <a:xfrm>
            <a:off x="906813" y="4797152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[7, 8, 9, 10, 11, 12, 13, 14, 15]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086A2-88D3-4358-B8BA-7903757A04F2}"/>
              </a:ext>
            </a:extLst>
          </p:cNvPr>
          <p:cNvSpPr txBox="1"/>
          <p:nvPr/>
        </p:nvSpPr>
        <p:spPr>
          <a:xfrm>
            <a:off x="46277" y="32849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2D83F-5284-4CFE-80EE-FE2F765F5391}"/>
              </a:ext>
            </a:extLst>
          </p:cNvPr>
          <p:cNvSpPr txBox="1"/>
          <p:nvPr/>
        </p:nvSpPr>
        <p:spPr>
          <a:xfrm>
            <a:off x="997629" y="3941001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latin typeface="Ubuntu Mono"/>
              </a:rPr>
              <a:t>a.insert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latin typeface="Ubuntu Mono"/>
              </a:rPr>
              <a:t>p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rint</a:t>
            </a:r>
            <a:r>
              <a:rPr lang="en-US" dirty="0">
                <a:latin typeface="Ubuntu Mono"/>
              </a:rPr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93FE0-111C-49C8-B340-BBBFAAD50FD6}"/>
              </a:ext>
            </a:extLst>
          </p:cNvPr>
          <p:cNvSpPr txBox="1"/>
          <p:nvPr/>
        </p:nvSpPr>
        <p:spPr>
          <a:xfrm>
            <a:off x="46277" y="39330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860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uma linha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uma linha</a:t>
            </a:r>
          </a:p>
          <a:p>
            <a:pPr lvl="1"/>
            <a:r>
              <a:rPr lang="pt-BR" dirty="0"/>
              <a:t>Usando </a:t>
            </a:r>
            <a:r>
              <a:rPr lang="pt-BR" b="1" dirty="0">
                <a:solidFill>
                  <a:srgbClr val="FF0000"/>
                </a:solidFill>
              </a:rPr>
              <a:t>;</a:t>
            </a:r>
            <a:r>
              <a:rPr lang="pt-BR" dirty="0"/>
              <a:t> para sequências de comandos: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78887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latin typeface="Ubuntu Mono"/>
              </a:rPr>
              <a:t>a.insert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Ubuntu Mono"/>
              </a:rPr>
              <a:t>;</a:t>
            </a:r>
            <a:r>
              <a:rPr lang="en-US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rint</a:t>
            </a:r>
            <a:r>
              <a:rPr lang="en-US" dirty="0">
                <a:latin typeface="Ubuntu Mono"/>
              </a:rPr>
              <a:t>(a)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06813" y="3425643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[7, 8, 9, 10, 11, 12, 13, 14, 15]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6277" y="27809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D2764-CA62-4CFB-8EA2-189473D9DA85}"/>
              </a:ext>
            </a:extLst>
          </p:cNvPr>
          <p:cNvSpPr txBox="1"/>
          <p:nvPr/>
        </p:nvSpPr>
        <p:spPr>
          <a:xfrm>
            <a:off x="4818517" y="5013176"/>
            <a:ext cx="4108817" cy="1366528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Ubuntu Mono"/>
              </a:rPr>
              <a:t>----------------------------------</a:t>
            </a:r>
            <a:endParaRPr lang="en-US" dirty="0">
              <a:latin typeface="Ubuntu Mono"/>
            </a:endParaRPr>
          </a:p>
          <a:p>
            <a:pPr marL="0" indent="0">
              <a:buNone/>
            </a:pPr>
            <a:r>
              <a:rPr lang="en-US" dirty="0" err="1">
                <a:latin typeface="Ubuntu Mono"/>
              </a:rPr>
              <a:t>a.insert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latin typeface="Ubuntu Mono"/>
              </a:rPr>
              <a:t>p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rint</a:t>
            </a:r>
            <a:r>
              <a:rPr lang="en-US" dirty="0">
                <a:latin typeface="Ubuntu Mono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909507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8AD4-8909-405A-A5AF-9E05F003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  <a:br>
              <a:rPr lang="pt-BR" dirty="0"/>
            </a:br>
            <a:r>
              <a:rPr lang="pt-BR" dirty="0"/>
              <a:t>Mas não funciona sempre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5AFB7-43D7-44CF-8B34-A3A5CA5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Usando </a:t>
            </a:r>
            <a:r>
              <a:rPr lang="pt-BR" b="1" dirty="0">
                <a:solidFill>
                  <a:srgbClr val="FF0000"/>
                </a:solidFill>
              </a:rPr>
              <a:t>;</a:t>
            </a:r>
            <a:r>
              <a:rPr lang="pt-BR" dirty="0"/>
              <a:t> não dá pra saber o escopo: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13D65-E97B-473A-9CCD-49925D95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BB531-480F-49BF-9C70-929C44A9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8272-8582-48C7-812D-A1B0CBA8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4563B-91DE-4FEF-AE54-7A917DB445EF}"/>
              </a:ext>
            </a:extLst>
          </p:cNvPr>
          <p:cNvSpPr txBox="1"/>
          <p:nvPr/>
        </p:nvSpPr>
        <p:spPr>
          <a:xfrm>
            <a:off x="997629" y="1708753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if not </a:t>
            </a:r>
            <a:r>
              <a:rPr lang="en-US" dirty="0">
                <a:latin typeface="Ubuntu Mono"/>
              </a:rPr>
              <a:t>a: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"Lista 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vazia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"Fora do if"</a:t>
            </a:r>
            <a:r>
              <a:rPr lang="en-US" dirty="0">
                <a:latin typeface="Ubuntu Mon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E5C24-62F4-47C1-9E2F-091395E90D97}"/>
              </a:ext>
            </a:extLst>
          </p:cNvPr>
          <p:cNvSpPr txBox="1"/>
          <p:nvPr/>
        </p:nvSpPr>
        <p:spPr>
          <a:xfrm>
            <a:off x="46277" y="17008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6594B-8BED-423C-B452-BFE1144462D1}"/>
              </a:ext>
            </a:extLst>
          </p:cNvPr>
          <p:cNvSpPr/>
          <p:nvPr/>
        </p:nvSpPr>
        <p:spPr>
          <a:xfrm>
            <a:off x="906813" y="284942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Fora do if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EB165-6B97-4EDF-A763-68C369971F10}"/>
              </a:ext>
            </a:extLst>
          </p:cNvPr>
          <p:cNvSpPr txBox="1"/>
          <p:nvPr/>
        </p:nvSpPr>
        <p:spPr>
          <a:xfrm>
            <a:off x="4499992" y="5845797"/>
            <a:ext cx="4463975" cy="535531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215D0-14CD-4D5B-B1D6-6AD26C5E3EA5}"/>
              </a:ext>
            </a:extLst>
          </p:cNvPr>
          <p:cNvSpPr txBox="1"/>
          <p:nvPr/>
        </p:nvSpPr>
        <p:spPr>
          <a:xfrm>
            <a:off x="1009776" y="4011878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if not </a:t>
            </a:r>
            <a:r>
              <a:rPr lang="en-US" dirty="0">
                <a:latin typeface="Ubuntu Mono"/>
              </a:rPr>
              <a:t>a: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"Lista 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vazia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latin typeface="Ubuntu Mono"/>
              </a:rPr>
              <a:t>);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"Fora do if"</a:t>
            </a:r>
            <a:r>
              <a:rPr lang="en-US" dirty="0">
                <a:latin typeface="Ubuntu Mono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85088-CDD9-462E-B402-4FC59746E377}"/>
              </a:ext>
            </a:extLst>
          </p:cNvPr>
          <p:cNvSpPr txBox="1"/>
          <p:nvPr/>
        </p:nvSpPr>
        <p:spPr>
          <a:xfrm>
            <a:off x="58424" y="40039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CA5373-D866-436C-B346-27F5BD7782C3}"/>
              </a:ext>
            </a:extLst>
          </p:cNvPr>
          <p:cNvSpPr/>
          <p:nvPr/>
        </p:nvSpPr>
        <p:spPr>
          <a:xfrm>
            <a:off x="908218" y="458805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Ubuntu Mono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Ubuntu Mono"/>
              </a:rPr>
              <a:t>vazio</a:t>
            </a:r>
            <a:r>
              <a:rPr lang="en-US" dirty="0">
                <a:solidFill>
                  <a:srgbClr val="FF0000"/>
                </a:solidFill>
                <a:latin typeface="Ubuntu Mono"/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518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Opção melhor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79375-96B0-4151-9E50-BC04E015FCFA}"/>
              </a:ext>
            </a:extLst>
          </p:cNvPr>
          <p:cNvSpPr txBox="1"/>
          <p:nvPr/>
        </p:nvSpPr>
        <p:spPr>
          <a:xfrm>
            <a:off x="4499992" y="4737801"/>
            <a:ext cx="4463975" cy="1643527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Ubuntu Mono"/>
              </a:rPr>
              <a:t>----------------------------------</a:t>
            </a:r>
            <a:endParaRPr lang="en-US" dirty="0">
              <a:solidFill>
                <a:schemeClr val="bg1">
                  <a:lumMod val="75000"/>
                </a:schemeClr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if not </a:t>
            </a:r>
            <a:r>
              <a:rPr lang="en-US" dirty="0">
                <a:latin typeface="Ubuntu Mono"/>
              </a:rPr>
              <a:t>a: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"Lista 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vazia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"Fora do if"</a:t>
            </a:r>
            <a:r>
              <a:rPr lang="en-US" dirty="0">
                <a:latin typeface="Ubuntu Mono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EAED4A-1B83-4F07-AB5B-C98C855C9F2D}"/>
              </a:ext>
            </a:extLst>
          </p:cNvPr>
          <p:cNvSpPr txBox="1"/>
          <p:nvPr/>
        </p:nvSpPr>
        <p:spPr>
          <a:xfrm>
            <a:off x="1004100" y="176340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"Lista 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vazia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\n"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 not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a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else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"Fora do if"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D8B62D-50C4-4A51-9040-9F5DE8C0964C}"/>
              </a:ext>
            </a:extLst>
          </p:cNvPr>
          <p:cNvSpPr txBox="1"/>
          <p:nvPr/>
        </p:nvSpPr>
        <p:spPr>
          <a:xfrm>
            <a:off x="52748" y="175546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343EDC-C187-40DF-A26F-5FB976F40331}"/>
              </a:ext>
            </a:extLst>
          </p:cNvPr>
          <p:cNvSpPr/>
          <p:nvPr/>
        </p:nvSpPr>
        <p:spPr>
          <a:xfrm>
            <a:off x="908218" y="233958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Fora do 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18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If</a:t>
            </a:r>
            <a:r>
              <a:rPr lang="pt-BR" dirty="0"/>
              <a:t> Expression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Ternário</a:t>
            </a:r>
          </a:p>
          <a:p>
            <a:endParaRPr lang="pt-BR" dirty="0"/>
          </a:p>
          <a:p>
            <a:r>
              <a:rPr lang="pt-BR" dirty="0"/>
              <a:t>Retorna </a:t>
            </a:r>
            <a:r>
              <a:rPr lang="pt-BR" i="1" dirty="0"/>
              <a:t>v</a:t>
            </a:r>
            <a:r>
              <a:rPr lang="pt-BR" dirty="0"/>
              <a:t> se </a:t>
            </a:r>
            <a:r>
              <a:rPr lang="pt-BR" i="1" dirty="0" err="1"/>
              <a:t>cond</a:t>
            </a:r>
            <a:r>
              <a:rPr lang="pt-BR" dirty="0"/>
              <a:t> for verdadeiro</a:t>
            </a:r>
          </a:p>
          <a:p>
            <a:r>
              <a:rPr lang="pt-BR" dirty="0"/>
              <a:t>Caso contrário, retorna </a:t>
            </a:r>
            <a:r>
              <a:rPr lang="pt-BR" i="1" dirty="0"/>
              <a:t>f</a:t>
            </a:r>
            <a:endParaRPr lang="pt-BR" dirty="0"/>
          </a:p>
          <a:p>
            <a:r>
              <a:rPr lang="pt-BR" dirty="0"/>
              <a:t>No exemplo:</a:t>
            </a:r>
          </a:p>
          <a:p>
            <a:endParaRPr lang="pt-BR" dirty="0"/>
          </a:p>
          <a:p>
            <a:r>
              <a:rPr lang="pt-BR" dirty="0"/>
              <a:t>Como a lista possui elementos, retorna “”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latin typeface="Ubuntu Mono"/>
              </a:rPr>
              <a:t>v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</a:t>
            </a:r>
            <a:r>
              <a:rPr lang="pt-BR" dirty="0" err="1">
                <a:latin typeface="Ubuntu Mono"/>
              </a:rPr>
              <a:t>cond</a:t>
            </a:r>
            <a:r>
              <a:rPr lang="pt-BR" dirty="0"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latin typeface="Ubuntu Mono"/>
              </a:rPr>
              <a:t> f</a:t>
            </a:r>
            <a:endParaRPr lang="en-US" dirty="0">
              <a:latin typeface="Ubuntu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DB851-B72D-4A32-8861-2B4E5E134886}"/>
              </a:ext>
            </a:extLst>
          </p:cNvPr>
          <p:cNvSpPr txBox="1"/>
          <p:nvPr/>
        </p:nvSpPr>
        <p:spPr>
          <a:xfrm>
            <a:off x="997629" y="462166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Ubuntu Mono"/>
              </a:rPr>
              <a:t>"Lista 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vazia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\n"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 not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a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else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""</a:t>
            </a:r>
            <a:endParaRPr lang="en-US" dirty="0">
              <a:latin typeface="Ubuntu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3C71D-10DC-43FB-A12A-3E67161E66CD}"/>
              </a:ext>
            </a:extLst>
          </p:cNvPr>
          <p:cNvSpPr txBox="1"/>
          <p:nvPr/>
        </p:nvSpPr>
        <p:spPr>
          <a:xfrm>
            <a:off x="4499992" y="5829574"/>
            <a:ext cx="4463975" cy="535531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87061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</a:t>
            </a:r>
            <a:r>
              <a:rPr lang="pt-BR" dirty="0" err="1"/>
              <a:t>vs</a:t>
            </a:r>
            <a:r>
              <a:rPr lang="pt-BR" dirty="0"/>
              <a:t> Expressões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99"/>
            <a:ext cx="8784976" cy="4864099"/>
          </a:xfrm>
        </p:spPr>
        <p:txBody>
          <a:bodyPr>
            <a:normAutofit/>
          </a:bodyPr>
          <a:lstStyle/>
          <a:p>
            <a:r>
              <a:rPr lang="pt-BR" dirty="0"/>
              <a:t>Python usa </a:t>
            </a:r>
            <a:r>
              <a:rPr lang="pt-BR" dirty="0" err="1"/>
              <a:t>identação</a:t>
            </a:r>
            <a:r>
              <a:rPr lang="pt-BR" dirty="0"/>
              <a:t> para identificar escopos</a:t>
            </a:r>
          </a:p>
          <a:p>
            <a:pPr lvl="1"/>
            <a:r>
              <a:rPr lang="pt-BR" dirty="0"/>
              <a:t>Comandos dificultam implementar em uma linha</a:t>
            </a:r>
          </a:p>
          <a:p>
            <a:r>
              <a:rPr lang="pt-BR" dirty="0"/>
              <a:t>Comando ::= </a:t>
            </a:r>
            <a:r>
              <a:rPr lang="pt-BR" sz="2800" dirty="0"/>
              <a:t>Definição de Classes e Funções</a:t>
            </a:r>
            <a:endParaRPr lang="pt-BR" dirty="0"/>
          </a:p>
          <a:p>
            <a:pPr marL="2286000" lvl="5" indent="0">
              <a:buNone/>
            </a:pPr>
            <a:r>
              <a:rPr lang="pt-BR" sz="2800" dirty="0"/>
              <a:t> |Return</a:t>
            </a:r>
          </a:p>
          <a:p>
            <a:pPr marL="2286000" lvl="5" indent="0">
              <a:buNone/>
            </a:pPr>
            <a:r>
              <a:rPr lang="pt-BR" sz="2800" dirty="0"/>
              <a:t> |Atribuição</a:t>
            </a:r>
          </a:p>
          <a:p>
            <a:pPr marL="2286000" lvl="5" indent="0">
              <a:buNone/>
            </a:pPr>
            <a:r>
              <a:rPr lang="pt-BR" sz="2800" dirty="0"/>
              <a:t> |Estruturas de controle (for, </a:t>
            </a:r>
            <a:r>
              <a:rPr lang="pt-BR" sz="2800" dirty="0" err="1"/>
              <a:t>while</a:t>
            </a:r>
            <a:r>
              <a:rPr lang="pt-BR" sz="2800" dirty="0"/>
              <a:t>, </a:t>
            </a:r>
            <a:r>
              <a:rPr lang="pt-BR" sz="2800" dirty="0" err="1"/>
              <a:t>if</a:t>
            </a:r>
            <a:r>
              <a:rPr lang="pt-BR" sz="2800" dirty="0"/>
              <a:t>, </a:t>
            </a:r>
            <a:r>
              <a:rPr lang="pt-BR" sz="2800" dirty="0" err="1"/>
              <a:t>try</a:t>
            </a:r>
            <a:r>
              <a:rPr lang="pt-BR" sz="2800" dirty="0"/>
              <a:t>)</a:t>
            </a:r>
          </a:p>
          <a:p>
            <a:pPr marL="2286000" lvl="5" indent="0">
              <a:buNone/>
            </a:pPr>
            <a:r>
              <a:rPr lang="pt-BR" sz="2800" dirty="0"/>
              <a:t> |</a:t>
            </a:r>
            <a:r>
              <a:rPr lang="pt-BR" sz="2800" b="1" dirty="0"/>
              <a:t>Expressão</a:t>
            </a:r>
          </a:p>
          <a:p>
            <a:r>
              <a:rPr lang="pt-BR" dirty="0"/>
              <a:t>Expressão ::= </a:t>
            </a:r>
            <a:r>
              <a:rPr lang="pt-BR" sz="2800" dirty="0"/>
              <a:t>Operação | Literal | Chamada de Função</a:t>
            </a:r>
            <a:endParaRPr lang="pt-BR" dirty="0"/>
          </a:p>
          <a:p>
            <a:pPr marL="2286000" lvl="5" indent="0">
              <a:buNone/>
            </a:pPr>
            <a:r>
              <a:rPr lang="pt-BR" sz="2800" dirty="0"/>
              <a:t> |</a:t>
            </a:r>
            <a:r>
              <a:rPr lang="pt-BR" sz="2800" dirty="0" err="1"/>
              <a:t>If</a:t>
            </a:r>
            <a:r>
              <a:rPr lang="pt-BR" sz="2800" dirty="0"/>
              <a:t> </a:t>
            </a:r>
            <a:r>
              <a:rPr lang="pt-BR" sz="2800" dirty="0" err="1"/>
              <a:t>expression</a:t>
            </a:r>
            <a:r>
              <a:rPr lang="pt-BR" sz="2800" dirty="0"/>
              <a:t> | lambda | </a:t>
            </a:r>
            <a:r>
              <a:rPr lang="pt-BR" sz="2800" dirty="0" err="1"/>
              <a:t>comprehension</a:t>
            </a:r>
            <a:endParaRPr lang="pt-BR" sz="2800" dirty="0"/>
          </a:p>
          <a:p>
            <a:pPr lvl="1"/>
            <a:endParaRPr lang="pt-BR" sz="2400" dirty="0"/>
          </a:p>
          <a:p>
            <a:pPr marL="2286000" lvl="5" indent="0">
              <a:buNone/>
            </a:pPr>
            <a:endParaRPr lang="en-US" sz="28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19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6B6-A4D1-44B2-AC20-6FA596B5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Exemplos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3585-7059-4485-979F-FB99B01B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>
                <a:hlinkClick r:id="rId2" action="ppaction://hlinksldjump"/>
              </a:rPr>
              <a:t>Exemplo 1 Sequência de Operações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Exemplo 2 Mas não funciona sempre</a:t>
            </a:r>
            <a:endParaRPr lang="pt-BR" dirty="0"/>
          </a:p>
          <a:p>
            <a:r>
              <a:rPr lang="pt-BR" dirty="0">
                <a:hlinkClick r:id="rId4" action="ppaction://hlinksldjump"/>
              </a:rPr>
              <a:t>Exemplo 3 Funções</a:t>
            </a:r>
            <a:endParaRPr lang="pt-BR" dirty="0"/>
          </a:p>
          <a:p>
            <a:r>
              <a:rPr lang="pt-BR" dirty="0">
                <a:hlinkClick r:id="rId5" action="ppaction://hlinksldjump"/>
              </a:rPr>
              <a:t>Exemplo 4 Ordenação</a:t>
            </a:r>
            <a:endParaRPr lang="pt-BR" dirty="0"/>
          </a:p>
          <a:p>
            <a:r>
              <a:rPr lang="pt-BR" dirty="0">
                <a:hlinkClick r:id="rId6" action="ppaction://hlinksldjump"/>
              </a:rPr>
              <a:t>Exemplo 5 Medir duração de função </a:t>
            </a:r>
            <a:endParaRPr lang="pt-BR" dirty="0"/>
          </a:p>
          <a:p>
            <a:r>
              <a:rPr lang="pt-BR" dirty="0">
                <a:hlinkClick r:id="rId7" action="ppaction://hlinksldjump"/>
              </a:rPr>
              <a:t>Exemplo 6 Fibonacci recursivo</a:t>
            </a:r>
            <a:endParaRPr lang="pt-BR" dirty="0"/>
          </a:p>
          <a:p>
            <a:r>
              <a:rPr lang="pt-BR" dirty="0">
                <a:hlinkClick r:id="rId8" action="ppaction://hlinksldjump"/>
              </a:rPr>
              <a:t>Exemplo 7 Ordenar tipos diferentes</a:t>
            </a:r>
            <a:endParaRPr lang="pt-BR" dirty="0"/>
          </a:p>
          <a:p>
            <a:r>
              <a:rPr lang="pt-BR" dirty="0">
                <a:hlinkClick r:id="rId9" action="ppaction://hlinksldjump"/>
              </a:rPr>
              <a:t>Exemplo 8 Simplificar chamadas </a:t>
            </a:r>
            <a:endParaRPr lang="pt-BR" dirty="0"/>
          </a:p>
          <a:p>
            <a:r>
              <a:rPr lang="pt-BR" dirty="0">
                <a:hlinkClick r:id="rId10" action="ppaction://hlinksldjump"/>
              </a:rPr>
              <a:t>Exemplo 9 Iterar até o final da maior ED</a:t>
            </a:r>
            <a:endParaRPr lang="pt-BR" dirty="0"/>
          </a:p>
          <a:p>
            <a:r>
              <a:rPr lang="pt-BR" dirty="0">
                <a:hlinkClick r:id="rId11" action="ppaction://hlinksldjump"/>
              </a:rPr>
              <a:t>Exemplo 10 Dobrar valores de lista</a:t>
            </a:r>
            <a:endParaRPr lang="pt-BR" dirty="0"/>
          </a:p>
          <a:p>
            <a:r>
              <a:rPr lang="pt-BR" dirty="0">
                <a:hlinkClick r:id="rId12" action="ppaction://hlinksldjump"/>
              </a:rPr>
              <a:t>Exemplo 11 Selecionar ímpares</a:t>
            </a:r>
            <a:endParaRPr lang="pt-BR" dirty="0"/>
          </a:p>
          <a:p>
            <a:r>
              <a:rPr lang="pt-BR" dirty="0">
                <a:hlinkClick r:id="rId13" action="ppaction://hlinksldjump"/>
              </a:rPr>
              <a:t>Exemplo 12 Selecionar pares</a:t>
            </a:r>
            <a:endParaRPr lang="pt-BR" dirty="0"/>
          </a:p>
          <a:p>
            <a:r>
              <a:rPr lang="pt-BR" dirty="0">
                <a:hlinkClick r:id="rId14" action="ppaction://hlinksldjump"/>
              </a:rPr>
              <a:t>Exemplo 13 Selecionar dobro de ímpares</a:t>
            </a:r>
            <a:endParaRPr lang="pt-BR" dirty="0"/>
          </a:p>
          <a:p>
            <a:r>
              <a:rPr lang="pt-BR" dirty="0">
                <a:hlinkClick r:id="rId15" action="ppaction://hlinksldjump"/>
              </a:rPr>
              <a:t>Exemplo 14 Selecionar posições</a:t>
            </a:r>
            <a:endParaRPr lang="pt-BR" dirty="0"/>
          </a:p>
          <a:p>
            <a:r>
              <a:rPr lang="pt-BR" dirty="0">
                <a:hlinkClick r:id="rId16" action="ppaction://hlinksldjump"/>
              </a:rPr>
              <a:t>Exemplo 15 Multiplicar elementos</a:t>
            </a:r>
            <a:endParaRPr lang="pt-BR" dirty="0"/>
          </a:p>
          <a:p>
            <a:r>
              <a:rPr lang="pt-BR" dirty="0">
                <a:hlinkClick r:id="rId17" action="ppaction://hlinksldjump"/>
              </a:rPr>
              <a:t>Exemplo 16 Resultado sem repetições</a:t>
            </a:r>
            <a:endParaRPr lang="pt-BR" dirty="0"/>
          </a:p>
          <a:p>
            <a:r>
              <a:rPr lang="pt-BR" dirty="0">
                <a:hlinkClick r:id="rId18" action="ppaction://hlinksldjump"/>
              </a:rPr>
              <a:t>Exemplo 17 Inverter chave-valor em </a:t>
            </a:r>
            <a:r>
              <a:rPr lang="pt-BR" dirty="0" err="1">
                <a:hlinkClick r:id="rId18" action="ppaction://hlinksldjump"/>
              </a:rPr>
              <a:t>dict</a:t>
            </a:r>
            <a:r>
              <a:rPr lang="pt-BR" dirty="0">
                <a:hlinkClick r:id="rId18" action="ppaction://hlinksldjump"/>
              </a:rPr>
              <a:t> </a:t>
            </a:r>
            <a:endParaRPr lang="pt-BR" dirty="0"/>
          </a:p>
          <a:p>
            <a:r>
              <a:rPr lang="pt-BR" dirty="0">
                <a:hlinkClick r:id="rId19" action="ppaction://hlinksldjump"/>
              </a:rPr>
              <a:t>Exemplo 18 Sequência de </a:t>
            </a:r>
            <a:r>
              <a:rPr lang="pt-BR" dirty="0" err="1">
                <a:hlinkClick r:id="rId19" action="ppaction://hlinksldjump"/>
              </a:rPr>
              <a:t>collatz</a:t>
            </a:r>
            <a:endParaRPr lang="en-US" dirty="0"/>
          </a:p>
          <a:p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30417-5C04-442C-8642-867073CB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8A948-71F9-496E-BE8F-E902622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64E1-4BF0-4EB3-A418-B95608B3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41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fica o Exemplo 1?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Inserção de elemento no meio de uma lista</a:t>
            </a:r>
          </a:p>
          <a:p>
            <a:pPr lvl="1"/>
            <a:r>
              <a:rPr lang="pt-BR" dirty="0"/>
              <a:t>Usando </a:t>
            </a:r>
            <a:r>
              <a:rPr lang="pt-BR" i="1" dirty="0" err="1"/>
              <a:t>slice</a:t>
            </a:r>
            <a:r>
              <a:rPr lang="pt-BR" dirty="0"/>
              <a:t> e concatenação: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78887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latin typeface="Ubuntu Mono"/>
              </a:rPr>
              <a:t>(a[: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latin typeface="Ubuntu Mono"/>
              </a:rPr>
              <a:t>]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latin typeface="Ubuntu Mono"/>
              </a:rPr>
              <a:t>]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a[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latin typeface="Ubuntu Mono"/>
              </a:rPr>
              <a:t>:])</a:t>
            </a:r>
            <a:endParaRPr lang="en-US" dirty="0">
              <a:latin typeface="Ubuntu Mon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06813" y="342900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[7, 8, 9, 10, 11, 12, 13, 14, 15]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6277" y="27809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FD0D1-4610-4AA6-B207-0B655460E992}"/>
              </a:ext>
            </a:extLst>
          </p:cNvPr>
          <p:cNvSpPr txBox="1"/>
          <p:nvPr/>
        </p:nvSpPr>
        <p:spPr>
          <a:xfrm>
            <a:off x="35496" y="34290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79375-96B0-4151-9E50-BC04E015FCFA}"/>
              </a:ext>
            </a:extLst>
          </p:cNvPr>
          <p:cNvSpPr txBox="1"/>
          <p:nvPr/>
        </p:nvSpPr>
        <p:spPr>
          <a:xfrm>
            <a:off x="4855150" y="5014800"/>
            <a:ext cx="4108817" cy="1366528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Ubuntu Mono"/>
              </a:rPr>
              <a:t>----------------------------------</a:t>
            </a:r>
            <a:endParaRPr lang="en-US" dirty="0">
              <a:latin typeface="Ubuntu Mono"/>
            </a:endParaRPr>
          </a:p>
          <a:p>
            <a:pPr marL="0" indent="0">
              <a:buNone/>
            </a:pPr>
            <a:r>
              <a:rPr lang="en-US" dirty="0" err="1">
                <a:latin typeface="Ubuntu Mono"/>
              </a:rPr>
              <a:t>a.insert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latin typeface="Ubuntu Mono"/>
              </a:rPr>
              <a:t>p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rint</a:t>
            </a:r>
            <a:r>
              <a:rPr lang="en-US" dirty="0">
                <a:latin typeface="Ubuntu Mono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046532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Slice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“pedaço” de uma lista ou </a:t>
            </a:r>
            <a:r>
              <a:rPr lang="pt-BR" dirty="0" err="1"/>
              <a:t>tupla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Fechado em </a:t>
            </a:r>
            <a:r>
              <a:rPr lang="pt-BR" i="1" dirty="0"/>
              <a:t>início</a:t>
            </a:r>
            <a:r>
              <a:rPr lang="pt-BR" dirty="0"/>
              <a:t>, aberto em </a:t>
            </a:r>
            <a:r>
              <a:rPr lang="pt-BR" i="1" dirty="0"/>
              <a:t>fim</a:t>
            </a:r>
            <a:r>
              <a:rPr lang="pt-BR" dirty="0"/>
              <a:t>, iterando de </a:t>
            </a:r>
            <a:r>
              <a:rPr lang="pt-BR" i="1" dirty="0"/>
              <a:t>passo </a:t>
            </a:r>
            <a:r>
              <a:rPr lang="pt-BR" dirty="0"/>
              <a:t>em </a:t>
            </a:r>
            <a:r>
              <a:rPr lang="pt-BR" i="1" dirty="0"/>
              <a:t>passo</a:t>
            </a:r>
          </a:p>
          <a:p>
            <a:r>
              <a:rPr lang="pt-BR" dirty="0"/>
              <a:t>Qualquer termo pode ser omitido. Por padrão: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latin typeface="Ubuntu Mono"/>
              </a:rPr>
              <a:t>list</a:t>
            </a:r>
            <a:r>
              <a:rPr lang="pt-BR" dirty="0">
                <a:latin typeface="Ubuntu Mono"/>
              </a:rPr>
              <a:t>[</a:t>
            </a:r>
            <a:r>
              <a:rPr lang="pt-BR" dirty="0" err="1">
                <a:latin typeface="Ubuntu Mono"/>
              </a:rPr>
              <a:t>inicio:fim:passo</a:t>
            </a:r>
            <a:r>
              <a:rPr lang="pt-BR" dirty="0">
                <a:latin typeface="Ubuntu Mono"/>
              </a:rPr>
              <a:t>]</a:t>
            </a:r>
            <a:endParaRPr lang="en-US" dirty="0">
              <a:latin typeface="Ubuntu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DB851-B72D-4A32-8861-2B4E5E134886}"/>
              </a:ext>
            </a:extLst>
          </p:cNvPr>
          <p:cNvSpPr txBox="1"/>
          <p:nvPr/>
        </p:nvSpPr>
        <p:spPr>
          <a:xfrm>
            <a:off x="997629" y="4482097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latin typeface="Ubuntu Mono"/>
              </a:rPr>
              <a:t>inicio = 0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fim = 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len</a:t>
            </a:r>
            <a:r>
              <a:rPr lang="pt-BR" dirty="0">
                <a:latin typeface="Ubuntu Mono"/>
              </a:rPr>
              <a:t>(lista)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passo = 1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549843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Slice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exemplo (</a:t>
            </a:r>
            <a:r>
              <a:rPr lang="pt-BR" sz="2800" dirty="0">
                <a:latin typeface="Ubuntu Mono"/>
              </a:rPr>
              <a:t>a[:</a:t>
            </a:r>
            <a:r>
              <a:rPr lang="pt-BR" sz="2800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sz="2800" dirty="0">
                <a:latin typeface="Ubuntu Mono"/>
              </a:rPr>
              <a:t>] </a:t>
            </a:r>
            <a:r>
              <a:rPr lang="pt-BR" sz="2800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sz="2800" dirty="0">
                <a:latin typeface="Ubuntu Mono"/>
              </a:rPr>
              <a:t> [</a:t>
            </a:r>
            <a:r>
              <a:rPr lang="pt-BR" sz="2800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sz="2800" dirty="0">
                <a:latin typeface="Ubuntu Mono"/>
              </a:rPr>
              <a:t>] </a:t>
            </a:r>
            <a:r>
              <a:rPr lang="pt-BR" sz="2800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sz="2800" dirty="0">
                <a:latin typeface="Ubuntu Mono"/>
              </a:rPr>
              <a:t> a[</a:t>
            </a:r>
            <a:r>
              <a:rPr lang="pt-BR" sz="2800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sz="2800" dirty="0">
                <a:latin typeface="Ubuntu Mono"/>
              </a:rPr>
              <a:t>:]</a:t>
            </a:r>
            <a:r>
              <a:rPr lang="pt-BR" dirty="0"/>
              <a:t>):        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Outros </a:t>
            </a:r>
            <a:r>
              <a:rPr lang="pt-BR" dirty="0" err="1"/>
              <a:t>slices</a:t>
            </a:r>
            <a:r>
              <a:rPr lang="pt-BR" dirty="0"/>
              <a:t>:</a:t>
            </a:r>
            <a:endParaRPr lang="pt-BR" i="1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latin typeface="Ubuntu Mono"/>
              </a:rPr>
              <a:t>a[: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latin typeface="Ubuntu Mono"/>
              </a:rPr>
              <a:t>] ==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a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:] ==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79375-96B0-4151-9E50-BC04E015FCFA}"/>
              </a:ext>
            </a:extLst>
          </p:cNvPr>
          <p:cNvSpPr txBox="1"/>
          <p:nvPr/>
        </p:nvSpPr>
        <p:spPr>
          <a:xfrm>
            <a:off x="4860032" y="5829574"/>
            <a:ext cx="4103935" cy="535531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DB851-B72D-4A32-8861-2B4E5E134886}"/>
              </a:ext>
            </a:extLst>
          </p:cNvPr>
          <p:cNvSpPr txBox="1"/>
          <p:nvPr/>
        </p:nvSpPr>
        <p:spPr>
          <a:xfrm>
            <a:off x="997629" y="3995655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latin typeface="Ubuntu Mono"/>
              </a:rPr>
              <a:t>a[2:5] ==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] 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a[5:2:-1] ==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] 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a[::2] ==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06562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1 - 3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Use </a:t>
            </a:r>
            <a:r>
              <a:rPr lang="pt-BR" i="1" dirty="0" err="1"/>
              <a:t>slice</a:t>
            </a:r>
            <a:r>
              <a:rPr lang="pt-BR" dirty="0"/>
              <a:t> para remover o último elemento de uma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Use </a:t>
            </a:r>
            <a:r>
              <a:rPr lang="pt-BR" i="1" dirty="0" err="1"/>
              <a:t>slice</a:t>
            </a:r>
            <a:r>
              <a:rPr lang="pt-BR" dirty="0"/>
              <a:t> para fazer uma cópia de uma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Use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expressions</a:t>
            </a:r>
            <a:r>
              <a:rPr lang="pt-BR" dirty="0"/>
              <a:t> para reescrever: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6CC1F-8016-45A6-8642-8F20F25DF715}"/>
              </a:ext>
            </a:extLst>
          </p:cNvPr>
          <p:cNvSpPr txBox="1"/>
          <p:nvPr/>
        </p:nvSpPr>
        <p:spPr>
          <a:xfrm>
            <a:off x="997629" y="3923647"/>
            <a:ext cx="7966338" cy="2197525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Ubuntu Mono"/>
              </a:rPr>
              <a:t>x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5</a:t>
            </a:r>
          </a:p>
          <a:p>
            <a:pPr marL="0" indent="0">
              <a:buNone/>
            </a:pPr>
            <a:r>
              <a:rPr lang="es-ES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x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&lt;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5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s-ES" dirty="0">
                <a:solidFill>
                  <a:srgbClr val="008000"/>
                </a:solidFill>
                <a:latin typeface="Ubuntu Mono"/>
              </a:rPr>
              <a:t>   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y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es-ES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x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==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5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s-ES" dirty="0">
                <a:solidFill>
                  <a:srgbClr val="008000"/>
                </a:solidFill>
                <a:latin typeface="Ubuntu Mono"/>
              </a:rPr>
              <a:t>   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y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0</a:t>
            </a:r>
          </a:p>
          <a:p>
            <a:pPr marL="0" indent="0">
              <a:buNone/>
            </a:pPr>
            <a:r>
              <a:rPr lang="es-ES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s-ES" dirty="0">
                <a:solidFill>
                  <a:srgbClr val="008000"/>
                </a:solidFill>
                <a:latin typeface="Ubuntu Mono"/>
              </a:rPr>
              <a:t>   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y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1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4236378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Por quê?</a:t>
            </a:r>
            <a:endParaRPr lang="pt-BR" dirty="0"/>
          </a:p>
          <a:p>
            <a:r>
              <a:rPr lang="pt-BR" dirty="0">
                <a:hlinkClick r:id="rId4" action="ppaction://hlinksldjump"/>
              </a:rPr>
              <a:t>Comandos </a:t>
            </a:r>
            <a:r>
              <a:rPr lang="pt-BR" dirty="0" err="1">
                <a:hlinkClick r:id="rId4" action="ppaction://hlinksldjump"/>
              </a:rPr>
              <a:t>vs</a:t>
            </a:r>
            <a:r>
              <a:rPr lang="pt-BR" dirty="0">
                <a:hlinkClick r:id="rId4" action="ppaction://hlinksldjump"/>
              </a:rPr>
              <a:t> Expressões</a:t>
            </a:r>
            <a:endParaRPr lang="pt-BR" dirty="0"/>
          </a:p>
          <a:p>
            <a:pPr lvl="1"/>
            <a:r>
              <a:rPr lang="pt-BR" dirty="0">
                <a:hlinkClick r:id="rId5" action="ppaction://hlinksldjump"/>
              </a:rPr>
              <a:t>Exercícios 1 – 3</a:t>
            </a:r>
            <a:endParaRPr lang="pt-BR" dirty="0"/>
          </a:p>
          <a:p>
            <a:r>
              <a:rPr lang="pt-BR" dirty="0">
                <a:hlinkClick r:id="rId6" action="ppaction://hlinksldjump"/>
              </a:rPr>
              <a:t>Funções</a:t>
            </a:r>
            <a:endParaRPr lang="pt-BR" dirty="0"/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4 – 5 </a:t>
            </a:r>
          </a:p>
          <a:p>
            <a:r>
              <a:rPr lang="pt-BR" dirty="0">
                <a:solidFill>
                  <a:schemeClr val="bg1"/>
                </a:solidFill>
              </a:rPr>
              <a:t>Estruturas de Dados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6 – 8</a:t>
            </a:r>
          </a:p>
          <a:p>
            <a:r>
              <a:rPr lang="pt-BR" dirty="0">
                <a:solidFill>
                  <a:schemeClr val="bg1"/>
                </a:solidFill>
              </a:rPr>
              <a:t>Geradores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9 – 11 </a:t>
            </a:r>
          </a:p>
          <a:p>
            <a:r>
              <a:rPr lang="pt-BR" dirty="0" err="1">
                <a:solidFill>
                  <a:schemeClr val="bg1"/>
                </a:solidFill>
              </a:rPr>
              <a:t>Itertools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 12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695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7594" y="188640"/>
            <a:ext cx="7308812" cy="1143000"/>
          </a:xfrm>
        </p:spPr>
        <p:txBody>
          <a:bodyPr/>
          <a:lstStyle/>
          <a:p>
            <a:r>
              <a:rPr lang="pt-BR" dirty="0"/>
              <a:t>Exemplo 3</a:t>
            </a:r>
            <a:br>
              <a:rPr lang="pt-BR" dirty="0"/>
            </a:br>
            <a:r>
              <a:rPr lang="pt-BR" dirty="0"/>
              <a:t>Funções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Função que calcula o próximo número da conjectura de </a:t>
            </a:r>
            <a:r>
              <a:rPr lang="pt-BR" dirty="0" err="1"/>
              <a:t>collatz</a:t>
            </a:r>
            <a:r>
              <a:rPr lang="pt-BR" dirty="0"/>
              <a:t>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788873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dirty="0">
                <a:latin typeface="Ubuntu Mon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Ubuntu Mono"/>
              </a:rPr>
              <a:t>next_collatz</a:t>
            </a:r>
            <a:r>
              <a:rPr lang="pt-BR" dirty="0"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"""Next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collatz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conjecture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number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"""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pt-BR" dirty="0"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06813" y="55799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16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0887" y="27809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FD0D1-4610-4AA6-B207-0B655460E992}"/>
              </a:ext>
            </a:extLst>
          </p:cNvPr>
          <p:cNvSpPr txBox="1"/>
          <p:nvPr/>
        </p:nvSpPr>
        <p:spPr>
          <a:xfrm>
            <a:off x="40887" y="55799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7D1D3-FB31-4813-BB7B-6411F08D555A}"/>
              </a:ext>
            </a:extLst>
          </p:cNvPr>
          <p:cNvSpPr txBox="1"/>
          <p:nvPr/>
        </p:nvSpPr>
        <p:spPr>
          <a:xfrm>
            <a:off x="997629" y="4860405"/>
            <a:ext cx="1990195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F7013-9C24-4F12-BD40-CF4CAE569EC5}"/>
              </a:ext>
            </a:extLst>
          </p:cNvPr>
          <p:cNvSpPr txBox="1"/>
          <p:nvPr/>
        </p:nvSpPr>
        <p:spPr>
          <a:xfrm>
            <a:off x="40887" y="48524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3C8A91-67FC-45DB-87C9-D3AD1DD7C808}"/>
              </a:ext>
            </a:extLst>
          </p:cNvPr>
          <p:cNvSpPr/>
          <p:nvPr/>
        </p:nvSpPr>
        <p:spPr>
          <a:xfrm>
            <a:off x="3918118" y="55891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8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6F02C7-2BC8-464C-ADAA-DCC11AF808FD}"/>
              </a:ext>
            </a:extLst>
          </p:cNvPr>
          <p:cNvSpPr txBox="1"/>
          <p:nvPr/>
        </p:nvSpPr>
        <p:spPr>
          <a:xfrm>
            <a:off x="3052192" y="558912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8CA3F0-CC25-4987-AAE9-81FA1034324F}"/>
              </a:ext>
            </a:extLst>
          </p:cNvPr>
          <p:cNvSpPr txBox="1"/>
          <p:nvPr/>
        </p:nvSpPr>
        <p:spPr>
          <a:xfrm>
            <a:off x="4008934" y="4869579"/>
            <a:ext cx="2075234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4A1068-17A4-47F8-BD6A-7209D3246CAD}"/>
              </a:ext>
            </a:extLst>
          </p:cNvPr>
          <p:cNvSpPr txBox="1"/>
          <p:nvPr/>
        </p:nvSpPr>
        <p:spPr>
          <a:xfrm>
            <a:off x="3052192" y="48616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B7CDF-A45C-4EB8-9545-1BA97936695B}"/>
              </a:ext>
            </a:extLst>
          </p:cNvPr>
          <p:cNvSpPr/>
          <p:nvPr/>
        </p:nvSpPr>
        <p:spPr>
          <a:xfrm>
            <a:off x="6913854" y="55799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4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7B1B7-3A45-44B0-97C1-6F7A9FD7A19F}"/>
              </a:ext>
            </a:extLst>
          </p:cNvPr>
          <p:cNvSpPr txBox="1"/>
          <p:nvPr/>
        </p:nvSpPr>
        <p:spPr>
          <a:xfrm>
            <a:off x="6047928" y="55799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36DC3B-1C27-4C09-8818-90C779F50E20}"/>
              </a:ext>
            </a:extLst>
          </p:cNvPr>
          <p:cNvSpPr txBox="1"/>
          <p:nvPr/>
        </p:nvSpPr>
        <p:spPr>
          <a:xfrm>
            <a:off x="7004670" y="4860405"/>
            <a:ext cx="195981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39F147-D1F0-416A-92A6-42D72257499D}"/>
              </a:ext>
            </a:extLst>
          </p:cNvPr>
          <p:cNvSpPr txBox="1"/>
          <p:nvPr/>
        </p:nvSpPr>
        <p:spPr>
          <a:xfrm>
            <a:off x="6047928" y="48524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49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Usando </a:t>
            </a:r>
            <a:r>
              <a:rPr lang="pt-BR" noProof="0" dirty="0" err="1"/>
              <a:t>if</a:t>
            </a:r>
            <a:r>
              <a:rPr lang="pt-BR" noProof="0" dirty="0"/>
              <a:t> </a:t>
            </a:r>
            <a:r>
              <a:rPr lang="pt-BR" noProof="0" dirty="0" err="1"/>
              <a:t>expression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3840606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dirty="0">
                <a:latin typeface="Ubuntu Mon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Ubuntu Mono"/>
              </a:rPr>
              <a:t>next_collatz</a:t>
            </a:r>
            <a:r>
              <a:rPr lang="pt-BR" dirty="0">
                <a:latin typeface="Ubuntu Mono"/>
              </a:rPr>
              <a:t>(x):</a:t>
            </a:r>
          </a:p>
          <a:p>
            <a:r>
              <a:rPr lang="pt-BR" dirty="0">
                <a:latin typeface="Ubuntu Mono"/>
              </a:rPr>
              <a:t>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 </a:t>
            </a:r>
            <a:r>
              <a:rPr lang="pt-BR" dirty="0"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b="1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06813" y="55799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16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0887" y="383266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FD0D1-4610-4AA6-B207-0B655460E992}"/>
              </a:ext>
            </a:extLst>
          </p:cNvPr>
          <p:cNvSpPr txBox="1"/>
          <p:nvPr/>
        </p:nvSpPr>
        <p:spPr>
          <a:xfrm>
            <a:off x="40887" y="55799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7D1D3-FB31-4813-BB7B-6411F08D555A}"/>
              </a:ext>
            </a:extLst>
          </p:cNvPr>
          <p:cNvSpPr txBox="1"/>
          <p:nvPr/>
        </p:nvSpPr>
        <p:spPr>
          <a:xfrm>
            <a:off x="997629" y="4860405"/>
            <a:ext cx="1990195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F7013-9C24-4F12-BD40-CF4CAE569EC5}"/>
              </a:ext>
            </a:extLst>
          </p:cNvPr>
          <p:cNvSpPr txBox="1"/>
          <p:nvPr/>
        </p:nvSpPr>
        <p:spPr>
          <a:xfrm>
            <a:off x="40887" y="48524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3C8A91-67FC-45DB-87C9-D3AD1DD7C808}"/>
              </a:ext>
            </a:extLst>
          </p:cNvPr>
          <p:cNvSpPr/>
          <p:nvPr/>
        </p:nvSpPr>
        <p:spPr>
          <a:xfrm>
            <a:off x="3918118" y="55891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8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6F02C7-2BC8-464C-ADAA-DCC11AF808FD}"/>
              </a:ext>
            </a:extLst>
          </p:cNvPr>
          <p:cNvSpPr txBox="1"/>
          <p:nvPr/>
        </p:nvSpPr>
        <p:spPr>
          <a:xfrm>
            <a:off x="3052192" y="558912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8CA3F0-CC25-4987-AAE9-81FA1034324F}"/>
              </a:ext>
            </a:extLst>
          </p:cNvPr>
          <p:cNvSpPr txBox="1"/>
          <p:nvPr/>
        </p:nvSpPr>
        <p:spPr>
          <a:xfrm>
            <a:off x="4008934" y="4869579"/>
            <a:ext cx="2075234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4A1068-17A4-47F8-BD6A-7209D3246CAD}"/>
              </a:ext>
            </a:extLst>
          </p:cNvPr>
          <p:cNvSpPr txBox="1"/>
          <p:nvPr/>
        </p:nvSpPr>
        <p:spPr>
          <a:xfrm>
            <a:off x="3052192" y="48616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B7CDF-A45C-4EB8-9545-1BA97936695B}"/>
              </a:ext>
            </a:extLst>
          </p:cNvPr>
          <p:cNvSpPr/>
          <p:nvPr/>
        </p:nvSpPr>
        <p:spPr>
          <a:xfrm>
            <a:off x="6913854" y="55799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4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7B1B7-3A45-44B0-97C1-6F7A9FD7A19F}"/>
              </a:ext>
            </a:extLst>
          </p:cNvPr>
          <p:cNvSpPr txBox="1"/>
          <p:nvPr/>
        </p:nvSpPr>
        <p:spPr>
          <a:xfrm>
            <a:off x="6047928" y="55799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36DC3B-1C27-4C09-8818-90C779F50E20}"/>
              </a:ext>
            </a:extLst>
          </p:cNvPr>
          <p:cNvSpPr txBox="1"/>
          <p:nvPr/>
        </p:nvSpPr>
        <p:spPr>
          <a:xfrm>
            <a:off x="7004670" y="4860405"/>
            <a:ext cx="195981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39F147-D1F0-416A-92A6-42D72257499D}"/>
              </a:ext>
            </a:extLst>
          </p:cNvPr>
          <p:cNvSpPr txBox="1"/>
          <p:nvPr/>
        </p:nvSpPr>
        <p:spPr>
          <a:xfrm>
            <a:off x="6047928" y="48524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A69636-BBC6-4063-8F83-10F282044E84}"/>
              </a:ext>
            </a:extLst>
          </p:cNvPr>
          <p:cNvSpPr txBox="1"/>
          <p:nvPr/>
        </p:nvSpPr>
        <p:spPr>
          <a:xfrm>
            <a:off x="997629" y="1700808"/>
            <a:ext cx="7966338" cy="1920526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dirty="0">
                <a:latin typeface="Ubuntu Mon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Ubuntu Mono"/>
              </a:rPr>
              <a:t>next_collatz</a:t>
            </a:r>
            <a:r>
              <a:rPr lang="pt-BR" dirty="0"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"""Next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collatz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conjecture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number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"""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pt-BR" dirty="0"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0F3EDC-E43C-4E09-8618-36301D03C2C3}"/>
              </a:ext>
            </a:extLst>
          </p:cNvPr>
          <p:cNvSpPr/>
          <p:nvPr/>
        </p:nvSpPr>
        <p:spPr>
          <a:xfrm>
            <a:off x="1475656" y="2348880"/>
            <a:ext cx="2592288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84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lambda </a:t>
            </a:r>
            <a:r>
              <a:rPr lang="pt-BR" dirty="0" err="1"/>
              <a:t>expression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81228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FF0000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>
                <a:solidFill>
                  <a:srgbClr val="0000FF"/>
                </a:solidFill>
                <a:latin typeface="Ubuntu Mono"/>
              </a:rPr>
              <a:t> </a:t>
            </a:r>
            <a:r>
              <a:rPr lang="pt-BR" b="1" u="sng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rgbClr val="0000FF"/>
                </a:solidFill>
                <a:latin typeface="Ubuntu Mono"/>
              </a:rPr>
              <a:t>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  <a:latin typeface="Ubuntu Mono"/>
              </a:rPr>
              <a:t>x</a:t>
            </a:r>
            <a:r>
              <a:rPr lang="pt-BR" dirty="0">
                <a:latin typeface="Ubuntu Mono"/>
              </a:rPr>
              <a:t>: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b="1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06813" y="44906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16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0887" y="280434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FD0D1-4610-4AA6-B207-0B655460E992}"/>
              </a:ext>
            </a:extLst>
          </p:cNvPr>
          <p:cNvSpPr txBox="1"/>
          <p:nvPr/>
        </p:nvSpPr>
        <p:spPr>
          <a:xfrm>
            <a:off x="40887" y="449065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7D1D3-FB31-4813-BB7B-6411F08D555A}"/>
              </a:ext>
            </a:extLst>
          </p:cNvPr>
          <p:cNvSpPr txBox="1"/>
          <p:nvPr/>
        </p:nvSpPr>
        <p:spPr>
          <a:xfrm>
            <a:off x="997629" y="3771111"/>
            <a:ext cx="1990195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F7013-9C24-4F12-BD40-CF4CAE569EC5}"/>
              </a:ext>
            </a:extLst>
          </p:cNvPr>
          <p:cNvSpPr txBox="1"/>
          <p:nvPr/>
        </p:nvSpPr>
        <p:spPr>
          <a:xfrm>
            <a:off x="40887" y="376316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3C8A91-67FC-45DB-87C9-D3AD1DD7C808}"/>
              </a:ext>
            </a:extLst>
          </p:cNvPr>
          <p:cNvSpPr/>
          <p:nvPr/>
        </p:nvSpPr>
        <p:spPr>
          <a:xfrm>
            <a:off x="3918118" y="44998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8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6F02C7-2BC8-464C-ADAA-DCC11AF808FD}"/>
              </a:ext>
            </a:extLst>
          </p:cNvPr>
          <p:cNvSpPr txBox="1"/>
          <p:nvPr/>
        </p:nvSpPr>
        <p:spPr>
          <a:xfrm>
            <a:off x="3052192" y="44998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8CA3F0-CC25-4987-AAE9-81FA1034324F}"/>
              </a:ext>
            </a:extLst>
          </p:cNvPr>
          <p:cNvSpPr txBox="1"/>
          <p:nvPr/>
        </p:nvSpPr>
        <p:spPr>
          <a:xfrm>
            <a:off x="4008934" y="3780285"/>
            <a:ext cx="2075234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4A1068-17A4-47F8-BD6A-7209D3246CAD}"/>
              </a:ext>
            </a:extLst>
          </p:cNvPr>
          <p:cNvSpPr txBox="1"/>
          <p:nvPr/>
        </p:nvSpPr>
        <p:spPr>
          <a:xfrm>
            <a:off x="3052192" y="37723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B7CDF-A45C-4EB8-9545-1BA97936695B}"/>
              </a:ext>
            </a:extLst>
          </p:cNvPr>
          <p:cNvSpPr/>
          <p:nvPr/>
        </p:nvSpPr>
        <p:spPr>
          <a:xfrm>
            <a:off x="6913854" y="449065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4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7B1B7-3A45-44B0-97C1-6F7A9FD7A19F}"/>
              </a:ext>
            </a:extLst>
          </p:cNvPr>
          <p:cNvSpPr txBox="1"/>
          <p:nvPr/>
        </p:nvSpPr>
        <p:spPr>
          <a:xfrm>
            <a:off x="6047928" y="449065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36DC3B-1C27-4C09-8818-90C779F50E20}"/>
              </a:ext>
            </a:extLst>
          </p:cNvPr>
          <p:cNvSpPr txBox="1"/>
          <p:nvPr/>
        </p:nvSpPr>
        <p:spPr>
          <a:xfrm>
            <a:off x="7004670" y="3771111"/>
            <a:ext cx="195981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39F147-D1F0-416A-92A6-42D72257499D}"/>
              </a:ext>
            </a:extLst>
          </p:cNvPr>
          <p:cNvSpPr txBox="1"/>
          <p:nvPr/>
        </p:nvSpPr>
        <p:spPr>
          <a:xfrm>
            <a:off x="6047928" y="376316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1C48AE-6600-491E-AE77-516416956F42}"/>
              </a:ext>
            </a:extLst>
          </p:cNvPr>
          <p:cNvSpPr txBox="1"/>
          <p:nvPr/>
        </p:nvSpPr>
        <p:spPr>
          <a:xfrm>
            <a:off x="997629" y="1699579"/>
            <a:ext cx="7966338" cy="812530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u="sng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dirty="0">
                <a:latin typeface="Ubuntu Mono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next_collatz</a:t>
            </a:r>
            <a:r>
              <a:rPr lang="pt-BR" dirty="0">
                <a:latin typeface="Ubuntu Mono"/>
              </a:rPr>
              <a:t>(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  <a:latin typeface="Ubuntu Mono"/>
              </a:rPr>
              <a:t>x</a:t>
            </a:r>
            <a:r>
              <a:rPr lang="pt-BR" dirty="0">
                <a:latin typeface="Ubuntu Mono"/>
              </a:rPr>
              <a:t>):</a:t>
            </a:r>
          </a:p>
          <a:p>
            <a:r>
              <a:rPr lang="pt-BR" dirty="0">
                <a:latin typeface="Ubuntu Mono"/>
              </a:rPr>
              <a:t>    </a:t>
            </a:r>
            <a:r>
              <a:rPr lang="pt-BR" b="1" strike="sngStrike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b="1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69425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Lambda Expression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Função anônima</a:t>
            </a:r>
          </a:p>
          <a:p>
            <a:endParaRPr lang="pt-BR" dirty="0"/>
          </a:p>
          <a:p>
            <a:r>
              <a:rPr lang="pt-BR" dirty="0"/>
              <a:t>Função sem nome que recebe os argumentos </a:t>
            </a:r>
            <a:r>
              <a:rPr lang="pt-BR" i="1" dirty="0"/>
              <a:t>args</a:t>
            </a:r>
            <a:r>
              <a:rPr lang="pt-BR" dirty="0"/>
              <a:t> e retorna </a:t>
            </a:r>
            <a:r>
              <a:rPr lang="pt-BR" i="1" dirty="0" err="1"/>
              <a:t>result</a:t>
            </a:r>
            <a:endParaRPr lang="pt-BR" i="1" dirty="0"/>
          </a:p>
          <a:p>
            <a:pPr lvl="1"/>
            <a:r>
              <a:rPr lang="pt-BR" dirty="0" err="1"/>
              <a:t>Result</a:t>
            </a:r>
            <a:r>
              <a:rPr lang="pt-BR" dirty="0"/>
              <a:t> deve ser uma expressão</a:t>
            </a:r>
          </a:p>
          <a:p>
            <a:r>
              <a:rPr lang="pt-BR" dirty="0"/>
              <a:t>No exemplo:</a:t>
            </a:r>
          </a:p>
          <a:p>
            <a:endParaRPr lang="pt-BR" dirty="0"/>
          </a:p>
          <a:p>
            <a:r>
              <a:rPr lang="pt-BR" dirty="0"/>
              <a:t>A função resultante recebe </a:t>
            </a:r>
            <a:r>
              <a:rPr lang="pt-BR" i="1" dirty="0"/>
              <a:t>x</a:t>
            </a:r>
            <a:r>
              <a:rPr lang="pt-BR" dirty="0"/>
              <a:t> como parâmetro e retorna o resultado do ternário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132856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latin typeface="Ubuntu Mono"/>
              </a:rPr>
              <a:t> &lt;args&gt;: &lt;</a:t>
            </a:r>
            <a:r>
              <a:rPr lang="pt-BR" dirty="0" err="1">
                <a:latin typeface="Ubuntu Mono"/>
              </a:rPr>
              <a:t>result</a:t>
            </a:r>
            <a:r>
              <a:rPr lang="pt-BR" dirty="0">
                <a:latin typeface="Ubuntu Mono"/>
              </a:rPr>
              <a:t>&gt;</a:t>
            </a:r>
            <a:endParaRPr lang="en-US" dirty="0">
              <a:latin typeface="Ubuntu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DB851-B72D-4A32-8861-2B4E5E134886}"/>
              </a:ext>
            </a:extLst>
          </p:cNvPr>
          <p:cNvSpPr txBox="1"/>
          <p:nvPr/>
        </p:nvSpPr>
        <p:spPr>
          <a:xfrm>
            <a:off x="997629" y="4653136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rgbClr val="0000FF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x</a:t>
            </a:r>
            <a:r>
              <a:rPr lang="pt-BR" dirty="0">
                <a:latin typeface="Ubuntu Mono"/>
              </a:rPr>
              <a:t>: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b="1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601208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4</a:t>
            </a:r>
            <a:br>
              <a:rPr lang="pt-BR" dirty="0"/>
            </a:br>
            <a:r>
              <a:rPr lang="pt-BR" dirty="0"/>
              <a:t>Ordenação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8D8B5-39F9-4C61-8E99-2E3B3D5E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</a:t>
            </a:r>
            <a:r>
              <a:rPr lang="en-US" dirty="0" err="1"/>
              <a:t>rdenar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Nome</a:t>
            </a:r>
          </a:p>
          <a:p>
            <a:pPr lvl="1"/>
            <a:r>
              <a:rPr lang="en-US" dirty="0"/>
              <a:t>Total de </a:t>
            </a:r>
            <a:r>
              <a:rPr lang="en-US" dirty="0" err="1"/>
              <a:t>medalhas</a:t>
            </a:r>
            <a:r>
              <a:rPr lang="en-US" dirty="0"/>
              <a:t> (soma)</a:t>
            </a:r>
          </a:p>
          <a:p>
            <a:pPr lvl="1"/>
            <a:r>
              <a:rPr lang="en-US" dirty="0"/>
              <a:t>Tipo de </a:t>
            </a:r>
            <a:r>
              <a:rPr lang="en-US" dirty="0" err="1"/>
              <a:t>medalha</a:t>
            </a:r>
            <a:r>
              <a:rPr lang="en-US" dirty="0"/>
              <a:t> (</a:t>
            </a:r>
            <a:r>
              <a:rPr lang="en-US" dirty="0" err="1"/>
              <a:t>ouro</a:t>
            </a:r>
            <a:r>
              <a:rPr lang="en-US" dirty="0"/>
              <a:t> &gt; </a:t>
            </a:r>
            <a:r>
              <a:rPr lang="en-US" dirty="0" err="1"/>
              <a:t>prata</a:t>
            </a:r>
            <a:r>
              <a:rPr lang="en-US" dirty="0"/>
              <a:t> &gt; bronze)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B1AB9-507E-4CCE-83F7-F6226B91ED10}"/>
              </a:ext>
            </a:extLst>
          </p:cNvPr>
          <p:cNvSpPr txBox="1"/>
          <p:nvPr/>
        </p:nvSpPr>
        <p:spPr>
          <a:xfrm>
            <a:off x="997629" y="1420721"/>
            <a:ext cx="7966338" cy="302852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collections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Score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"Score"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"country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gold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silver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bronze"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scores =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"China"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"Brasil"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"Hungria"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"Canadá"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"Japão"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00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solidFill>
                  <a:schemeClr val="bg1"/>
                </a:solidFill>
              </a:rPr>
              <a:t>Por quê?</a:t>
            </a:r>
          </a:p>
          <a:p>
            <a:r>
              <a:rPr lang="pt-BR" dirty="0">
                <a:solidFill>
                  <a:schemeClr val="bg1"/>
                </a:solidFill>
              </a:rPr>
              <a:t>Comandos </a:t>
            </a:r>
            <a:r>
              <a:rPr lang="pt-BR" dirty="0" err="1">
                <a:solidFill>
                  <a:schemeClr val="bg1"/>
                </a:solidFill>
              </a:rPr>
              <a:t>vs</a:t>
            </a:r>
            <a:r>
              <a:rPr lang="pt-BR" dirty="0">
                <a:solidFill>
                  <a:schemeClr val="bg1"/>
                </a:solidFill>
              </a:rPr>
              <a:t> Expressões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1 – 3</a:t>
            </a:r>
          </a:p>
          <a:p>
            <a:r>
              <a:rPr lang="pt-BR" dirty="0">
                <a:solidFill>
                  <a:schemeClr val="bg1"/>
                </a:solidFill>
              </a:rPr>
              <a:t>Funções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4 – 5 </a:t>
            </a:r>
          </a:p>
          <a:p>
            <a:r>
              <a:rPr lang="pt-BR" dirty="0">
                <a:solidFill>
                  <a:schemeClr val="bg1"/>
                </a:solidFill>
              </a:rPr>
              <a:t>Estruturas de Dados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6 – 8</a:t>
            </a:r>
          </a:p>
          <a:p>
            <a:r>
              <a:rPr lang="pt-BR" dirty="0">
                <a:solidFill>
                  <a:schemeClr val="bg1"/>
                </a:solidFill>
              </a:rPr>
              <a:t>Geradores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9 – 11 </a:t>
            </a:r>
          </a:p>
          <a:p>
            <a:r>
              <a:rPr lang="pt-BR" dirty="0" err="1">
                <a:solidFill>
                  <a:schemeClr val="bg1"/>
                </a:solidFill>
              </a:rPr>
              <a:t>Itertools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 12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894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4</a:t>
            </a:r>
            <a:br>
              <a:rPr lang="pt-BR" dirty="0"/>
            </a:br>
            <a:r>
              <a:rPr lang="pt-BR" dirty="0"/>
              <a:t>Ordenação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8D8B5-39F9-4C61-8E99-2E3B3D5E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</a:t>
            </a:r>
            <a:r>
              <a:rPr lang="en-US" dirty="0" err="1"/>
              <a:t>rdenar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Nome</a:t>
            </a:r>
          </a:p>
          <a:p>
            <a:pPr lvl="1"/>
            <a:r>
              <a:rPr lang="en-US" dirty="0"/>
              <a:t>Total de </a:t>
            </a:r>
            <a:r>
              <a:rPr lang="en-US" dirty="0" err="1"/>
              <a:t>medalhas</a:t>
            </a:r>
            <a:r>
              <a:rPr lang="en-US" dirty="0"/>
              <a:t> (soma)</a:t>
            </a:r>
          </a:p>
          <a:p>
            <a:pPr lvl="1"/>
            <a:r>
              <a:rPr lang="en-US" dirty="0"/>
              <a:t>Tipo de </a:t>
            </a:r>
            <a:r>
              <a:rPr lang="en-US" dirty="0" err="1"/>
              <a:t>medalha</a:t>
            </a:r>
            <a:r>
              <a:rPr lang="en-US" dirty="0"/>
              <a:t> (</a:t>
            </a:r>
            <a:r>
              <a:rPr lang="en-US" dirty="0" err="1"/>
              <a:t>ouro</a:t>
            </a:r>
            <a:r>
              <a:rPr lang="en-US" dirty="0"/>
              <a:t> &gt; </a:t>
            </a:r>
            <a:r>
              <a:rPr lang="en-US" dirty="0" err="1"/>
              <a:t>prata</a:t>
            </a:r>
            <a:r>
              <a:rPr lang="en-US" dirty="0"/>
              <a:t> &gt; bronze)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B1AB9-507E-4CCE-83F7-F6226B91ED10}"/>
              </a:ext>
            </a:extLst>
          </p:cNvPr>
          <p:cNvSpPr txBox="1"/>
          <p:nvPr/>
        </p:nvSpPr>
        <p:spPr>
          <a:xfrm>
            <a:off x="997629" y="1420721"/>
            <a:ext cx="7966338" cy="302852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collections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Score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"Score"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"country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gold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silver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bronze"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scores =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"China"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"Brasil"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"Hungria"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"Canadá"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"Japão"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451CBF-99A4-409C-9439-1148A9925A61}"/>
              </a:ext>
            </a:extLst>
          </p:cNvPr>
          <p:cNvCxnSpPr>
            <a:cxnSpLocks/>
          </p:cNvCxnSpPr>
          <p:nvPr/>
        </p:nvCxnSpPr>
        <p:spPr>
          <a:xfrm flipH="1">
            <a:off x="5364088" y="1782108"/>
            <a:ext cx="655712" cy="27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651958-7311-4D68-AF18-7F6AEED5D051}"/>
              </a:ext>
            </a:extLst>
          </p:cNvPr>
          <p:cNvSpPr txBox="1"/>
          <p:nvPr/>
        </p:nvSpPr>
        <p:spPr>
          <a:xfrm>
            <a:off x="5436096" y="1444134"/>
            <a:ext cx="309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Tupla</a:t>
            </a:r>
            <a:r>
              <a:rPr lang="pt-BR" dirty="0">
                <a:solidFill>
                  <a:schemeClr val="accent1"/>
                </a:solidFill>
              </a:rPr>
              <a:t> com estrutura definida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28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por nome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8D8B5-39F9-4C61-8E99-2E3B3D5E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B1AB9-507E-4CCE-83F7-F6226B91ED10}"/>
              </a:ext>
            </a:extLst>
          </p:cNvPr>
          <p:cNvSpPr txBox="1"/>
          <p:nvPr/>
        </p:nvSpPr>
        <p:spPr>
          <a:xfrm>
            <a:off x="997629" y="142072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15A3B-02FF-4BFF-B00A-33086B978A3A}"/>
              </a:ext>
            </a:extLst>
          </p:cNvPr>
          <p:cNvSpPr/>
          <p:nvPr/>
        </p:nvSpPr>
        <p:spPr>
          <a:xfrm>
            <a:off x="906813" y="1988840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bronze=15),</a:t>
            </a:r>
          </a:p>
          <a:p>
            <a:r>
              <a:rPr lang="en-US" dirty="0">
                <a:latin typeface="Ubuntu Mono"/>
              </a:rPr>
              <a:t> 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bronze=21)]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DB795-60E0-49DB-84FF-55AE6B37F4E9}"/>
              </a:ext>
            </a:extLst>
          </p:cNvPr>
          <p:cNvSpPr txBox="1"/>
          <p:nvPr/>
        </p:nvSpPr>
        <p:spPr>
          <a:xfrm>
            <a:off x="40887" y="19888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61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por total de medalhas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8D8B5-39F9-4C61-8E99-2E3B3D5E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Ordem decrescente</a:t>
            </a:r>
          </a:p>
          <a:p>
            <a:r>
              <a:rPr lang="pt-BR" dirty="0">
                <a:solidFill>
                  <a:srgbClr val="008000"/>
                </a:solidFill>
              </a:rPr>
              <a:t>sum</a:t>
            </a:r>
            <a:r>
              <a:rPr lang="pt-BR" dirty="0"/>
              <a:t>(score[</a:t>
            </a:r>
            <a:r>
              <a:rPr lang="pt-BR" dirty="0">
                <a:solidFill>
                  <a:srgbClr val="008000"/>
                </a:solidFill>
              </a:rPr>
              <a:t>1</a:t>
            </a:r>
            <a:r>
              <a:rPr lang="pt-BR" dirty="0"/>
              <a:t>:]) é o mesmo que:</a:t>
            </a:r>
          </a:p>
          <a:p>
            <a:pPr marL="457200" lvl="1" indent="0">
              <a:buNone/>
            </a:pPr>
            <a:r>
              <a:rPr lang="pt-BR" dirty="0" err="1"/>
              <a:t>score.gold</a:t>
            </a:r>
            <a:r>
              <a:rPr lang="pt-BR" dirty="0"/>
              <a:t> </a:t>
            </a:r>
            <a:r>
              <a:rPr lang="pt-BR" dirty="0">
                <a:solidFill>
                  <a:srgbClr val="AA22FF"/>
                </a:solidFill>
              </a:rPr>
              <a:t>+</a:t>
            </a:r>
            <a:r>
              <a:rPr lang="pt-BR" dirty="0"/>
              <a:t> </a:t>
            </a:r>
            <a:r>
              <a:rPr lang="pt-BR" dirty="0" err="1"/>
              <a:t>score.silver</a:t>
            </a:r>
            <a:r>
              <a:rPr lang="pt-BR" dirty="0"/>
              <a:t> </a:t>
            </a:r>
            <a:r>
              <a:rPr lang="pt-BR" dirty="0">
                <a:solidFill>
                  <a:srgbClr val="AA22FF"/>
                </a:solidFill>
              </a:rPr>
              <a:t>+</a:t>
            </a:r>
            <a:r>
              <a:rPr lang="pt-BR" dirty="0"/>
              <a:t> </a:t>
            </a:r>
            <a:r>
              <a:rPr lang="pt-BR" dirty="0" err="1"/>
              <a:t>score.bronze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score[</a:t>
            </a:r>
            <a:r>
              <a:rPr lang="pt-BR" dirty="0">
                <a:solidFill>
                  <a:srgbClr val="008000"/>
                </a:solidFill>
              </a:rPr>
              <a:t>1</a:t>
            </a:r>
            <a:r>
              <a:rPr lang="pt-BR" dirty="0"/>
              <a:t>] </a:t>
            </a:r>
            <a:r>
              <a:rPr lang="pt-BR" dirty="0">
                <a:solidFill>
                  <a:srgbClr val="AA22FF"/>
                </a:solidFill>
              </a:rPr>
              <a:t>+</a:t>
            </a:r>
            <a:r>
              <a:rPr lang="pt-BR" dirty="0"/>
              <a:t> score[</a:t>
            </a:r>
            <a:r>
              <a:rPr lang="pt-BR" dirty="0">
                <a:solidFill>
                  <a:srgbClr val="008000"/>
                </a:solidFill>
              </a:rPr>
              <a:t>2</a:t>
            </a:r>
            <a:r>
              <a:rPr lang="pt-BR" dirty="0"/>
              <a:t>] </a:t>
            </a:r>
            <a:r>
              <a:rPr lang="pt-BR" dirty="0">
                <a:solidFill>
                  <a:srgbClr val="AA22FF"/>
                </a:solidFill>
              </a:rPr>
              <a:t>+</a:t>
            </a:r>
            <a:r>
              <a:rPr lang="pt-BR" dirty="0"/>
              <a:t> score[</a:t>
            </a:r>
            <a:r>
              <a:rPr lang="pt-BR" dirty="0">
                <a:solidFill>
                  <a:srgbClr val="008000"/>
                </a:solidFill>
              </a:rPr>
              <a:t>3</a:t>
            </a:r>
            <a:r>
              <a:rPr lang="pt-BR" dirty="0"/>
              <a:t>]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B1AB9-507E-4CCE-83F7-F6226B91ED10}"/>
              </a:ext>
            </a:extLst>
          </p:cNvPr>
          <p:cNvSpPr txBox="1"/>
          <p:nvPr/>
        </p:nvSpPr>
        <p:spPr>
          <a:xfrm>
            <a:off x="997629" y="142072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score: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15A3B-02FF-4BFF-B00A-33086B978A3A}"/>
              </a:ext>
            </a:extLst>
          </p:cNvPr>
          <p:cNvSpPr/>
          <p:nvPr/>
        </p:nvSpPr>
        <p:spPr>
          <a:xfrm>
            <a:off x="906813" y="1988840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bronze=4)]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DB795-60E0-49DB-84FF-55AE6B37F4E9}"/>
              </a:ext>
            </a:extLst>
          </p:cNvPr>
          <p:cNvSpPr txBox="1"/>
          <p:nvPr/>
        </p:nvSpPr>
        <p:spPr>
          <a:xfrm>
            <a:off x="40887" y="19888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087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por tipo das medalhas (1/5)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B1AB9-507E-4CCE-83F7-F6226B91ED10}"/>
              </a:ext>
            </a:extLst>
          </p:cNvPr>
          <p:cNvSpPr txBox="1"/>
          <p:nvPr/>
        </p:nvSpPr>
        <p:spPr>
          <a:xfrm>
            <a:off x="997629" y="1420721"/>
            <a:ext cx="7966338" cy="413651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cmp_to_key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pt-BR" dirty="0" err="1">
                <a:solidFill>
                  <a:srgbClr val="AA22FF"/>
                </a:solidFill>
                <a:latin typeface="Ubuntu Mono"/>
              </a:rPr>
              <a:t>cmp_to_key</a:t>
            </a:r>
            <a:endParaRPr lang="pt-BR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Ubuntu Mono"/>
              </a:rPr>
              <a:t>score_cmp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&gt;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&gt;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&gt;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&gt;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&gt;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95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por tipo das medalhas (2/5)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[5]: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CF99E-5FCE-457D-8068-E9D2FF59155C}"/>
              </a:ext>
            </a:extLst>
          </p:cNvPr>
          <p:cNvSpPr txBox="1"/>
          <p:nvPr/>
        </p:nvSpPr>
        <p:spPr>
          <a:xfrm>
            <a:off x="997629" y="142072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score_cmp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5ED7AF-39D0-4CE6-9493-CFE778FD9480}"/>
              </a:ext>
            </a:extLst>
          </p:cNvPr>
          <p:cNvSpPr/>
          <p:nvPr/>
        </p:nvSpPr>
        <p:spPr>
          <a:xfrm>
            <a:off x="906813" y="1988840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bronze=15)]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3C812-2CF8-481E-B7E1-8247C090D2E9}"/>
              </a:ext>
            </a:extLst>
          </p:cNvPr>
          <p:cNvSpPr txBox="1"/>
          <p:nvPr/>
        </p:nvSpPr>
        <p:spPr>
          <a:xfrm>
            <a:off x="40887" y="19888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Out[5]: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292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por tipo das medalhas (3/5)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CF99E-5FCE-457D-8068-E9D2FF59155C}"/>
              </a:ext>
            </a:extLst>
          </p:cNvPr>
          <p:cNvSpPr txBox="1"/>
          <p:nvPr/>
        </p:nvSpPr>
        <p:spPr>
          <a:xfrm>
            <a:off x="997629" y="1420721"/>
            <a:ext cx="7966338" cy="385951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cmp_to_key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pt-BR" dirty="0" err="1">
                <a:solidFill>
                  <a:srgbClr val="AA22FF"/>
                </a:solidFill>
                <a:latin typeface="Ubuntu Mono"/>
              </a:rPr>
              <a:t>cmp_to_key</a:t>
            </a:r>
            <a:endParaRPr lang="pt-BR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Ubuntu Mono"/>
              </a:rPr>
              <a:t>score_cmp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first_tuple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   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second_tuple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    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first_tuple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&gt;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second_tuple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first_tuple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second_tuple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DCF490-9B1D-4882-BC17-103437D43587}"/>
              </a:ext>
            </a:extLst>
          </p:cNvPr>
          <p:cNvSpPr txBox="1"/>
          <p:nvPr/>
        </p:nvSpPr>
        <p:spPr>
          <a:xfrm>
            <a:off x="40887" y="54058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[5]: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442060-ED40-4131-B082-B8A5EF0622AE}"/>
              </a:ext>
            </a:extLst>
          </p:cNvPr>
          <p:cNvSpPr txBox="1"/>
          <p:nvPr/>
        </p:nvSpPr>
        <p:spPr>
          <a:xfrm>
            <a:off x="997629" y="5413749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score_cmp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EEB6F5-A5D0-4FE5-8B50-12E4CE6C102B}"/>
              </a:ext>
            </a:extLst>
          </p:cNvPr>
          <p:cNvSpPr/>
          <p:nvPr/>
        </p:nvSpPr>
        <p:spPr>
          <a:xfrm>
            <a:off x="906813" y="602128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...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50D0F-37D9-436D-86D6-A3ED7A3A13DE}"/>
              </a:ext>
            </a:extLst>
          </p:cNvPr>
          <p:cNvSpPr txBox="1"/>
          <p:nvPr/>
        </p:nvSpPr>
        <p:spPr>
          <a:xfrm>
            <a:off x="40887" y="60212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Out[5]: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560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por tipo das medalhas (4/5)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20CEFA-E953-470B-A2AB-7A31812B4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Deixamos de usar </a:t>
            </a:r>
            <a:r>
              <a:rPr lang="pt-BR" i="1" dirty="0" err="1"/>
              <a:t>cmp_to_key</a:t>
            </a:r>
            <a:endParaRPr lang="pt-BR" i="1" dirty="0"/>
          </a:p>
          <a:p>
            <a:r>
              <a:rPr lang="pt-BR" dirty="0"/>
              <a:t>Passamos a usar uma função </a:t>
            </a:r>
            <a:r>
              <a:rPr lang="pt-BR" dirty="0" err="1"/>
              <a:t>key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CF99E-5FCE-457D-8068-E9D2FF59155C}"/>
              </a:ext>
            </a:extLst>
          </p:cNvPr>
          <p:cNvSpPr txBox="1"/>
          <p:nvPr/>
        </p:nvSpPr>
        <p:spPr>
          <a:xfrm>
            <a:off x="997629" y="1420721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Ubuntu Mono"/>
              </a:rPr>
              <a:t>score_key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score_key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B68256-8045-41E3-B13B-DB89A1E8094A}"/>
              </a:ext>
            </a:extLst>
          </p:cNvPr>
          <p:cNvSpPr/>
          <p:nvPr/>
        </p:nvSpPr>
        <p:spPr>
          <a:xfrm>
            <a:off x="906813" y="3103800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8FFF8-A711-41E6-AA83-635FE022AD3C}"/>
              </a:ext>
            </a:extLst>
          </p:cNvPr>
          <p:cNvSpPr txBox="1"/>
          <p:nvPr/>
        </p:nvSpPr>
        <p:spPr>
          <a:xfrm>
            <a:off x="40887" y="31038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128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por tipo das medalhas (5/5)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F5F9F7-7C9D-406B-90C7-7BBD6208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</a:t>
            </a:r>
            <a:r>
              <a:rPr lang="en-US" dirty="0"/>
              <a:t>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CF99E-5FCE-457D-8068-E9D2FF59155C}"/>
              </a:ext>
            </a:extLst>
          </p:cNvPr>
          <p:cNvSpPr txBox="1"/>
          <p:nvPr/>
        </p:nvSpPr>
        <p:spPr>
          <a:xfrm>
            <a:off x="997629" y="1420721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score: 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B68256-8045-41E3-B13B-DB89A1E8094A}"/>
              </a:ext>
            </a:extLst>
          </p:cNvPr>
          <p:cNvSpPr/>
          <p:nvPr/>
        </p:nvSpPr>
        <p:spPr>
          <a:xfrm>
            <a:off x="906813" y="2348880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8FFF8-A711-41E6-AA83-635FE022AD3C}"/>
              </a:ext>
            </a:extLst>
          </p:cNvPr>
          <p:cNvSpPr txBox="1"/>
          <p:nvPr/>
        </p:nvSpPr>
        <p:spPr>
          <a:xfrm>
            <a:off x="40887" y="23488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85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lambda para substituir atribuições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8D8B5-39F9-4C61-8E99-2E3B3D5E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Score = ...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B1AB9-507E-4CCE-83F7-F6226B91ED10}"/>
              </a:ext>
            </a:extLst>
          </p:cNvPr>
          <p:cNvSpPr txBox="1"/>
          <p:nvPr/>
        </p:nvSpPr>
        <p:spPr>
          <a:xfrm>
            <a:off x="997629" y="2140801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collections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Ubuntu Mono"/>
              </a:rPr>
              <a:t>Score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u="sng" dirty="0" err="1">
                <a:solidFill>
                  <a:schemeClr val="tx1"/>
                </a:solidFill>
                <a:latin typeface="Ubuntu Mono"/>
              </a:rPr>
              <a:t>namedtuple</a:t>
            </a:r>
            <a:r>
              <a:rPr lang="pt-BR" u="sng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"Score"</a:t>
            </a:r>
            <a:r>
              <a:rPr lang="pt-BR" u="sng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"country </a:t>
            </a:r>
            <a:r>
              <a:rPr lang="pt-BR" u="sng" dirty="0" err="1">
                <a:solidFill>
                  <a:srgbClr val="C00000"/>
                </a:solidFill>
                <a:latin typeface="Ubuntu Mono"/>
              </a:rPr>
              <a:t>gold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pt-BR" u="sng" dirty="0" err="1">
                <a:solidFill>
                  <a:srgbClr val="C00000"/>
                </a:solidFill>
                <a:latin typeface="Ubuntu Mono"/>
              </a:rPr>
              <a:t>silver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 bronze"</a:t>
            </a:r>
            <a:r>
              <a:rPr lang="pt-BR" u="sng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scores =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"China"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"Brasil"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"Hungria"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"Canadá"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"Japão"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)]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21328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5D2CA-882A-4A2A-BFE6-499EA6BCB411}"/>
              </a:ext>
            </a:extLst>
          </p:cNvPr>
          <p:cNvSpPr txBox="1"/>
          <p:nvPr/>
        </p:nvSpPr>
        <p:spPr>
          <a:xfrm>
            <a:off x="998150" y="4460802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collections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scores =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 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Score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"China"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"Brasil"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"Hungria"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"Canadá"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"Japão"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)(</a:t>
            </a:r>
            <a:r>
              <a:rPr lang="pt-BR" u="sng" dirty="0" err="1">
                <a:solidFill>
                  <a:schemeClr val="tx1"/>
                </a:solidFill>
                <a:latin typeface="Ubuntu Mono"/>
              </a:rPr>
              <a:t>namedtuple</a:t>
            </a:r>
            <a:r>
              <a:rPr lang="pt-BR" u="sng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"Score"</a:t>
            </a:r>
            <a:r>
              <a:rPr lang="pt-BR" u="sng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"country </a:t>
            </a:r>
            <a:r>
              <a:rPr lang="pt-BR" u="sng" dirty="0" err="1">
                <a:solidFill>
                  <a:srgbClr val="C00000"/>
                </a:solidFill>
                <a:latin typeface="Ubuntu Mono"/>
              </a:rPr>
              <a:t>gold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pt-BR" u="sng" dirty="0" err="1">
                <a:solidFill>
                  <a:srgbClr val="C00000"/>
                </a:solidFill>
                <a:latin typeface="Ubuntu Mono"/>
              </a:rPr>
              <a:t>silver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 bronze"</a:t>
            </a:r>
            <a:r>
              <a:rPr lang="pt-BR" u="sng" dirty="0">
                <a:solidFill>
                  <a:schemeClr val="tx1"/>
                </a:solidFill>
                <a:latin typeface="Ubuntu Mono"/>
              </a:rPr>
              <a:t>)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931AB-F5E1-4789-971E-6CD956A366E6}"/>
              </a:ext>
            </a:extLst>
          </p:cNvPr>
          <p:cNvSpPr txBox="1"/>
          <p:nvPr/>
        </p:nvSpPr>
        <p:spPr>
          <a:xfrm>
            <a:off x="41408" y="4452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299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 a ordenação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5D2CA-882A-4A2A-BFE6-499EA6BCB411}"/>
              </a:ext>
            </a:extLst>
          </p:cNvPr>
          <p:cNvSpPr txBox="1"/>
          <p:nvPr/>
        </p:nvSpPr>
        <p:spPr>
          <a:xfrm>
            <a:off x="998150" y="1420721"/>
            <a:ext cx="7966338" cy="330552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collections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scores:</a:t>
            </a:r>
          </a:p>
          <a:p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score: 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Score: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"China"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"Brasil"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"Hungria"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"Canadá"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"Japão"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)(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"Score"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"country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gold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silver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bronze"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931AB-F5E1-4789-971E-6CD956A366E6}"/>
              </a:ext>
            </a:extLst>
          </p:cNvPr>
          <p:cNvSpPr txBox="1"/>
          <p:nvPr/>
        </p:nvSpPr>
        <p:spPr>
          <a:xfrm>
            <a:off x="41408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64E189-51DA-46FF-8A31-8AFA555C45CB}"/>
              </a:ext>
            </a:extLst>
          </p:cNvPr>
          <p:cNvSpPr/>
          <p:nvPr/>
        </p:nvSpPr>
        <p:spPr>
          <a:xfrm>
            <a:off x="906813" y="4759984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bronze=15)]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06E4C-E8EC-4850-BB54-B069E042D782}"/>
              </a:ext>
            </a:extLst>
          </p:cNvPr>
          <p:cNvSpPr txBox="1"/>
          <p:nvPr/>
        </p:nvSpPr>
        <p:spPr>
          <a:xfrm>
            <a:off x="40887" y="47599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79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Como assim em uma linha?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7CA60-0496-49AA-97A1-9D29530F9632}"/>
              </a:ext>
            </a:extLst>
          </p:cNvPr>
          <p:cNvSpPr txBox="1"/>
          <p:nvPr/>
        </p:nvSpPr>
        <p:spPr>
          <a:xfrm>
            <a:off x="46277" y="149743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505379"/>
            <a:ext cx="7966338" cy="771493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18872" tIns="118872" rIns="91440" bIns="137160" rtlCol="0">
            <a:noAutofit/>
          </a:bodyPr>
          <a:lstStyle/>
          <a:p>
            <a:pPr marL="0" indent="0">
              <a:buNone/>
            </a:pPr>
            <a:r>
              <a:rPr lang="en-US" dirty="0">
                <a:latin typeface="Ubuntu Mono" panose="020B0509030602030204"/>
                <a:cs typeface="Arial" panose="020B0604020202020204" pitchFamily="34" charset="0"/>
              </a:rPr>
              <a:t>((</a:t>
            </a:r>
            <a:r>
              <a:rPr lang="en-US" b="1" dirty="0">
                <a:solidFill>
                  <a:srgbClr val="008000"/>
                </a:solidFill>
                <a:latin typeface="Ubuntu Mono" panose="020B0509030602030204"/>
                <a:cs typeface="Arial" panose="020B0604020202020204" pitchFamily="34" charset="0"/>
              </a:rPr>
              <a:t>lambda</a:t>
            </a:r>
            <a:r>
              <a:rPr lang="en-US" dirty="0">
                <a:latin typeface="Ubuntu Mono" panose="020B0509030602030204"/>
                <a:cs typeface="Arial" panose="020B0604020202020204" pitchFamily="34" charset="0"/>
              </a:rPr>
              <a:t> source, target: (</a:t>
            </a:r>
            <a:r>
              <a:rPr lang="en-US" b="1" dirty="0">
                <a:solidFill>
                  <a:srgbClr val="008000"/>
                </a:solidFill>
                <a:latin typeface="Ubuntu Mono" panose="020B0509030602030204"/>
                <a:cs typeface="Arial" panose="020B0604020202020204" pitchFamily="34" charset="0"/>
              </a:rPr>
              <a:t>lambda</a:t>
            </a:r>
            <a:r>
              <a:rPr lang="en-US" dirty="0">
                <a:latin typeface="Ubuntu Mono" panose="020B0509030602030204"/>
                <a:cs typeface="Arial" panose="020B0604020202020204" pitchFamily="34" charset="0"/>
              </a:rPr>
              <a:t> itself: </a:t>
            </a:r>
            <a:r>
              <a:rPr lang="en-US" b="1" dirty="0">
                <a:solidFill>
                  <a:srgbClr val="008000"/>
                </a:solidFill>
                <a:latin typeface="Ubuntu Mono" panose="020B0509030602030204"/>
                <a:cs typeface="Arial" panose="020B0604020202020204" pitchFamily="34" charset="0"/>
              </a:rPr>
              <a:t>lambda</a:t>
            </a:r>
            <a:r>
              <a:rPr lang="en-US" dirty="0">
                <a:latin typeface="Ubuntu Mono" panose="020B0509030602030204"/>
                <a:cs typeface="Arial" panose="020B0604020202020204" pitchFamily="34" charset="0"/>
              </a:rPr>
              <a:t> target, visited, </a:t>
            </a:r>
            <a:r>
              <a:rPr lang="en-US" dirty="0" err="1">
                <a:latin typeface="Ubuntu Mono" panose="020B0509030602030204"/>
                <a:cs typeface="Arial" panose="020B0604020202020204" pitchFamily="34" charset="0"/>
              </a:rPr>
              <a:t>fif</a:t>
            </a:r>
            <a:endParaRPr lang="en-US" dirty="0">
              <a:latin typeface="Ubuntu Mono" panose="020B0509030602030204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662F7-226B-44BC-B884-9962BB42F18B}"/>
              </a:ext>
            </a:extLst>
          </p:cNvPr>
          <p:cNvSpPr txBox="1"/>
          <p:nvPr/>
        </p:nvSpPr>
        <p:spPr>
          <a:xfrm>
            <a:off x="46277" y="234699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17594" y="23488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6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C4A6-42D9-46AC-9E85-BBB5FC49DEE4}"/>
              </a:ext>
            </a:extLst>
          </p:cNvPr>
          <p:cNvSpPr/>
          <p:nvPr/>
        </p:nvSpPr>
        <p:spPr>
          <a:xfrm>
            <a:off x="1014881" y="2048359"/>
            <a:ext cx="221651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b="1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6C90A2-0F71-44D0-A3A2-B7FC13B13715}"/>
              </a:ext>
            </a:extLst>
          </p:cNvPr>
          <p:cNvSpPr/>
          <p:nvPr/>
        </p:nvSpPr>
        <p:spPr>
          <a:xfrm>
            <a:off x="8730174" y="2048359"/>
            <a:ext cx="221651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b="1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E72ACC-705E-45AC-A9F4-10F175DBF6D4}"/>
              </a:ext>
            </a:extLst>
          </p:cNvPr>
          <p:cNvSpPr/>
          <p:nvPr/>
        </p:nvSpPr>
        <p:spPr>
          <a:xfrm>
            <a:off x="1251229" y="2048359"/>
            <a:ext cx="7464247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1A04B3-7B6B-47FB-874B-25BBF1714D80}"/>
              </a:ext>
            </a:extLst>
          </p:cNvPr>
          <p:cNvSpPr/>
          <p:nvPr/>
        </p:nvSpPr>
        <p:spPr>
          <a:xfrm>
            <a:off x="1257301" y="2065611"/>
            <a:ext cx="794419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CB401E-FA26-4E06-9B76-059168C460B0}"/>
              </a:ext>
            </a:extLst>
          </p:cNvPr>
          <p:cNvSpPr txBox="1"/>
          <p:nvPr/>
        </p:nvSpPr>
        <p:spPr>
          <a:xfrm>
            <a:off x="46277" y="285293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97EF4-00EE-4BF0-80DF-FDCE017E580E}"/>
              </a:ext>
            </a:extLst>
          </p:cNvPr>
          <p:cNvSpPr txBox="1"/>
          <p:nvPr/>
        </p:nvSpPr>
        <p:spPr>
          <a:xfrm>
            <a:off x="1003818" y="2860882"/>
            <a:ext cx="7966338" cy="771493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18872" tIns="118872" rIns="91440" bIns="137160" rtlCol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Ubuntu Mono" panose="020B0509030602030204"/>
              </a:rPr>
              <a:t>';'</a:t>
            </a:r>
            <a:r>
              <a:rPr lang="en-US" dirty="0">
                <a:latin typeface="Ubuntu Mono" panose="020B0509030602030204"/>
              </a:rPr>
              <a:t> in In[</a:t>
            </a:r>
            <a:r>
              <a:rPr lang="en-US" dirty="0">
                <a:solidFill>
                  <a:srgbClr val="008000"/>
                </a:solidFill>
                <a:latin typeface="Ubuntu Mono" panose="020B0509030602030204"/>
              </a:rPr>
              <a:t>1</a:t>
            </a:r>
            <a:r>
              <a:rPr lang="en-US" dirty="0">
                <a:latin typeface="Ubuntu Mono" panose="020B0509030602030204"/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F9CBA9-5F4D-4E83-9F64-B8E8D01C8826}"/>
              </a:ext>
            </a:extLst>
          </p:cNvPr>
          <p:cNvSpPr txBox="1"/>
          <p:nvPr/>
        </p:nvSpPr>
        <p:spPr>
          <a:xfrm>
            <a:off x="46277" y="370438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69440-FA98-4818-864D-13EE92ADCD1F}"/>
              </a:ext>
            </a:extLst>
          </p:cNvPr>
          <p:cNvSpPr/>
          <p:nvPr/>
        </p:nvSpPr>
        <p:spPr>
          <a:xfrm>
            <a:off x="923783" y="371703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/>
              </a:rPr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800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o </a:t>
            </a:r>
            <a:r>
              <a:rPr lang="pt-BR" dirty="0" err="1"/>
              <a:t>import</a:t>
            </a:r>
            <a:r>
              <a:rPr lang="pt-BR" dirty="0"/>
              <a:t>?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50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5D2CA-882A-4A2A-BFE6-499EA6BCB411}"/>
              </a:ext>
            </a:extLst>
          </p:cNvPr>
          <p:cNvSpPr txBox="1"/>
          <p:nvPr/>
        </p:nvSpPr>
        <p:spPr>
          <a:xfrm>
            <a:off x="998150" y="1420721"/>
            <a:ext cx="7966338" cy="330552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scores:</a:t>
            </a:r>
          </a:p>
          <a:p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score: 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Score: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"China"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"Brasil"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"Hungria"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"Canadá"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"Japão"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)(</a:t>
            </a:r>
            <a:r>
              <a:rPr lang="pt-BR" b="1" i="1" dirty="0">
                <a:solidFill>
                  <a:srgbClr val="008000"/>
                </a:solidFill>
                <a:latin typeface="Ubuntu Mono"/>
              </a:rPr>
              <a:t>__</a:t>
            </a:r>
            <a:r>
              <a:rPr lang="pt-BR" b="1" i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b="1" i="1" dirty="0">
                <a:solidFill>
                  <a:srgbClr val="008000"/>
                </a:solidFill>
                <a:latin typeface="Ubuntu Mono"/>
              </a:rPr>
              <a:t>__</a:t>
            </a:r>
            <a:r>
              <a:rPr lang="pt-BR" b="1" i="1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i="1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pt-BR" b="1" i="1" dirty="0" err="1">
                <a:solidFill>
                  <a:srgbClr val="C00000"/>
                </a:solidFill>
                <a:latin typeface="Ubuntu Mono"/>
              </a:rPr>
              <a:t>collections</a:t>
            </a:r>
            <a:r>
              <a:rPr lang="pt-BR" b="1" i="1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pt-BR" b="1" i="1" dirty="0">
                <a:solidFill>
                  <a:schemeClr val="tx1"/>
                </a:solidFill>
                <a:latin typeface="Ubuntu Mono"/>
              </a:rPr>
              <a:t>).</a:t>
            </a:r>
            <a:r>
              <a:rPr lang="pt-BR" b="1" i="1" dirty="0" err="1">
                <a:solidFill>
                  <a:schemeClr val="tx1"/>
                </a:solidFill>
                <a:latin typeface="Ubuntu Mono"/>
              </a:rPr>
              <a:t>namedtuple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"Score"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"country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gold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silver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bronze"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931AB-F5E1-4789-971E-6CD956A366E6}"/>
              </a:ext>
            </a:extLst>
          </p:cNvPr>
          <p:cNvSpPr txBox="1"/>
          <p:nvPr/>
        </p:nvSpPr>
        <p:spPr>
          <a:xfrm>
            <a:off x="41408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64E189-51DA-46FF-8A31-8AFA555C45CB}"/>
              </a:ext>
            </a:extLst>
          </p:cNvPr>
          <p:cNvSpPr/>
          <p:nvPr/>
        </p:nvSpPr>
        <p:spPr>
          <a:xfrm>
            <a:off x="906813" y="4797152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bronze=15)]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06E4C-E8EC-4850-BB54-B069E042D782}"/>
              </a:ext>
            </a:extLst>
          </p:cNvPr>
          <p:cNvSpPr txBox="1"/>
          <p:nvPr/>
        </p:nvSpPr>
        <p:spPr>
          <a:xfrm>
            <a:off x="40887" y="47971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68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Uma linha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51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5D2CA-882A-4A2A-BFE6-499EA6BCB411}"/>
              </a:ext>
            </a:extLst>
          </p:cNvPr>
          <p:cNvSpPr txBox="1"/>
          <p:nvPr/>
        </p:nvSpPr>
        <p:spPr>
          <a:xfrm>
            <a:off x="998150" y="1420721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scores: 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score: 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)))((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Score: [Score(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"China"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"Brasil"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"Hungria"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"Canadá"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"Japão"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)])(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__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__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collections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.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"Score"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"country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gold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silver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bronze"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931AB-F5E1-4789-971E-6CD956A366E6}"/>
              </a:ext>
            </a:extLst>
          </p:cNvPr>
          <p:cNvSpPr txBox="1"/>
          <p:nvPr/>
        </p:nvSpPr>
        <p:spPr>
          <a:xfrm>
            <a:off x="41408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64E189-51DA-46FF-8A31-8AFA555C45CB}"/>
              </a:ext>
            </a:extLst>
          </p:cNvPr>
          <p:cNvSpPr/>
          <p:nvPr/>
        </p:nvSpPr>
        <p:spPr>
          <a:xfrm>
            <a:off x="906813" y="3429000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bronze=15)]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06E4C-E8EC-4850-BB54-B069E042D782}"/>
              </a:ext>
            </a:extLst>
          </p:cNvPr>
          <p:cNvSpPr txBox="1"/>
          <p:nvPr/>
        </p:nvSpPr>
        <p:spPr>
          <a:xfrm>
            <a:off x="40887" y="34290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094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F0DD-4249-4555-AD49-08F91403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5</a:t>
            </a:r>
            <a:br>
              <a:rPr lang="pt-BR" dirty="0"/>
            </a:br>
            <a:r>
              <a:rPr lang="pt-BR" dirty="0"/>
              <a:t>Medir duração de função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F0A-CF60-4693-838D-5D658DC8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DE09-765D-4A0B-9171-4BE857AF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EA6B7-0CC4-4508-A933-69C75742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F53059-0475-4711-8498-0A5D9B1E5B7C}"/>
              </a:ext>
            </a:extLst>
          </p:cNvPr>
          <p:cNvSpPr txBox="1"/>
          <p:nvPr/>
        </p:nvSpPr>
        <p:spPr>
          <a:xfrm>
            <a:off x="997629" y="1564737"/>
            <a:ext cx="7966338" cy="385951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time, sleep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print_elapsed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before = time()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result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“Elapsed:"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time() - before)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result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print_elapsed</a:t>
            </a:r>
            <a:endParaRPr lang="en-US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sleep(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A9B7F-792F-4E70-9C71-F664489955FD}"/>
              </a:ext>
            </a:extLst>
          </p:cNvPr>
          <p:cNvSpPr/>
          <p:nvPr/>
        </p:nvSpPr>
        <p:spPr>
          <a:xfrm>
            <a:off x="906813" y="550794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Ubuntu Mono"/>
              </a:rPr>
              <a:t>Elapsed</a:t>
            </a:r>
            <a:r>
              <a:rPr lang="pt-BR" dirty="0">
                <a:latin typeface="Ubuntu Mono"/>
              </a:rPr>
              <a:t>: 1.0009100437164307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EE394-2C72-439F-BBB5-8ED701D4C171}"/>
              </a:ext>
            </a:extLst>
          </p:cNvPr>
          <p:cNvSpPr txBox="1"/>
          <p:nvPr/>
        </p:nvSpPr>
        <p:spPr>
          <a:xfrm>
            <a:off x="46277" y="1556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5DB2B2-743D-4515-B36F-4A4E241FC25D}"/>
              </a:ext>
            </a:extLst>
          </p:cNvPr>
          <p:cNvSpPr/>
          <p:nvPr/>
        </p:nvSpPr>
        <p:spPr>
          <a:xfrm>
            <a:off x="906813" y="594928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3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02F43-DE0D-4B9F-81E9-EBF4AD2D6F0E}"/>
              </a:ext>
            </a:extLst>
          </p:cNvPr>
          <p:cNvSpPr txBox="1"/>
          <p:nvPr/>
        </p:nvSpPr>
        <p:spPr>
          <a:xfrm>
            <a:off x="40887" y="59492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083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Decorator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53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0372DA-DE2B-4373-8A7E-EBFCEF181331}"/>
              </a:ext>
            </a:extLst>
          </p:cNvPr>
          <p:cNvSpPr txBox="1"/>
          <p:nvPr/>
        </p:nvSpPr>
        <p:spPr>
          <a:xfrm>
            <a:off x="997629" y="1564737"/>
            <a:ext cx="7966338" cy="385951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time, sleep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print_elapsed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before = time()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result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“Elapsed:"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time() - before)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result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print_elapsed</a:t>
            </a:r>
            <a:endParaRPr lang="en-US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sleep(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ADFF5D-3E8D-430D-BFF7-C84365092BA5}"/>
              </a:ext>
            </a:extLst>
          </p:cNvPr>
          <p:cNvSpPr/>
          <p:nvPr/>
        </p:nvSpPr>
        <p:spPr>
          <a:xfrm>
            <a:off x="906813" y="550794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Ubuntu Mono"/>
              </a:rPr>
              <a:t>Elapsed</a:t>
            </a:r>
            <a:r>
              <a:rPr lang="pt-BR" dirty="0">
                <a:latin typeface="Ubuntu Mono"/>
              </a:rPr>
              <a:t>: 1.0009100437164307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BAFDCD-49D2-4BCE-B448-AAAA96064AA5}"/>
              </a:ext>
            </a:extLst>
          </p:cNvPr>
          <p:cNvSpPr txBox="1"/>
          <p:nvPr/>
        </p:nvSpPr>
        <p:spPr>
          <a:xfrm>
            <a:off x="46277" y="1556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968C38-BD3D-4DAB-92DC-F653A83B3E8A}"/>
              </a:ext>
            </a:extLst>
          </p:cNvPr>
          <p:cNvSpPr txBox="1"/>
          <p:nvPr/>
        </p:nvSpPr>
        <p:spPr>
          <a:xfrm>
            <a:off x="40887" y="59492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45" y="4157025"/>
            <a:ext cx="4535983" cy="136020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Função que recebe função como parâmetro e retorna função alterada</a:t>
            </a:r>
            <a:endParaRPr lang="pt-BR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646299-ED7B-45B7-8A85-A149B99F8234}"/>
              </a:ext>
            </a:extLst>
          </p:cNvPr>
          <p:cNvSpPr/>
          <p:nvPr/>
        </p:nvSpPr>
        <p:spPr>
          <a:xfrm>
            <a:off x="1066768" y="1947267"/>
            <a:ext cx="4953032" cy="2209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81F3EB-F1FE-4396-ADFA-BC203BF48550}"/>
              </a:ext>
            </a:extLst>
          </p:cNvPr>
          <p:cNvSpPr/>
          <p:nvPr/>
        </p:nvSpPr>
        <p:spPr>
          <a:xfrm>
            <a:off x="906813" y="594928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3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5655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da função (1/2)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F5F9F7-7C9D-406B-90C7-7BBD6208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Nome da função perdido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54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CF99E-5FCE-457D-8068-E9D2FF59155C}"/>
              </a:ext>
            </a:extLst>
          </p:cNvPr>
          <p:cNvSpPr txBox="1"/>
          <p:nvPr/>
        </p:nvSpPr>
        <p:spPr>
          <a:xfrm>
            <a:off x="997629" y="142072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add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.__name__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B68256-8045-41E3-B13B-DB89A1E8094A}"/>
              </a:ext>
            </a:extLst>
          </p:cNvPr>
          <p:cNvSpPr/>
          <p:nvPr/>
        </p:nvSpPr>
        <p:spPr>
          <a:xfrm>
            <a:off x="906813" y="198884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'</a:t>
            </a:r>
            <a:r>
              <a:rPr lang="pt-BR" dirty="0" err="1">
                <a:latin typeface="Ubuntu Mono" panose="020B0509030602030204" pitchFamily="49" charset="0"/>
              </a:rPr>
              <a:t>new_func</a:t>
            </a:r>
            <a:r>
              <a:rPr lang="pt-BR" dirty="0">
                <a:latin typeface="Ubuntu Mono" panose="020B0509030602030204" pitchFamily="49" charset="0"/>
              </a:rPr>
              <a:t>'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8FFF8-A711-41E6-AA83-635FE022AD3C}"/>
              </a:ext>
            </a:extLst>
          </p:cNvPr>
          <p:cNvSpPr txBox="1"/>
          <p:nvPr/>
        </p:nvSpPr>
        <p:spPr>
          <a:xfrm>
            <a:off x="40887" y="19888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71665-2F3E-4E12-87F0-66E85D28D974}"/>
              </a:ext>
            </a:extLst>
          </p:cNvPr>
          <p:cNvSpPr txBox="1"/>
          <p:nvPr/>
        </p:nvSpPr>
        <p:spPr>
          <a:xfrm>
            <a:off x="6618804" y="5175607"/>
            <a:ext cx="2345163" cy="1089529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print_values</a:t>
            </a:r>
            <a:endParaRPr lang="en-US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28490190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da função (2/2)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F5F9F7-7C9D-406B-90C7-7BBD6208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55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CF99E-5FCE-457D-8068-E9D2FF59155C}"/>
              </a:ext>
            </a:extLst>
          </p:cNvPr>
          <p:cNvSpPr txBox="1"/>
          <p:nvPr/>
        </p:nvSpPr>
        <p:spPr>
          <a:xfrm>
            <a:off x="997629" y="1420721"/>
            <a:ext cx="7966338" cy="302852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time, sleep</a:t>
            </a:r>
          </a:p>
          <a:p>
            <a:r>
              <a:rPr lang="en-US" b="1" i="1" dirty="0">
                <a:solidFill>
                  <a:srgbClr val="008000"/>
                </a:solidFill>
                <a:latin typeface="Ubuntu Mono"/>
              </a:rPr>
              <a:t>from </a:t>
            </a:r>
            <a:r>
              <a:rPr lang="en-US" b="1" i="1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b="1" i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b="1" i="1" dirty="0">
                <a:solidFill>
                  <a:schemeClr val="tx1"/>
                </a:solidFill>
                <a:latin typeface="Ubuntu Mono"/>
              </a:rPr>
              <a:t>wraps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print_elapsed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r>
              <a:rPr lang="pt-BR" b="1" i="1" dirty="0">
                <a:solidFill>
                  <a:srgbClr val="AA22FF"/>
                </a:solidFill>
                <a:latin typeface="Ubuntu Mono"/>
              </a:rPr>
              <a:t>    @</a:t>
            </a:r>
            <a:r>
              <a:rPr lang="pt-BR" b="1" i="1" dirty="0" err="1">
                <a:solidFill>
                  <a:srgbClr val="AA22FF"/>
                </a:solidFill>
                <a:latin typeface="Ubuntu Mono"/>
              </a:rPr>
              <a:t>wraps</a:t>
            </a:r>
            <a:r>
              <a:rPr lang="pt-BR" b="1" i="1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i="1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b="1" i="1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before = time()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result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“Elapsed:"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time() - before)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result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71665-2F3E-4E12-87F0-66E85D28D974}"/>
              </a:ext>
            </a:extLst>
          </p:cNvPr>
          <p:cNvSpPr txBox="1"/>
          <p:nvPr/>
        </p:nvSpPr>
        <p:spPr>
          <a:xfrm>
            <a:off x="6516216" y="2420888"/>
            <a:ext cx="2345163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...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print_elapsed</a:t>
            </a:r>
            <a:endParaRPr lang="en-US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sleep(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  <a:p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87A8B-8EAA-4A67-B3A8-21FA2F591EE3}"/>
              </a:ext>
            </a:extLst>
          </p:cNvPr>
          <p:cNvSpPr txBox="1"/>
          <p:nvPr/>
        </p:nvSpPr>
        <p:spPr>
          <a:xfrm>
            <a:off x="40887" y="53639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E469B2-B74F-4047-BB52-BC811B8DF34B}"/>
              </a:ext>
            </a:extLst>
          </p:cNvPr>
          <p:cNvSpPr txBox="1"/>
          <p:nvPr/>
        </p:nvSpPr>
        <p:spPr>
          <a:xfrm>
            <a:off x="997629" y="5371869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add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.__name__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2E48C7-E0D0-4A72-84E3-C490E84816B8}"/>
              </a:ext>
            </a:extLst>
          </p:cNvPr>
          <p:cNvSpPr/>
          <p:nvPr/>
        </p:nvSpPr>
        <p:spPr>
          <a:xfrm>
            <a:off x="906813" y="593998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'</a:t>
            </a:r>
            <a:r>
              <a:rPr lang="pt-BR" dirty="0" err="1">
                <a:latin typeface="Ubuntu Mono" panose="020B0509030602030204" pitchFamily="49" charset="0"/>
              </a:rPr>
              <a:t>add</a:t>
            </a:r>
            <a:r>
              <a:rPr lang="pt-BR" dirty="0">
                <a:latin typeface="Ubuntu Mono" panose="020B0509030602030204" pitchFamily="49" charset="0"/>
              </a:rPr>
              <a:t>'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348A3F-CAEF-44A8-B338-2624F69F3DA1}"/>
              </a:ext>
            </a:extLst>
          </p:cNvPr>
          <p:cNvSpPr txBox="1"/>
          <p:nvPr/>
        </p:nvSpPr>
        <p:spPr>
          <a:xfrm>
            <a:off x="40887" y="59399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9BEBC-9990-4371-A775-6EAC70A907C0}"/>
              </a:ext>
            </a:extLst>
          </p:cNvPr>
          <p:cNvSpPr/>
          <p:nvPr/>
        </p:nvSpPr>
        <p:spPr>
          <a:xfrm>
            <a:off x="906813" y="4490536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Ubuntu Mono"/>
              </a:rPr>
              <a:t>Elapsed</a:t>
            </a:r>
            <a:r>
              <a:rPr lang="pt-BR" dirty="0">
                <a:latin typeface="Ubuntu Mono"/>
              </a:rPr>
              <a:t>: 1.000227451324463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A96EC-7497-41B8-929E-A84BDD6846DB}"/>
              </a:ext>
            </a:extLst>
          </p:cNvPr>
          <p:cNvSpPr txBox="1"/>
          <p:nvPr/>
        </p:nvSpPr>
        <p:spPr>
          <a:xfrm>
            <a:off x="40887" y="49318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980422-ACE7-4F34-93EC-1A8AC63C84F1}"/>
              </a:ext>
            </a:extLst>
          </p:cNvPr>
          <p:cNvSpPr/>
          <p:nvPr/>
        </p:nvSpPr>
        <p:spPr>
          <a:xfrm>
            <a:off x="906813" y="49318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3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5767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um </a:t>
            </a:r>
            <a:r>
              <a:rPr lang="pt-BR" dirty="0" err="1"/>
              <a:t>decorator</a:t>
            </a:r>
            <a:r>
              <a:rPr lang="pt-BR" dirty="0"/>
              <a:t>?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56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7" y="2428833"/>
            <a:ext cx="3474720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sleep(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dd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print_elapsed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(add)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24208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4DF8AD-DBA2-4660-8BE3-548149082088}"/>
              </a:ext>
            </a:extLst>
          </p:cNvPr>
          <p:cNvSpPr txBox="1"/>
          <p:nvPr/>
        </p:nvSpPr>
        <p:spPr>
          <a:xfrm>
            <a:off x="5420816" y="2428833"/>
            <a:ext cx="3474720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print_elapsed</a:t>
            </a:r>
            <a:endParaRPr lang="en-US" b="1" dirty="0">
              <a:solidFill>
                <a:srgbClr val="008000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sleep(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F5DF2-2E7A-45C6-97A2-8D914C950EF2}"/>
              </a:ext>
            </a:extLst>
          </p:cNvPr>
          <p:cNvSpPr txBox="1"/>
          <p:nvPr/>
        </p:nvSpPr>
        <p:spPr>
          <a:xfrm>
            <a:off x="4469464" y="24208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A25EAF-CB38-446F-BD8D-E237CBF3AAEC}"/>
              </a:ext>
            </a:extLst>
          </p:cNvPr>
          <p:cNvSpPr/>
          <p:nvPr/>
        </p:nvSpPr>
        <p:spPr>
          <a:xfrm>
            <a:off x="906813" y="4130496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Ubuntu Mono"/>
              </a:rPr>
              <a:t>Elapsed</a:t>
            </a:r>
            <a:r>
              <a:rPr lang="pt-BR" dirty="0">
                <a:latin typeface="Ubuntu Mono"/>
              </a:rPr>
              <a:t>: 1.0002226829528809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5E58D2-7388-45F8-B922-6AF6117121B4}"/>
              </a:ext>
            </a:extLst>
          </p:cNvPr>
          <p:cNvSpPr txBox="1"/>
          <p:nvPr/>
        </p:nvSpPr>
        <p:spPr>
          <a:xfrm>
            <a:off x="40887" y="457183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A2118A-A4B5-426A-970B-1F6B1C26B656}"/>
              </a:ext>
            </a:extLst>
          </p:cNvPr>
          <p:cNvSpPr/>
          <p:nvPr/>
        </p:nvSpPr>
        <p:spPr>
          <a:xfrm>
            <a:off x="906813" y="457183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3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4A6DD2-BAAA-473D-A3D8-10E239425CB2}"/>
              </a:ext>
            </a:extLst>
          </p:cNvPr>
          <p:cNvSpPr/>
          <p:nvPr/>
        </p:nvSpPr>
        <p:spPr>
          <a:xfrm>
            <a:off x="5347416" y="4133344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Ubuntu Mono"/>
              </a:rPr>
              <a:t>Elapsed</a:t>
            </a:r>
            <a:r>
              <a:rPr lang="pt-BR" dirty="0">
                <a:latin typeface="Ubuntu Mono"/>
              </a:rPr>
              <a:t>: 1.000197172164917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CF541-9151-43D7-BC23-2506C34F1A33}"/>
              </a:ext>
            </a:extLst>
          </p:cNvPr>
          <p:cNvSpPr txBox="1"/>
          <p:nvPr/>
        </p:nvSpPr>
        <p:spPr>
          <a:xfrm>
            <a:off x="4481490" y="45746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7C705F-5CD9-49B9-BBBD-95AB7CF54F1D}"/>
              </a:ext>
            </a:extLst>
          </p:cNvPr>
          <p:cNvSpPr/>
          <p:nvPr/>
        </p:nvSpPr>
        <p:spPr>
          <a:xfrm>
            <a:off x="5347416" y="45746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3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320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(1/4)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57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61A44-A991-4147-8891-C9B07EF5D4DB}"/>
              </a:ext>
            </a:extLst>
          </p:cNvPr>
          <p:cNvSpPr txBox="1"/>
          <p:nvPr/>
        </p:nvSpPr>
        <p:spPr>
          <a:xfrm>
            <a:off x="997629" y="1564737"/>
            <a:ext cx="7966338" cy="441351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time, sleep</a:t>
            </a:r>
          </a:p>
          <a:p>
            <a:r>
              <a:rPr lang="en-US" b="1" dirty="0">
                <a:solidFill>
                  <a:srgbClr val="008000"/>
                </a:solidFill>
                <a:latin typeface="Ubuntu Mono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wraps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print_elapsed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r>
              <a:rPr lang="pt-BR" b="1" i="1" dirty="0">
                <a:solidFill>
                  <a:srgbClr val="AA22FF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pt-BR" dirty="0" err="1">
                <a:solidFill>
                  <a:srgbClr val="AA22FF"/>
                </a:solidFill>
                <a:latin typeface="Ubuntu Mono"/>
              </a:rPr>
              <a:t>wraps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before = time()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result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“Elapsed:"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time() - before)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result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print_elapsed</a:t>
            </a:r>
            <a:endParaRPr lang="en-US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sleep(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839400-C691-4FAA-9149-4A5C4BF8E5CB}"/>
              </a:ext>
            </a:extLst>
          </p:cNvPr>
          <p:cNvSpPr txBox="1"/>
          <p:nvPr/>
        </p:nvSpPr>
        <p:spPr>
          <a:xfrm>
            <a:off x="46277" y="1556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571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(2/4)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Semana</a:t>
            </a:r>
            <a:r>
              <a:rPr lang="en-US" dirty="0"/>
              <a:t> da </a:t>
            </a:r>
            <a:r>
              <a:rPr lang="en-US" dirty="0" err="1"/>
              <a:t>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58</a:t>
            </a:fld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38F2DD-9C3A-4E19-8769-198401C7FAB0}"/>
              </a:ext>
            </a:extLst>
          </p:cNvPr>
          <p:cNvSpPr txBox="1"/>
          <p:nvPr/>
        </p:nvSpPr>
        <p:spPr>
          <a:xfrm>
            <a:off x="46277" y="1556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0F322-B24B-4B39-943B-4C9096C1F0AE}"/>
              </a:ext>
            </a:extLst>
          </p:cNvPr>
          <p:cNvSpPr txBox="1"/>
          <p:nvPr/>
        </p:nvSpPr>
        <p:spPr>
          <a:xfrm>
            <a:off x="997629" y="1564737"/>
            <a:ext cx="7966338" cy="4690515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time, sleep</a:t>
            </a:r>
          </a:p>
          <a:p>
            <a:r>
              <a:rPr lang="en-US" b="1" dirty="0">
                <a:solidFill>
                  <a:srgbClr val="008000"/>
                </a:solidFill>
                <a:latin typeface="Ubuntu Mono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wraps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print_elapsed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= wraps(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 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 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before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"Elapsed:"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time()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before),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            result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        ][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    )(time(),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[sleep(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y][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add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print_elapsed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add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77807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(2/4)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Semana</a:t>
            </a:r>
            <a:r>
              <a:rPr lang="en-US" dirty="0"/>
              <a:t> da </a:t>
            </a:r>
            <a:r>
              <a:rPr lang="en-US" dirty="0" err="1"/>
              <a:t>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59</a:t>
            </a:fld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38F2DD-9C3A-4E19-8769-198401C7FAB0}"/>
              </a:ext>
            </a:extLst>
          </p:cNvPr>
          <p:cNvSpPr txBox="1"/>
          <p:nvPr/>
        </p:nvSpPr>
        <p:spPr>
          <a:xfrm>
            <a:off x="46277" y="1556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0F322-B24B-4B39-943B-4C9096C1F0AE}"/>
              </a:ext>
            </a:extLst>
          </p:cNvPr>
          <p:cNvSpPr txBox="1"/>
          <p:nvPr/>
        </p:nvSpPr>
        <p:spPr>
          <a:xfrm>
            <a:off x="997629" y="1564737"/>
            <a:ext cx="7966338" cy="4690515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time, sleep</a:t>
            </a:r>
          </a:p>
          <a:p>
            <a:r>
              <a:rPr lang="en-US" b="1" dirty="0">
                <a:solidFill>
                  <a:srgbClr val="008000"/>
                </a:solidFill>
                <a:latin typeface="Ubuntu Mono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wraps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print_elapsed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= wraps(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 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 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before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"Elapsed:"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time()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before),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            result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        ][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    )(time(),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[sleep(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y][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add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print_elapsed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add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1184CA-399B-4968-A92E-F4F6199DFFCE}"/>
              </a:ext>
            </a:extLst>
          </p:cNvPr>
          <p:cNvSpPr/>
          <p:nvPr/>
        </p:nvSpPr>
        <p:spPr>
          <a:xfrm>
            <a:off x="1547664" y="5265127"/>
            <a:ext cx="3399990" cy="3679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E6259-D8A3-4338-929A-260755AAF96E}"/>
              </a:ext>
            </a:extLst>
          </p:cNvPr>
          <p:cNvSpPr txBox="1"/>
          <p:nvPr/>
        </p:nvSpPr>
        <p:spPr>
          <a:xfrm>
            <a:off x="6563454" y="5265127"/>
            <a:ext cx="1724825" cy="812530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sleep(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A76DC-B1FD-46E1-AEB0-EB43DAC2BAA8}"/>
              </a:ext>
            </a:extLst>
          </p:cNvPr>
          <p:cNvSpPr txBox="1"/>
          <p:nvPr/>
        </p:nvSpPr>
        <p:spPr>
          <a:xfrm>
            <a:off x="3624826" y="4776972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Lista para representar sequência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1DDC94-DC73-4244-8964-5572D8C3965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947654" y="5449120"/>
            <a:ext cx="16158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37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Como assim em uma linha?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505378"/>
            <a:ext cx="7966338" cy="441351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((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source, target: 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itself: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target, visited, </a:t>
            </a:r>
            <a:r>
              <a:rPr lang="en-US" dirty="0" err="1">
                <a:latin typeface="Ubuntu Mono"/>
              </a:rPr>
              <a:t>fifo</a:t>
            </a:r>
            <a:r>
              <a:rPr lang="en-US" dirty="0">
                <a:latin typeface="Ubuntu Mono"/>
              </a:rPr>
              <a:t>: itself(target, visited, </a:t>
            </a:r>
            <a:r>
              <a:rPr lang="en-US" dirty="0" err="1">
                <a:latin typeface="Ubuntu Mono"/>
              </a:rPr>
              <a:t>fifo</a:t>
            </a:r>
            <a:r>
              <a:rPr lang="en-US" dirty="0">
                <a:latin typeface="Ubuntu Mono"/>
              </a:rPr>
              <a:t>, itself))(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target, visited, </a:t>
            </a:r>
            <a:r>
              <a:rPr lang="en-US" dirty="0" err="1">
                <a:latin typeface="Ubuntu Mono"/>
              </a:rPr>
              <a:t>fifo</a:t>
            </a:r>
            <a:r>
              <a:rPr lang="en-US" dirty="0">
                <a:latin typeface="Ubuntu Mono"/>
              </a:rPr>
              <a:t>, itself: ((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chess_to_tuple</a:t>
            </a:r>
            <a:r>
              <a:rPr lang="en-US" dirty="0">
                <a:latin typeface="Ubuntu Mono"/>
              </a:rPr>
              <a:t>, </a:t>
            </a:r>
            <a:r>
              <a:rPr lang="en-US" dirty="0" err="1">
                <a:latin typeface="Ubuntu Mono"/>
              </a:rPr>
              <a:t>tuple_to_chess</a:t>
            </a:r>
            <a:r>
              <a:rPr lang="en-US" dirty="0">
                <a:latin typeface="Ubuntu Mono"/>
              </a:rPr>
              <a:t>: ((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knight_moves</a:t>
            </a:r>
            <a:r>
              <a:rPr lang="en-US" dirty="0">
                <a:latin typeface="Ubuntu Mono"/>
              </a:rPr>
              <a:t>: (itself(target,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element,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latin typeface="Ubuntu Mono"/>
              </a:rPr>
              <a:t>rest: 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filtered: ({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>
                <a:latin typeface="Ubuntu Mono"/>
              </a:rPr>
              <a:t>visited,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>
                <a:latin typeface="Ubuntu Mono"/>
              </a:rPr>
              <a:t>{pos: visited[element]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 for pos in filtered}},list(rest)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latin typeface="Ubuntu Mono"/>
              </a:rPr>
              <a:t> filtered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latin typeface="Ubuntu Mono"/>
              </a:rPr>
              <a:t> target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not in </a:t>
            </a:r>
            <a:r>
              <a:rPr lang="en-US" dirty="0">
                <a:latin typeface="Ubuntu Mono"/>
              </a:rPr>
              <a:t>filtered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else</a:t>
            </a:r>
            <a:r>
              <a:rPr lang="en-US" dirty="0">
                <a:latin typeface="Ubuntu Mono"/>
              </a:rPr>
              <a:t> [target]))([x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en-US" dirty="0">
                <a:latin typeface="Ubuntu Mono"/>
              </a:rPr>
              <a:t> x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knight_moves</a:t>
            </a:r>
            <a:r>
              <a:rPr lang="en-US" dirty="0">
                <a:latin typeface="Ubuntu Mono"/>
              </a:rPr>
              <a:t>(element)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latin typeface="Ubuntu Mono"/>
              </a:rPr>
              <a:t> x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not in </a:t>
            </a:r>
            <a:r>
              <a:rPr lang="en-US" dirty="0">
                <a:latin typeface="Ubuntu Mono"/>
              </a:rPr>
              <a:t>visited]))(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latin typeface="Ubuntu Mono"/>
              </a:rPr>
              <a:t>fifo</a:t>
            </a:r>
            <a:r>
              <a:rPr lang="en-US" dirty="0">
                <a:latin typeface="Ubuntu Mono"/>
              </a:rPr>
              <a:t>), itself)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fifo</a:t>
            </a:r>
            <a:r>
              <a:rPr lang="en-US" dirty="0"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else</a:t>
            </a:r>
            <a:r>
              <a:rPr lang="en-US" dirty="0">
                <a:latin typeface="Ubuntu Mono"/>
              </a:rPr>
              <a:t> visited[target]))(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pos: 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tup</a:t>
            </a:r>
            <a:r>
              <a:rPr lang="en-US" dirty="0">
                <a:latin typeface="Ubuntu Mono"/>
              </a:rPr>
              <a:t>: filter(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y: y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is not </a:t>
            </a:r>
            <a:r>
              <a:rPr lang="en-US" dirty="0" err="1">
                <a:latin typeface="Ubuntu Mono"/>
              </a:rPr>
              <a:t>None,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map</a:t>
            </a:r>
            <a:r>
              <a:rPr lang="en-US" dirty="0"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</a:t>
            </a:r>
            <a:r>
              <a:rPr lang="en-US" dirty="0" err="1">
                <a:latin typeface="Ubuntu Mono"/>
              </a:rPr>
              <a:t>tuple_to_chess</a:t>
            </a:r>
            <a:r>
              <a:rPr lang="en-US" dirty="0">
                <a:latin typeface="Ubuntu Mono"/>
              </a:rPr>
              <a:t>(x[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]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tup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], x[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]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tup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]),[(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), 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),(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), 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)])))(</a:t>
            </a:r>
            <a:r>
              <a:rPr lang="en-US" dirty="0" err="1">
                <a:latin typeface="Ubuntu Mono"/>
              </a:rPr>
              <a:t>chess_to_tuple</a:t>
            </a:r>
            <a:r>
              <a:rPr lang="en-US" dirty="0">
                <a:latin typeface="Ubuntu Mono"/>
              </a:rPr>
              <a:t>(pos)))))(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pos: (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latin typeface="Ubuntu Mono"/>
              </a:rPr>
              <a:t>(pos[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])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en-US" dirty="0">
                <a:latin typeface="Ubuntu Mono"/>
              </a:rPr>
              <a:t>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int(pos[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])),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col, </a:t>
            </a:r>
            <a:r>
              <a:rPr lang="en-US" dirty="0" err="1">
                <a:latin typeface="Ubuntu Mono"/>
              </a:rPr>
              <a:t>lin</a:t>
            </a:r>
            <a:r>
              <a:rPr lang="en-US" dirty="0">
                <a:latin typeface="Ubuntu Mono"/>
              </a:rPr>
              <a:t>: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chr</a:t>
            </a:r>
            <a:r>
              <a:rPr lang="en-US" dirty="0">
                <a:latin typeface="Ubuntu Mono"/>
              </a:rPr>
              <a:t>(col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en-US" dirty="0">
                <a:latin typeface="Ubuntu Mono"/>
              </a:rPr>
              <a:t>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)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Ubuntu Mono"/>
              </a:rPr>
              <a:t>+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str</a:t>
            </a:r>
            <a:r>
              <a:rPr lang="en-US" dirty="0">
                <a:latin typeface="Ubuntu Mono"/>
              </a:rPr>
              <a:t>(</a:t>
            </a:r>
            <a:r>
              <a:rPr lang="en-US" dirty="0" err="1">
                <a:latin typeface="Ubuntu Mono"/>
              </a:rPr>
              <a:t>lin</a:t>
            </a:r>
            <a:r>
              <a:rPr lang="en-US" dirty="0">
                <a:latin typeface="Ubuntu Mono"/>
              </a:rPr>
              <a:t>)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 </a:t>
            </a:r>
            <a:r>
              <a:rPr lang="en-US" dirty="0">
                <a:latin typeface="Ubuntu Mono"/>
              </a:rPr>
              <a:t>col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and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lin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else</a:t>
            </a:r>
            <a:r>
              <a:rPr lang="en-US" dirty="0"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latin typeface="Ubuntu Mono"/>
              </a:rPr>
              <a:t>)))(target, {source: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}, [source])))(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"h8"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"a1"</a:t>
            </a:r>
            <a:r>
              <a:rPr lang="en-US" dirty="0">
                <a:latin typeface="Ubuntu Mono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17594" y="593998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6277" y="149743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FD0D1-4610-4AA6-B207-0B655460E992}"/>
              </a:ext>
            </a:extLst>
          </p:cNvPr>
          <p:cNvSpPr txBox="1"/>
          <p:nvPr/>
        </p:nvSpPr>
        <p:spPr>
          <a:xfrm>
            <a:off x="46277" y="593998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625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(3/4)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60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99DA6-B270-4293-9C97-81028489EEFC}"/>
              </a:ext>
            </a:extLst>
          </p:cNvPr>
          <p:cNvSpPr txBox="1"/>
          <p:nvPr/>
        </p:nvSpPr>
        <p:spPr>
          <a:xfrm>
            <a:off x="997629" y="1564737"/>
            <a:ext cx="7966338" cy="385951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print_elapsed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functools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).wraps(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)(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 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 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before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"Elapsed:"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'time'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).time()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before),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        result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    ][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)(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'time'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).time(),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dd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print_elapsed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x, y: [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'time'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).sleep(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][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38F2DD-9C3A-4E19-8769-198401C7FAB0}"/>
              </a:ext>
            </a:extLst>
          </p:cNvPr>
          <p:cNvSpPr txBox="1"/>
          <p:nvPr/>
        </p:nvSpPr>
        <p:spPr>
          <a:xfrm>
            <a:off x="46277" y="1556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964A77-A074-4E06-872D-1A983D1F4D0A}"/>
              </a:ext>
            </a:extLst>
          </p:cNvPr>
          <p:cNvSpPr/>
          <p:nvPr/>
        </p:nvSpPr>
        <p:spPr>
          <a:xfrm>
            <a:off x="906813" y="542664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Ubuntu Mono"/>
              </a:rPr>
              <a:t>Elapsed</a:t>
            </a:r>
            <a:r>
              <a:rPr lang="pt-BR" dirty="0">
                <a:latin typeface="Ubuntu Mono"/>
              </a:rPr>
              <a:t>: 1.0004215240478516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47452-5E7C-43E9-800D-87C75E9C1DF2}"/>
              </a:ext>
            </a:extLst>
          </p:cNvPr>
          <p:cNvSpPr txBox="1"/>
          <p:nvPr/>
        </p:nvSpPr>
        <p:spPr>
          <a:xfrm>
            <a:off x="40887" y="58679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38FD4-1718-4C19-8815-E14DBABB91DE}"/>
              </a:ext>
            </a:extLst>
          </p:cNvPr>
          <p:cNvSpPr/>
          <p:nvPr/>
        </p:nvSpPr>
        <p:spPr>
          <a:xfrm>
            <a:off x="906813" y="586798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3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404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(4/4)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61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99DA6-B270-4293-9C97-81028489EEFC}"/>
              </a:ext>
            </a:extLst>
          </p:cNvPr>
          <p:cNvSpPr txBox="1"/>
          <p:nvPr/>
        </p:nvSpPr>
        <p:spPr>
          <a:xfrm>
            <a:off x="997629" y="1564737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functools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).wraps(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before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"Elapsed:"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'time'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).time()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before), result][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])(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'time'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).time(),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x, y: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'time'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).sleep(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y][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])(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38F2DD-9C3A-4E19-8769-198401C7FAB0}"/>
              </a:ext>
            </a:extLst>
          </p:cNvPr>
          <p:cNvSpPr txBox="1"/>
          <p:nvPr/>
        </p:nvSpPr>
        <p:spPr>
          <a:xfrm>
            <a:off x="46277" y="1556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408BCB-9EEC-43D1-9C5E-DE67BDE0E801}"/>
              </a:ext>
            </a:extLst>
          </p:cNvPr>
          <p:cNvSpPr/>
          <p:nvPr/>
        </p:nvSpPr>
        <p:spPr>
          <a:xfrm>
            <a:off x="906813" y="3212976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Ubuntu Mono"/>
              </a:rPr>
              <a:t>Elapsed</a:t>
            </a:r>
            <a:r>
              <a:rPr lang="pt-BR" dirty="0">
                <a:latin typeface="Ubuntu Mono"/>
              </a:rPr>
              <a:t>: 1.0006425380706787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EE338-0460-469D-B703-C72C96B3A173}"/>
              </a:ext>
            </a:extLst>
          </p:cNvPr>
          <p:cNvSpPr txBox="1"/>
          <p:nvPr/>
        </p:nvSpPr>
        <p:spPr>
          <a:xfrm>
            <a:off x="40887" y="365431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7EDB42-1372-477A-A4E2-6840F95A31CE}"/>
              </a:ext>
            </a:extLst>
          </p:cNvPr>
          <p:cNvSpPr/>
          <p:nvPr/>
        </p:nvSpPr>
        <p:spPr>
          <a:xfrm>
            <a:off x="906813" y="36543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3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22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6</a:t>
            </a:r>
            <a:br>
              <a:rPr lang="pt-BR" dirty="0"/>
            </a:br>
            <a:r>
              <a:rPr lang="pt-BR" dirty="0"/>
              <a:t>Fibonacci recursivo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62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2428833"/>
            <a:ext cx="7966338" cy="302852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lru_cache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lru_cache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maxsize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fib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(n):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n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1: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else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fib(n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+ fib(n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fib(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24208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D0A004-4587-443B-BA6F-6870C045D0F2}"/>
              </a:ext>
            </a:extLst>
          </p:cNvPr>
          <p:cNvSpPr/>
          <p:nvPr/>
        </p:nvSpPr>
        <p:spPr>
          <a:xfrm>
            <a:off x="906813" y="55079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7C198-5C6E-4ABD-8DA7-B12CE6BC24C4}"/>
              </a:ext>
            </a:extLst>
          </p:cNvPr>
          <p:cNvSpPr txBox="1"/>
          <p:nvPr/>
        </p:nvSpPr>
        <p:spPr>
          <a:xfrm>
            <a:off x="40887" y="55079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867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L</a:t>
            </a:r>
            <a:r>
              <a:rPr lang="pt-BR" dirty="0" err="1"/>
              <a:t>ambda</a:t>
            </a:r>
            <a:r>
              <a:rPr lang="pt-BR" dirty="0"/>
              <a:t> e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expression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Com lambda: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Mas isso são duas linhas! Substituindo: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63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2428833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n: n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fib(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24208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7E092-ACB2-4E95-858D-FEF885A9A503}"/>
              </a:ext>
            </a:extLst>
          </p:cNvPr>
          <p:cNvSpPr/>
          <p:nvPr/>
        </p:nvSpPr>
        <p:spPr>
          <a:xfrm>
            <a:off x="906813" y="328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A4EF0-D7BE-4D2D-BD74-2349999E0F1C}"/>
              </a:ext>
            </a:extLst>
          </p:cNvPr>
          <p:cNvSpPr txBox="1"/>
          <p:nvPr/>
        </p:nvSpPr>
        <p:spPr>
          <a:xfrm>
            <a:off x="40887" y="32849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C2D97-1F09-48AC-B948-D2E15268D71F}"/>
              </a:ext>
            </a:extLst>
          </p:cNvPr>
          <p:cNvSpPr txBox="1"/>
          <p:nvPr/>
        </p:nvSpPr>
        <p:spPr>
          <a:xfrm>
            <a:off x="998150" y="4560686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n: n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4C27B-F9A1-4E74-AFA7-FE45AF047FEF}"/>
              </a:ext>
            </a:extLst>
          </p:cNvPr>
          <p:cNvSpPr txBox="1"/>
          <p:nvPr/>
        </p:nvSpPr>
        <p:spPr>
          <a:xfrm>
            <a:off x="46798" y="455274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60C47A-99EB-4AF8-BCCA-7215C5D27FCF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355976" y="5013177"/>
            <a:ext cx="216024" cy="620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54E335-F881-47B8-91C2-95B2BA7A717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355976" y="5013177"/>
            <a:ext cx="1584176" cy="620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66897D-1AC7-48EE-8E5A-2317BBB1062C}"/>
              </a:ext>
            </a:extLst>
          </p:cNvPr>
          <p:cNvSpPr txBox="1"/>
          <p:nvPr/>
        </p:nvSpPr>
        <p:spPr>
          <a:xfrm>
            <a:off x="3667326" y="563325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C00000"/>
                </a:solidFill>
              </a:rPr>
              <a:t>NameError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987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Solução 1</a:t>
            </a:r>
            <a:br>
              <a:rPr lang="pt-BR" sz="4000" dirty="0"/>
            </a:br>
            <a:r>
              <a:rPr lang="pt-BR" sz="4000" dirty="0"/>
              <a:t>Passar </a:t>
            </a:r>
            <a:r>
              <a:rPr lang="pt-BR" sz="4000" dirty="0" err="1"/>
              <a:t>fib</a:t>
            </a:r>
            <a:r>
              <a:rPr lang="pt-BR" sz="4000" dirty="0"/>
              <a:t> como parâmetro (1/2)</a:t>
            </a:r>
            <a:endParaRPr lang="en-US" sz="4000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Com lambda: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Mantendo a passagem de parâmetro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64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1996785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))(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Ubuntu Mono"/>
              </a:rPr>
              <a:t>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n: n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19888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7E092-ACB2-4E95-858D-FEF885A9A503}"/>
              </a:ext>
            </a:extLst>
          </p:cNvPr>
          <p:cNvSpPr/>
          <p:nvPr/>
        </p:nvSpPr>
        <p:spPr>
          <a:xfrm>
            <a:off x="906813" y="31316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A4EF0-D7BE-4D2D-BD74-2349999E0F1C}"/>
              </a:ext>
            </a:extLst>
          </p:cNvPr>
          <p:cNvSpPr txBox="1"/>
          <p:nvPr/>
        </p:nvSpPr>
        <p:spPr>
          <a:xfrm>
            <a:off x="40887" y="31316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C2D97-1F09-48AC-B948-D2E15268D71F}"/>
              </a:ext>
            </a:extLst>
          </p:cNvPr>
          <p:cNvSpPr txBox="1"/>
          <p:nvPr/>
        </p:nvSpPr>
        <p:spPr>
          <a:xfrm>
            <a:off x="998150" y="4301041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))(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Ubuntu Mono"/>
              </a:rPr>
              <a:t>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n: n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))(</a:t>
            </a:r>
            <a:r>
              <a:rPr lang="en-US" dirty="0">
                <a:solidFill>
                  <a:srgbClr val="FF0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4C27B-F9A1-4E74-AFA7-FE45AF047FEF}"/>
              </a:ext>
            </a:extLst>
          </p:cNvPr>
          <p:cNvSpPr txBox="1"/>
          <p:nvPr/>
        </p:nvSpPr>
        <p:spPr>
          <a:xfrm>
            <a:off x="46798" y="429309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8C15E8-2ADB-4C9E-8FF3-BA806CE4BE29}"/>
              </a:ext>
            </a:extLst>
          </p:cNvPr>
          <p:cNvSpPr/>
          <p:nvPr/>
        </p:nvSpPr>
        <p:spPr>
          <a:xfrm>
            <a:off x="901422" y="59399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34B619-56CF-462D-BBF9-CF2D3AA70D6C}"/>
              </a:ext>
            </a:extLst>
          </p:cNvPr>
          <p:cNvSpPr txBox="1"/>
          <p:nvPr/>
        </p:nvSpPr>
        <p:spPr>
          <a:xfrm>
            <a:off x="35496" y="59399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5961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Solução 1</a:t>
            </a:r>
            <a:br>
              <a:rPr lang="pt-BR" sz="4000" dirty="0"/>
            </a:br>
            <a:r>
              <a:rPr lang="pt-BR" sz="4000" dirty="0"/>
              <a:t>Passar </a:t>
            </a:r>
            <a:r>
              <a:rPr lang="pt-BR" sz="4000" dirty="0" err="1"/>
              <a:t>fib</a:t>
            </a:r>
            <a:r>
              <a:rPr lang="pt-BR" sz="4000" dirty="0"/>
              <a:t> como parâmetro (2/2)</a:t>
            </a:r>
            <a:endParaRPr lang="en-US" sz="4000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Com </a:t>
            </a:r>
            <a:r>
              <a:rPr lang="pt-BR" dirty="0" err="1"/>
              <a:t>lru_cache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65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C2D97-1F09-48AC-B948-D2E15268D71F}"/>
              </a:ext>
            </a:extLst>
          </p:cNvPr>
          <p:cNvSpPr txBox="1"/>
          <p:nvPr/>
        </p:nvSpPr>
        <p:spPr>
          <a:xfrm>
            <a:off x="998150" y="1996785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m: 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m))( 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__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__('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functools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').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lru_cache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(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maxsize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=None)(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Ubuntu Mono"/>
              </a:rPr>
              <a:t>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n: n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)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))(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4C27B-F9A1-4E74-AFA7-FE45AF047FEF}"/>
              </a:ext>
            </a:extLst>
          </p:cNvPr>
          <p:cNvSpPr txBox="1"/>
          <p:nvPr/>
        </p:nvSpPr>
        <p:spPr>
          <a:xfrm>
            <a:off x="46798" y="19888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8C15E8-2ADB-4C9E-8FF3-BA806CE4BE29}"/>
              </a:ext>
            </a:extLst>
          </p:cNvPr>
          <p:cNvSpPr/>
          <p:nvPr/>
        </p:nvSpPr>
        <p:spPr>
          <a:xfrm>
            <a:off x="901422" y="39330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34B619-56CF-462D-BBF9-CF2D3AA70D6C}"/>
              </a:ext>
            </a:extLst>
          </p:cNvPr>
          <p:cNvSpPr txBox="1"/>
          <p:nvPr/>
        </p:nvSpPr>
        <p:spPr>
          <a:xfrm>
            <a:off x="35496" y="39330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142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2</a:t>
            </a:r>
            <a:br>
              <a:rPr lang="pt-BR" dirty="0"/>
            </a:br>
            <a:r>
              <a:rPr lang="pt-BR" dirty="0"/>
              <a:t>Y-</a:t>
            </a:r>
            <a:r>
              <a:rPr lang="pt-BR" dirty="0" err="1"/>
              <a:t>Combinator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u="sng" dirty="0">
                <a:hlinkClick r:id="rId2"/>
              </a:rPr>
              <a:t>https://mvanier.livejournal.com/2897.html</a:t>
            </a:r>
            <a:endParaRPr lang="en-US" u="sng" dirty="0"/>
          </a:p>
          <a:p>
            <a:r>
              <a:rPr lang="pt-BR" dirty="0"/>
              <a:t>Y</a:t>
            </a:r>
            <a:r>
              <a:rPr lang="en-US" dirty="0"/>
              <a:t>-Combinator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que </a:t>
            </a:r>
            <a:r>
              <a:rPr lang="en-US" dirty="0" err="1"/>
              <a:t>recebe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não </a:t>
            </a:r>
            <a:r>
              <a:rPr lang="en-US" dirty="0" err="1"/>
              <a:t>recursiva</a:t>
            </a:r>
            <a:r>
              <a:rPr lang="en-US" dirty="0"/>
              <a:t> e </a:t>
            </a:r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recursiva</a:t>
            </a:r>
            <a:r>
              <a:rPr lang="en-US" dirty="0"/>
              <a:t> </a:t>
            </a:r>
            <a:r>
              <a:rPr lang="en-US" dirty="0" err="1"/>
              <a:t>dela</a:t>
            </a:r>
            <a:endParaRPr lang="en-US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66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4229033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(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Ubuntu Mono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Ubuntu Mono"/>
              </a:rPr>
              <a:t>lambda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fib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: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n: n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Ubuntu Mono"/>
              </a:rPr>
              <a:t>Y(</a:t>
            </a:r>
            <a:r>
              <a:rPr lang="en-US" dirty="0" err="1">
                <a:solidFill>
                  <a:srgbClr val="FF0000"/>
                </a:solidFill>
                <a:latin typeface="Ubuntu Mono"/>
              </a:rPr>
              <a:t>func</a:t>
            </a:r>
            <a:r>
              <a:rPr lang="en-US" dirty="0">
                <a:solidFill>
                  <a:srgbClr val="FF0000"/>
                </a:solidFill>
                <a:latin typeface="Ubuntu Mono"/>
              </a:rPr>
              <a:t>)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(10)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42210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7E092-ACB2-4E95-858D-FEF885A9A503}"/>
              </a:ext>
            </a:extLst>
          </p:cNvPr>
          <p:cNvSpPr/>
          <p:nvPr/>
        </p:nvSpPr>
        <p:spPr>
          <a:xfrm>
            <a:off x="906813" y="56612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A4EF0-D7BE-4D2D-BD74-2349999E0F1C}"/>
              </a:ext>
            </a:extLst>
          </p:cNvPr>
          <p:cNvSpPr txBox="1"/>
          <p:nvPr/>
        </p:nvSpPr>
        <p:spPr>
          <a:xfrm>
            <a:off x="40887" y="56612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1AD88D-E4C2-45E1-8BEF-CCBFFBBD7DEA}"/>
              </a:ext>
            </a:extLst>
          </p:cNvPr>
          <p:cNvSpPr txBox="1"/>
          <p:nvPr/>
        </p:nvSpPr>
        <p:spPr>
          <a:xfrm>
            <a:off x="998150" y="358096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Ubuntu Mono"/>
              </a:rPr>
              <a:t>Y=</a:t>
            </a:r>
            <a:r>
              <a:rPr lang="es-E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f:(</a:t>
            </a:r>
            <a:r>
              <a:rPr lang="es-E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x:x(x))(</a:t>
            </a:r>
            <a:r>
              <a:rPr lang="es-E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y: f(</a:t>
            </a:r>
            <a:r>
              <a:rPr lang="es-E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s-E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: y(y)(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s-E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)))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39F100-3E32-4BFF-A703-D44529595C6F}"/>
              </a:ext>
            </a:extLst>
          </p:cNvPr>
          <p:cNvSpPr txBox="1"/>
          <p:nvPr/>
        </p:nvSpPr>
        <p:spPr>
          <a:xfrm>
            <a:off x="46798" y="357301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1423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4 - 5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/>
              <a:t>Faça uma função anônima que faça o mesmo que a seguinte função:</a:t>
            </a:r>
          </a:p>
          <a:p>
            <a:pPr marL="514350" indent="-514350">
              <a:buFont typeface="+mj-lt"/>
              <a:buAutoNum type="arabicPeriod" startAt="4"/>
            </a:pPr>
            <a:endParaRPr lang="pt-BR" dirty="0"/>
          </a:p>
          <a:p>
            <a:pPr marL="514350" indent="-514350">
              <a:buFont typeface="+mj-lt"/>
              <a:buAutoNum type="arabicPeriod" startAt="4"/>
            </a:pPr>
            <a:endParaRPr lang="pt-BR" dirty="0"/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Faça uma função que calcule fatorial usando funções anônimas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67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6CC1F-8016-45A6-8642-8F20F25DF715}"/>
              </a:ext>
            </a:extLst>
          </p:cNvPr>
          <p:cNvSpPr txBox="1"/>
          <p:nvPr/>
        </p:nvSpPr>
        <p:spPr>
          <a:xfrm>
            <a:off x="997629" y="2699511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s-ES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f(a, b):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Ubuntu Mono"/>
              </a:rPr>
              <a:t>    c = a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b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2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s-ES" b="1" dirty="0" err="1">
                <a:solidFill>
                  <a:srgbClr val="008000"/>
                </a:solidFill>
                <a:latin typeface="Ubuntu Mono"/>
              </a:rPr>
              <a:t>return</a:t>
            </a:r>
            <a:r>
              <a:rPr lang="es-ES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c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0.5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16476350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DF27-E2C1-4A95-93B5-2915B716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7</a:t>
            </a:r>
            <a:br>
              <a:rPr lang="en-US" dirty="0"/>
            </a:b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3D0ED-3198-4AE4-A82E-1DE39B46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20D1-314B-4330-8F1C-6904518F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08CAB-FC8F-49B4-90FA-0EF08199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68</a:t>
            </a:fld>
            <a:endParaRPr lang="pt-BR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AF1BE9-83CA-4D0B-9ABB-E24E6158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r>
              <a:rPr lang="pt-BR" dirty="0"/>
              <a:t>Quero </a:t>
            </a:r>
            <a:r>
              <a:rPr lang="pt-BR" dirty="0" err="1"/>
              <a:t>ordernar</a:t>
            </a:r>
            <a:r>
              <a:rPr lang="pt-BR" dirty="0"/>
              <a:t> deixando 1 próximo do “a”, 2 próximo do “b”, e None no início</a:t>
            </a:r>
          </a:p>
          <a:p>
            <a:endParaRPr lang="pt-BR" dirty="0"/>
          </a:p>
          <a:p>
            <a:r>
              <a:rPr lang="pt-BR" dirty="0" err="1"/>
              <a:t>sorted</a:t>
            </a:r>
            <a:r>
              <a:rPr lang="pt-BR" dirty="0"/>
              <a:t>(</a:t>
            </a:r>
            <a:r>
              <a:rPr lang="pt-BR" dirty="0" err="1"/>
              <a:t>elements</a:t>
            </a:r>
            <a:r>
              <a:rPr lang="pt-BR" dirty="0"/>
              <a:t>, </a:t>
            </a:r>
            <a:r>
              <a:rPr lang="pt-BR" dirty="0" err="1"/>
              <a:t>key</a:t>
            </a:r>
            <a:r>
              <a:rPr lang="pt-BR" dirty="0"/>
              <a:t>=</a:t>
            </a:r>
            <a:r>
              <a:rPr lang="pt-BR" dirty="0">
                <a:solidFill>
                  <a:srgbClr val="FF0000"/>
                </a:solidFill>
              </a:rPr>
              <a:t>???</a:t>
            </a:r>
            <a:r>
              <a:rPr lang="pt-BR" dirty="0"/>
              <a:t>)</a:t>
            </a:r>
          </a:p>
          <a:p>
            <a:pPr marL="514350" indent="-514350">
              <a:buFont typeface="+mj-lt"/>
              <a:buAutoNum type="arabicPeriod" startAt="4"/>
            </a:pPr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BF355D-0BE1-4563-AC4B-539AD9C0C1E9}"/>
              </a:ext>
            </a:extLst>
          </p:cNvPr>
          <p:cNvSpPr txBox="1"/>
          <p:nvPr/>
        </p:nvSpPr>
        <p:spPr>
          <a:xfrm>
            <a:off x="997629" y="2688478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elements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AF235-973A-4364-85F9-32E178D8A66D}"/>
              </a:ext>
            </a:extLst>
          </p:cNvPr>
          <p:cNvSpPr txBox="1"/>
          <p:nvPr/>
        </p:nvSpPr>
        <p:spPr>
          <a:xfrm>
            <a:off x="46277" y="26805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221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functools.singledispatch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69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1492729"/>
            <a:ext cx="7966338" cy="413651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singledispatch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singledispatch</a:t>
            </a:r>
            <a:endParaRPr lang="en-US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key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(value):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value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key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.register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str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(value):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(value[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].lower()) -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key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.register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type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(value):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key(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key(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key(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14847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960B7-A0D3-460A-9BB9-8EF838EB4A5A}"/>
              </a:ext>
            </a:extLst>
          </p:cNvPr>
          <p:cNvSpPr/>
          <p:nvPr/>
        </p:nvSpPr>
        <p:spPr>
          <a:xfrm>
            <a:off x="906813" y="566124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(1, 2, -1)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9F9B4-172B-4600-BC43-624D16B1538C}"/>
              </a:ext>
            </a:extLst>
          </p:cNvPr>
          <p:cNvSpPr txBox="1"/>
          <p:nvPr/>
        </p:nvSpPr>
        <p:spPr>
          <a:xfrm>
            <a:off x="40887" y="56612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7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Quantos movimentos o cavalo do xadrez precisa para ir da posição h8 até a1</a:t>
            </a:r>
          </a:p>
          <a:p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CEF73-842D-49C5-8B35-47F11F9B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2726978"/>
            <a:ext cx="3638128" cy="363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962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functools.singledispatch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70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1492729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sorted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(elements, key=key)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14847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960B7-A0D3-460A-9BB9-8EF838EB4A5A}"/>
              </a:ext>
            </a:extLst>
          </p:cNvPr>
          <p:cNvSpPr/>
          <p:nvPr/>
        </p:nvSpPr>
        <p:spPr>
          <a:xfrm>
            <a:off x="906812" y="206084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[None, 'a', 1, 2, 'b', 'c',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9F9B4-172B-4600-BC43-624D16B1538C}"/>
              </a:ext>
            </a:extLst>
          </p:cNvPr>
          <p:cNvSpPr txBox="1"/>
          <p:nvPr/>
        </p:nvSpPr>
        <p:spPr>
          <a:xfrm>
            <a:off x="40887" y="206084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619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(1/2)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1492729"/>
            <a:ext cx="7966338" cy="2197525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sorted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], key=(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key: [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key.register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str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value: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(value[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].lower())-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)+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key.register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type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value: 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key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][-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])(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functools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singledispatch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value: value))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14847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960B7-A0D3-460A-9BB9-8EF838EB4A5A}"/>
              </a:ext>
            </a:extLst>
          </p:cNvPr>
          <p:cNvSpPr/>
          <p:nvPr/>
        </p:nvSpPr>
        <p:spPr>
          <a:xfrm>
            <a:off x="906812" y="3717032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[None, 'a', 1, 2, 'b', 'c',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9F9B4-172B-4600-BC43-624D16B1538C}"/>
              </a:ext>
            </a:extLst>
          </p:cNvPr>
          <p:cNvSpPr txBox="1"/>
          <p:nvPr/>
        </p:nvSpPr>
        <p:spPr>
          <a:xfrm>
            <a:off x="40887" y="371703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671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(2/2)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72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1492729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sorted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], key=(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key: [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key.register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str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value: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(value[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].lower())-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)+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key.register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type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value: 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),key][-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])(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functools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singledispatch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value: value)))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14847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960B7-A0D3-460A-9BB9-8EF838EB4A5A}"/>
              </a:ext>
            </a:extLst>
          </p:cNvPr>
          <p:cNvSpPr/>
          <p:nvPr/>
        </p:nvSpPr>
        <p:spPr>
          <a:xfrm>
            <a:off x="906812" y="292494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[None, 'a', 1, 2, 'b', 'c',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9F9B4-172B-4600-BC43-624D16B1538C}"/>
              </a:ext>
            </a:extLst>
          </p:cNvPr>
          <p:cNvSpPr txBox="1"/>
          <p:nvPr/>
        </p:nvSpPr>
        <p:spPr>
          <a:xfrm>
            <a:off x="40887" y="292494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353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F579-0CC7-4E94-BB00-B30D81F0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8</a:t>
            </a:r>
            <a:br>
              <a:rPr lang="en-US" dirty="0"/>
            </a:br>
            <a:r>
              <a:rPr lang="en-US" dirty="0" err="1"/>
              <a:t>Simplificar</a:t>
            </a:r>
            <a:r>
              <a:rPr lang="en-US" dirty="0"/>
              <a:t> </a:t>
            </a:r>
            <a:r>
              <a:rPr lang="en-US" dirty="0" err="1"/>
              <a:t>chamadas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AB85C-1893-4FBA-BB06-6E34ADE2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0AEC0-9596-4F2F-B505-3BAF6145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2A653-3A2F-469C-B906-451A786E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73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C3912-E722-4181-A14B-2BF3D8B6B034}"/>
              </a:ext>
            </a:extLst>
          </p:cNvPr>
          <p:cNvSpPr txBox="1"/>
          <p:nvPr/>
        </p:nvSpPr>
        <p:spPr>
          <a:xfrm>
            <a:off x="1979712" y="2924944"/>
            <a:ext cx="2422243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"1001"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base=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52AE5-53C6-43C9-A3D7-DE4A28969EAE}"/>
              </a:ext>
            </a:extLst>
          </p:cNvPr>
          <p:cNvSpPr txBox="1"/>
          <p:nvPr/>
        </p:nvSpPr>
        <p:spPr>
          <a:xfrm>
            <a:off x="1028360" y="291699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A07EFB-FF28-4D9C-8CF6-1F00F6E54E4E}"/>
              </a:ext>
            </a:extLst>
          </p:cNvPr>
          <p:cNvSpPr/>
          <p:nvPr/>
        </p:nvSpPr>
        <p:spPr>
          <a:xfrm>
            <a:off x="1888896" y="3565071"/>
            <a:ext cx="251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9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5D0F3-866D-4F4B-A55C-92B98ECA7DF2}"/>
              </a:ext>
            </a:extLst>
          </p:cNvPr>
          <p:cNvSpPr txBox="1"/>
          <p:nvPr/>
        </p:nvSpPr>
        <p:spPr>
          <a:xfrm>
            <a:off x="1022970" y="3565071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24198-4CDA-454D-A0F0-47FC4885AA53}"/>
              </a:ext>
            </a:extLst>
          </p:cNvPr>
          <p:cNvSpPr txBox="1"/>
          <p:nvPr/>
        </p:nvSpPr>
        <p:spPr>
          <a:xfrm>
            <a:off x="1978813" y="4003717"/>
            <a:ext cx="2422243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"1011"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base=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9246D7-5EA8-4B37-83BA-2FA8C5D6BD72}"/>
              </a:ext>
            </a:extLst>
          </p:cNvPr>
          <p:cNvSpPr txBox="1"/>
          <p:nvPr/>
        </p:nvSpPr>
        <p:spPr>
          <a:xfrm>
            <a:off x="1027461" y="39957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7EC4D5-94C1-479A-8E37-D36477FCFD86}"/>
              </a:ext>
            </a:extLst>
          </p:cNvPr>
          <p:cNvSpPr/>
          <p:nvPr/>
        </p:nvSpPr>
        <p:spPr>
          <a:xfrm>
            <a:off x="1887997" y="4643844"/>
            <a:ext cx="251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11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F08D2-E2F5-487B-AAA1-4470A457C0C6}"/>
              </a:ext>
            </a:extLst>
          </p:cNvPr>
          <p:cNvSpPr txBox="1"/>
          <p:nvPr/>
        </p:nvSpPr>
        <p:spPr>
          <a:xfrm>
            <a:off x="1022071" y="464384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C6E9D4-452C-4CDA-88C8-A75902F34045}"/>
              </a:ext>
            </a:extLst>
          </p:cNvPr>
          <p:cNvSpPr txBox="1"/>
          <p:nvPr/>
        </p:nvSpPr>
        <p:spPr>
          <a:xfrm>
            <a:off x="5537816" y="2924944"/>
            <a:ext cx="2688590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"11001"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base=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D4D146-7E9F-4D3D-91EA-C6DDFFD9312E}"/>
              </a:ext>
            </a:extLst>
          </p:cNvPr>
          <p:cNvSpPr txBox="1"/>
          <p:nvPr/>
        </p:nvSpPr>
        <p:spPr>
          <a:xfrm>
            <a:off x="4586464" y="291699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48022-C9FD-40D5-AC7E-C08C9A914D10}"/>
              </a:ext>
            </a:extLst>
          </p:cNvPr>
          <p:cNvSpPr/>
          <p:nvPr/>
        </p:nvSpPr>
        <p:spPr>
          <a:xfrm>
            <a:off x="5447000" y="3565071"/>
            <a:ext cx="251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25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978349-406E-4CDE-817D-0352DF1917F0}"/>
              </a:ext>
            </a:extLst>
          </p:cNvPr>
          <p:cNvSpPr txBox="1"/>
          <p:nvPr/>
        </p:nvSpPr>
        <p:spPr>
          <a:xfrm>
            <a:off x="4581074" y="3565071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8E547-3455-4391-94B2-0B15D85B5D16}"/>
              </a:ext>
            </a:extLst>
          </p:cNvPr>
          <p:cNvSpPr txBox="1"/>
          <p:nvPr/>
        </p:nvSpPr>
        <p:spPr>
          <a:xfrm>
            <a:off x="5536917" y="4003717"/>
            <a:ext cx="2688590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"11011"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base=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6D8BDC-69F5-4A1E-9A6B-171BFE8284C9}"/>
              </a:ext>
            </a:extLst>
          </p:cNvPr>
          <p:cNvSpPr txBox="1"/>
          <p:nvPr/>
        </p:nvSpPr>
        <p:spPr>
          <a:xfrm>
            <a:off x="4585565" y="39957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[5]: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7DB59-5C94-400D-AD44-20A9FB9F69AB}"/>
              </a:ext>
            </a:extLst>
          </p:cNvPr>
          <p:cNvSpPr/>
          <p:nvPr/>
        </p:nvSpPr>
        <p:spPr>
          <a:xfrm>
            <a:off x="5446101" y="4643844"/>
            <a:ext cx="251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27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8EC95-FA77-4D89-B181-4927FD91BB50}"/>
              </a:ext>
            </a:extLst>
          </p:cNvPr>
          <p:cNvSpPr txBox="1"/>
          <p:nvPr/>
        </p:nvSpPr>
        <p:spPr>
          <a:xfrm>
            <a:off x="4580175" y="464384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Out[5]: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333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functools.partial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74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025A1-1FF7-443B-AA92-FEDC6B6D70F8}"/>
              </a:ext>
            </a:extLst>
          </p:cNvPr>
          <p:cNvSpPr txBox="1"/>
          <p:nvPr/>
        </p:nvSpPr>
        <p:spPr>
          <a:xfrm>
            <a:off x="992238" y="155544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partial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base2 = partial(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base=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B9A0B6-8949-4FA4-9D61-9CAC3BB0CC33}"/>
              </a:ext>
            </a:extLst>
          </p:cNvPr>
          <p:cNvSpPr txBox="1"/>
          <p:nvPr/>
        </p:nvSpPr>
        <p:spPr>
          <a:xfrm>
            <a:off x="40886" y="15475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FFA74-598F-410A-BCCF-16BB2263DF72}"/>
              </a:ext>
            </a:extLst>
          </p:cNvPr>
          <p:cNvSpPr txBox="1"/>
          <p:nvPr/>
        </p:nvSpPr>
        <p:spPr>
          <a:xfrm>
            <a:off x="1979712" y="2924944"/>
            <a:ext cx="2422243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base2(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"1001"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1200A6-F983-4ED0-952F-2DA599F0E13A}"/>
              </a:ext>
            </a:extLst>
          </p:cNvPr>
          <p:cNvSpPr txBox="1"/>
          <p:nvPr/>
        </p:nvSpPr>
        <p:spPr>
          <a:xfrm>
            <a:off x="1028360" y="291699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D3C596-5F9B-4226-AB4B-9807FB38DF0C}"/>
              </a:ext>
            </a:extLst>
          </p:cNvPr>
          <p:cNvSpPr/>
          <p:nvPr/>
        </p:nvSpPr>
        <p:spPr>
          <a:xfrm>
            <a:off x="1888896" y="3565071"/>
            <a:ext cx="251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9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C6F0E3-D497-44FE-BCA8-7249827BB9DB}"/>
              </a:ext>
            </a:extLst>
          </p:cNvPr>
          <p:cNvSpPr txBox="1"/>
          <p:nvPr/>
        </p:nvSpPr>
        <p:spPr>
          <a:xfrm>
            <a:off x="1022970" y="3565071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618ACF-12DB-4C0F-B475-C4C2699480B9}"/>
              </a:ext>
            </a:extLst>
          </p:cNvPr>
          <p:cNvSpPr txBox="1"/>
          <p:nvPr/>
        </p:nvSpPr>
        <p:spPr>
          <a:xfrm>
            <a:off x="1978813" y="4003717"/>
            <a:ext cx="2422243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base2(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"1011"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C54436-C0AF-43A8-85F3-A97F71F555F0}"/>
              </a:ext>
            </a:extLst>
          </p:cNvPr>
          <p:cNvSpPr txBox="1"/>
          <p:nvPr/>
        </p:nvSpPr>
        <p:spPr>
          <a:xfrm>
            <a:off x="1027461" y="39957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B8BC82-B470-4FDC-92DA-8DF0605567AF}"/>
              </a:ext>
            </a:extLst>
          </p:cNvPr>
          <p:cNvSpPr/>
          <p:nvPr/>
        </p:nvSpPr>
        <p:spPr>
          <a:xfrm>
            <a:off x="1887997" y="4643844"/>
            <a:ext cx="251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11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BA408E-E545-4B0A-A2CC-B6D7C7BC5CD6}"/>
              </a:ext>
            </a:extLst>
          </p:cNvPr>
          <p:cNvSpPr txBox="1"/>
          <p:nvPr/>
        </p:nvSpPr>
        <p:spPr>
          <a:xfrm>
            <a:off x="1022071" y="464384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A2CE37-24EF-4358-905E-1EC3BCC8324B}"/>
              </a:ext>
            </a:extLst>
          </p:cNvPr>
          <p:cNvSpPr txBox="1"/>
          <p:nvPr/>
        </p:nvSpPr>
        <p:spPr>
          <a:xfrm>
            <a:off x="5537816" y="2924944"/>
            <a:ext cx="2688590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base2(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"11001"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718BCA-52DC-4698-AE81-FA27D3B2AFD9}"/>
              </a:ext>
            </a:extLst>
          </p:cNvPr>
          <p:cNvSpPr txBox="1"/>
          <p:nvPr/>
        </p:nvSpPr>
        <p:spPr>
          <a:xfrm>
            <a:off x="4586464" y="291699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81CF4A-E293-4350-B56F-158155CD4ABC}"/>
              </a:ext>
            </a:extLst>
          </p:cNvPr>
          <p:cNvSpPr/>
          <p:nvPr/>
        </p:nvSpPr>
        <p:spPr>
          <a:xfrm>
            <a:off x="5447000" y="3565071"/>
            <a:ext cx="251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25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F7BE53-5FAD-445A-87C5-F454169D02F5}"/>
              </a:ext>
            </a:extLst>
          </p:cNvPr>
          <p:cNvSpPr txBox="1"/>
          <p:nvPr/>
        </p:nvSpPr>
        <p:spPr>
          <a:xfrm>
            <a:off x="4581074" y="3565071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FC0D51-EBBA-4E87-A3EB-D4A06B588A1B}"/>
              </a:ext>
            </a:extLst>
          </p:cNvPr>
          <p:cNvSpPr txBox="1"/>
          <p:nvPr/>
        </p:nvSpPr>
        <p:spPr>
          <a:xfrm>
            <a:off x="5536917" y="4003717"/>
            <a:ext cx="2688590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base2(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"11011"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EF462-A7C2-48F7-940B-2AB531BF2F58}"/>
              </a:ext>
            </a:extLst>
          </p:cNvPr>
          <p:cNvSpPr txBox="1"/>
          <p:nvPr/>
        </p:nvSpPr>
        <p:spPr>
          <a:xfrm>
            <a:off x="4585565" y="39957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[5]: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E05ABE-A144-489A-BD57-3AE840EC5A69}"/>
              </a:ext>
            </a:extLst>
          </p:cNvPr>
          <p:cNvSpPr/>
          <p:nvPr/>
        </p:nvSpPr>
        <p:spPr>
          <a:xfrm>
            <a:off x="5446101" y="4643844"/>
            <a:ext cx="251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27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44164-8511-4BA8-B2FA-09203C42461A}"/>
              </a:ext>
            </a:extLst>
          </p:cNvPr>
          <p:cNvSpPr txBox="1"/>
          <p:nvPr/>
        </p:nvSpPr>
        <p:spPr>
          <a:xfrm>
            <a:off x="4580175" y="464384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Out[5]: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346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Por quê?</a:t>
            </a:r>
            <a:endParaRPr lang="pt-BR" dirty="0"/>
          </a:p>
          <a:p>
            <a:r>
              <a:rPr lang="pt-BR" dirty="0">
                <a:hlinkClick r:id="rId4" action="ppaction://hlinksldjump"/>
              </a:rPr>
              <a:t>Comandos </a:t>
            </a:r>
            <a:r>
              <a:rPr lang="pt-BR" dirty="0" err="1">
                <a:hlinkClick r:id="rId4" action="ppaction://hlinksldjump"/>
              </a:rPr>
              <a:t>vs</a:t>
            </a:r>
            <a:r>
              <a:rPr lang="pt-BR" dirty="0">
                <a:hlinkClick r:id="rId4" action="ppaction://hlinksldjump"/>
              </a:rPr>
              <a:t> Expressões</a:t>
            </a:r>
            <a:endParaRPr lang="pt-BR" dirty="0"/>
          </a:p>
          <a:p>
            <a:pPr lvl="1"/>
            <a:r>
              <a:rPr lang="pt-BR" dirty="0">
                <a:hlinkClick r:id="rId5" action="ppaction://hlinksldjump"/>
              </a:rPr>
              <a:t>Exercícios 1 – 3</a:t>
            </a:r>
            <a:endParaRPr lang="pt-BR" dirty="0"/>
          </a:p>
          <a:p>
            <a:r>
              <a:rPr lang="pt-BR" dirty="0">
                <a:hlinkClick r:id="rId6" action="ppaction://hlinksldjump"/>
              </a:rPr>
              <a:t>Funções</a:t>
            </a:r>
            <a:endParaRPr lang="pt-BR" dirty="0"/>
          </a:p>
          <a:p>
            <a:pPr lvl="1"/>
            <a:r>
              <a:rPr lang="pt-BR" dirty="0">
                <a:hlinkClick r:id="rId7" action="ppaction://hlinksldjump"/>
              </a:rPr>
              <a:t>Exercícios 4 – 5 </a:t>
            </a:r>
            <a:endParaRPr lang="pt-BR" dirty="0"/>
          </a:p>
          <a:p>
            <a:r>
              <a:rPr lang="pt-BR" dirty="0">
                <a:hlinkClick r:id="rId8" action="ppaction://hlinksldjump"/>
              </a:rPr>
              <a:t>Estruturas de Dados</a:t>
            </a:r>
            <a:endParaRPr lang="pt-BR" dirty="0"/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6 – 8</a:t>
            </a:r>
          </a:p>
          <a:p>
            <a:r>
              <a:rPr lang="pt-BR" dirty="0">
                <a:solidFill>
                  <a:schemeClr val="bg1"/>
                </a:solidFill>
              </a:rPr>
              <a:t>Geradores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9 – 11 </a:t>
            </a:r>
          </a:p>
          <a:p>
            <a:r>
              <a:rPr lang="pt-BR" dirty="0" err="1">
                <a:solidFill>
                  <a:schemeClr val="bg1"/>
                </a:solidFill>
              </a:rPr>
              <a:t>Itertools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 12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7045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r>
              <a:rPr lang="pt-BR" dirty="0"/>
              <a:t>Lista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76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84817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Ubuntu Mono"/>
              </a:rPr>
              <a:t>a.append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Inser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ção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no final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Ubuntu Mono"/>
              </a:rPr>
              <a:t>a.pop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()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Remoção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do final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276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F1DF19-EFAB-474E-A5D1-8D2FEE73DF7A}"/>
              </a:ext>
            </a:extLst>
          </p:cNvPr>
          <p:cNvSpPr/>
          <p:nvPr/>
        </p:nvSpPr>
        <p:spPr>
          <a:xfrm>
            <a:off x="906812" y="3429000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ADEB0-5DF4-4428-A1D4-9CA34006DFF1}"/>
              </a:ext>
            </a:extLst>
          </p:cNvPr>
          <p:cNvSpPr txBox="1"/>
          <p:nvPr/>
        </p:nvSpPr>
        <p:spPr>
          <a:xfrm>
            <a:off x="40887" y="3429000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32484-2847-45F0-A39A-9710E9EB45C9}"/>
              </a:ext>
            </a:extLst>
          </p:cNvPr>
          <p:cNvSpPr txBox="1"/>
          <p:nvPr/>
        </p:nvSpPr>
        <p:spPr>
          <a:xfrm>
            <a:off x="995419" y="3977436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a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O(N)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Busca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208DC2-535B-4E6A-A044-7895A0D099F6}"/>
              </a:ext>
            </a:extLst>
          </p:cNvPr>
          <p:cNvSpPr txBox="1"/>
          <p:nvPr/>
        </p:nvSpPr>
        <p:spPr>
          <a:xfrm>
            <a:off x="44067" y="396949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B7A936-2CB4-45BB-B761-058085C63DEF}"/>
              </a:ext>
            </a:extLst>
          </p:cNvPr>
          <p:cNvSpPr/>
          <p:nvPr/>
        </p:nvSpPr>
        <p:spPr>
          <a:xfrm>
            <a:off x="904602" y="45718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True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6F1E4-1809-496E-AA96-51E034E84E12}"/>
              </a:ext>
            </a:extLst>
          </p:cNvPr>
          <p:cNvSpPr txBox="1"/>
          <p:nvPr/>
        </p:nvSpPr>
        <p:spPr>
          <a:xfrm>
            <a:off x="38677" y="45718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6814C-BE07-4583-A193-FEB901406AD4}"/>
              </a:ext>
            </a:extLst>
          </p:cNvPr>
          <p:cNvSpPr txBox="1"/>
          <p:nvPr/>
        </p:nvSpPr>
        <p:spPr>
          <a:xfrm>
            <a:off x="1000627" y="5129564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Acesso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direto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BC51E1-AA58-450E-9315-245E19E93F2C}"/>
              </a:ext>
            </a:extLst>
          </p:cNvPr>
          <p:cNvSpPr txBox="1"/>
          <p:nvPr/>
        </p:nvSpPr>
        <p:spPr>
          <a:xfrm>
            <a:off x="49275" y="512161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1464B3-60C6-4B12-AC90-23503C3F6641}"/>
              </a:ext>
            </a:extLst>
          </p:cNvPr>
          <p:cNvSpPr/>
          <p:nvPr/>
        </p:nvSpPr>
        <p:spPr>
          <a:xfrm>
            <a:off x="909810" y="572396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2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C7FEE-E0D1-4B61-BBC3-29CC97CCBEBB}"/>
              </a:ext>
            </a:extLst>
          </p:cNvPr>
          <p:cNvSpPr txBox="1"/>
          <p:nvPr/>
        </p:nvSpPr>
        <p:spPr>
          <a:xfrm>
            <a:off x="43885" y="572396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113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r>
              <a:rPr lang="pt-BR" dirty="0" err="1"/>
              <a:t>Tupla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77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84817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b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Inser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ção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e Remoção não é possível: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tupla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é imutável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b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276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F1DF19-EFAB-474E-A5D1-8D2FEE73DF7A}"/>
              </a:ext>
            </a:extLst>
          </p:cNvPr>
          <p:cNvSpPr/>
          <p:nvPr/>
        </p:nvSpPr>
        <p:spPr>
          <a:xfrm>
            <a:off x="906812" y="3429000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(1, 2, 3, 4)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ADEB0-5DF4-4428-A1D4-9CA34006DFF1}"/>
              </a:ext>
            </a:extLst>
          </p:cNvPr>
          <p:cNvSpPr txBox="1"/>
          <p:nvPr/>
        </p:nvSpPr>
        <p:spPr>
          <a:xfrm>
            <a:off x="40887" y="3429000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32484-2847-45F0-A39A-9710E9EB45C9}"/>
              </a:ext>
            </a:extLst>
          </p:cNvPr>
          <p:cNvSpPr txBox="1"/>
          <p:nvPr/>
        </p:nvSpPr>
        <p:spPr>
          <a:xfrm>
            <a:off x="995419" y="3977436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b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O(N)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Busca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208DC2-535B-4E6A-A044-7895A0D099F6}"/>
              </a:ext>
            </a:extLst>
          </p:cNvPr>
          <p:cNvSpPr txBox="1"/>
          <p:nvPr/>
        </p:nvSpPr>
        <p:spPr>
          <a:xfrm>
            <a:off x="44067" y="396949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B7A936-2CB4-45BB-B761-058085C63DEF}"/>
              </a:ext>
            </a:extLst>
          </p:cNvPr>
          <p:cNvSpPr/>
          <p:nvPr/>
        </p:nvSpPr>
        <p:spPr>
          <a:xfrm>
            <a:off x="904602" y="45718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True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6F1E4-1809-496E-AA96-51E034E84E12}"/>
              </a:ext>
            </a:extLst>
          </p:cNvPr>
          <p:cNvSpPr txBox="1"/>
          <p:nvPr/>
        </p:nvSpPr>
        <p:spPr>
          <a:xfrm>
            <a:off x="38677" y="45718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6814C-BE07-4583-A193-FEB901406AD4}"/>
              </a:ext>
            </a:extLst>
          </p:cNvPr>
          <p:cNvSpPr txBox="1"/>
          <p:nvPr/>
        </p:nvSpPr>
        <p:spPr>
          <a:xfrm>
            <a:off x="1000627" y="5129564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b[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Acesso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direto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BC51E1-AA58-450E-9315-245E19E93F2C}"/>
              </a:ext>
            </a:extLst>
          </p:cNvPr>
          <p:cNvSpPr txBox="1"/>
          <p:nvPr/>
        </p:nvSpPr>
        <p:spPr>
          <a:xfrm>
            <a:off x="49275" y="512161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1464B3-60C6-4B12-AC90-23503C3F6641}"/>
              </a:ext>
            </a:extLst>
          </p:cNvPr>
          <p:cNvSpPr/>
          <p:nvPr/>
        </p:nvSpPr>
        <p:spPr>
          <a:xfrm>
            <a:off x="909810" y="572396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2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C7FEE-E0D1-4B61-BBC3-29CC97CCBEBB}"/>
              </a:ext>
            </a:extLst>
          </p:cNvPr>
          <p:cNvSpPr txBox="1"/>
          <p:nvPr/>
        </p:nvSpPr>
        <p:spPr>
          <a:xfrm>
            <a:off x="43885" y="572396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718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r>
              <a:rPr lang="pt-BR" dirty="0"/>
              <a:t>Conjunto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Não há acesso por posição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78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84817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c = {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Ubuntu Mono"/>
              </a:rPr>
              <a:t>c.add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Inser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ção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no conjunto</a:t>
            </a:r>
            <a:endParaRPr lang="en-US" dirty="0">
              <a:solidFill>
                <a:schemeClr val="bg1">
                  <a:lumMod val="50000"/>
                </a:schemeClr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Ubuntu Mono"/>
              </a:rPr>
              <a:t>c.remove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Remoção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no conjunto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276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32484-2847-45F0-A39A-9710E9EB45C9}"/>
              </a:ext>
            </a:extLst>
          </p:cNvPr>
          <p:cNvSpPr txBox="1"/>
          <p:nvPr/>
        </p:nvSpPr>
        <p:spPr>
          <a:xfrm>
            <a:off x="995419" y="358096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c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Busca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208DC2-535B-4E6A-A044-7895A0D099F6}"/>
              </a:ext>
            </a:extLst>
          </p:cNvPr>
          <p:cNvSpPr txBox="1"/>
          <p:nvPr/>
        </p:nvSpPr>
        <p:spPr>
          <a:xfrm>
            <a:off x="44067" y="357301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B7A936-2CB4-45BB-B761-058085C63DEF}"/>
              </a:ext>
            </a:extLst>
          </p:cNvPr>
          <p:cNvSpPr/>
          <p:nvPr/>
        </p:nvSpPr>
        <p:spPr>
          <a:xfrm>
            <a:off x="904602" y="4175361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True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6F1E4-1809-496E-AA96-51E034E84E12}"/>
              </a:ext>
            </a:extLst>
          </p:cNvPr>
          <p:cNvSpPr txBox="1"/>
          <p:nvPr/>
        </p:nvSpPr>
        <p:spPr>
          <a:xfrm>
            <a:off x="38677" y="4175361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85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r>
              <a:rPr lang="pt-BR" dirty="0"/>
              <a:t>Dicionário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79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84817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d =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"d"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d[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 =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"e"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Inser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ção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de chave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del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d[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Remoção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de item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276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32484-2847-45F0-A39A-9710E9EB45C9}"/>
              </a:ext>
            </a:extLst>
          </p:cNvPr>
          <p:cNvSpPr txBox="1"/>
          <p:nvPr/>
        </p:nvSpPr>
        <p:spPr>
          <a:xfrm>
            <a:off x="995419" y="350895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a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O(N)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Busca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chave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208DC2-535B-4E6A-A044-7895A0D099F6}"/>
              </a:ext>
            </a:extLst>
          </p:cNvPr>
          <p:cNvSpPr txBox="1"/>
          <p:nvPr/>
        </p:nvSpPr>
        <p:spPr>
          <a:xfrm>
            <a:off x="44067" y="35010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B7A936-2CB4-45BB-B761-058085C63DEF}"/>
              </a:ext>
            </a:extLst>
          </p:cNvPr>
          <p:cNvSpPr/>
          <p:nvPr/>
        </p:nvSpPr>
        <p:spPr>
          <a:xfrm>
            <a:off x="904602" y="4103353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True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6F1E4-1809-496E-AA96-51E034E84E12}"/>
              </a:ext>
            </a:extLst>
          </p:cNvPr>
          <p:cNvSpPr txBox="1"/>
          <p:nvPr/>
        </p:nvSpPr>
        <p:spPr>
          <a:xfrm>
            <a:off x="38677" y="4103353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6814C-BE07-4583-A193-FEB901406AD4}"/>
              </a:ext>
            </a:extLst>
          </p:cNvPr>
          <p:cNvSpPr txBox="1"/>
          <p:nvPr/>
        </p:nvSpPr>
        <p:spPr>
          <a:xfrm>
            <a:off x="1000627" y="458907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Acesso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chave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BC51E1-AA58-450E-9315-245E19E93F2C}"/>
              </a:ext>
            </a:extLst>
          </p:cNvPr>
          <p:cNvSpPr txBox="1"/>
          <p:nvPr/>
        </p:nvSpPr>
        <p:spPr>
          <a:xfrm>
            <a:off x="49275" y="45811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1464B3-60C6-4B12-AC90-23503C3F6641}"/>
              </a:ext>
            </a:extLst>
          </p:cNvPr>
          <p:cNvSpPr/>
          <p:nvPr/>
        </p:nvSpPr>
        <p:spPr>
          <a:xfrm>
            <a:off x="909810" y="5183473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'a'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C7FEE-E0D1-4B61-BBC3-29CC97CCBEBB}"/>
              </a:ext>
            </a:extLst>
          </p:cNvPr>
          <p:cNvSpPr txBox="1"/>
          <p:nvPr/>
        </p:nvSpPr>
        <p:spPr>
          <a:xfrm>
            <a:off x="43885" y="5183473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9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Quantos movimentos o cavalo do xadrez precisa para ir da posição h8 até a1</a:t>
            </a:r>
          </a:p>
          <a:p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CEF73-842D-49C5-8B35-47F11F9B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2726978"/>
            <a:ext cx="3638128" cy="3638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499D7D-0314-408A-985E-0D10054ED52A}"/>
              </a:ext>
            </a:extLst>
          </p:cNvPr>
          <p:cNvSpPr txBox="1"/>
          <p:nvPr/>
        </p:nvSpPr>
        <p:spPr>
          <a:xfrm>
            <a:off x="7164288" y="33214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29525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Iterando em Estruturas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80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8481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276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963553-0550-4410-8DD8-2656E8216856}"/>
              </a:ext>
            </a:extLst>
          </p:cNvPr>
          <p:cNvSpPr/>
          <p:nvPr/>
        </p:nvSpPr>
        <p:spPr>
          <a:xfrm>
            <a:off x="908138" y="3131676"/>
            <a:ext cx="5177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</a:t>
            </a:r>
          </a:p>
          <a:p>
            <a:r>
              <a:rPr lang="it-IT" dirty="0">
                <a:latin typeface="Ubuntu Mono" panose="020B0509030602030204" pitchFamily="49" charset="0"/>
              </a:rPr>
              <a:t>2</a:t>
            </a:r>
          </a:p>
          <a:p>
            <a:r>
              <a:rPr lang="it-IT" dirty="0">
                <a:latin typeface="Ubuntu Mono" panose="020B0509030602030204" pitchFamily="49" charset="0"/>
              </a:rPr>
              <a:t>3</a:t>
            </a:r>
          </a:p>
          <a:p>
            <a:r>
              <a:rPr lang="it-IT" dirty="0">
                <a:latin typeface="Ubuntu Mono" panose="020B0509030602030204" pitchFamily="49" charset="0"/>
              </a:rPr>
              <a:t>4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3118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Iterando com Índices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8481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index,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enumerate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(a):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(index,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276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963553-0550-4410-8DD8-2656E8216856}"/>
              </a:ext>
            </a:extLst>
          </p:cNvPr>
          <p:cNvSpPr/>
          <p:nvPr/>
        </p:nvSpPr>
        <p:spPr>
          <a:xfrm>
            <a:off x="908138" y="3131676"/>
            <a:ext cx="5177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0 1</a:t>
            </a:r>
          </a:p>
          <a:p>
            <a:r>
              <a:rPr lang="it-IT" dirty="0">
                <a:latin typeface="Ubuntu Mono" panose="020B0509030602030204" pitchFamily="49" charset="0"/>
              </a:rPr>
              <a:t>1 2</a:t>
            </a:r>
          </a:p>
          <a:p>
            <a:r>
              <a:rPr lang="it-IT" dirty="0">
                <a:latin typeface="Ubuntu Mono" panose="020B0509030602030204" pitchFamily="49" charset="0"/>
              </a:rPr>
              <a:t>2 3</a:t>
            </a:r>
          </a:p>
          <a:p>
            <a:r>
              <a:rPr lang="it-IT" dirty="0">
                <a:latin typeface="Ubuntu Mono" panose="020B0509030602030204" pitchFamily="49" charset="0"/>
              </a:rPr>
              <a:t>3 4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511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Iterando em duas estruturas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2D95-C177-4DB5-89B9-05BC31443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É possível passar mais do que dois argumentos para o </a:t>
            </a:r>
            <a:r>
              <a:rPr lang="pt-BR" i="1" dirty="0"/>
              <a:t>zip </a:t>
            </a:r>
            <a:r>
              <a:rPr lang="pt-BR" dirty="0"/>
              <a:t>e iterar em mais do que duas estruturas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82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572849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zip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(a, b):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5649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963553-0550-4410-8DD8-2656E8216856}"/>
              </a:ext>
            </a:extLst>
          </p:cNvPr>
          <p:cNvSpPr/>
          <p:nvPr/>
        </p:nvSpPr>
        <p:spPr>
          <a:xfrm>
            <a:off x="908138" y="3419708"/>
            <a:ext cx="51773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1 5</a:t>
            </a:r>
          </a:p>
          <a:p>
            <a:r>
              <a:rPr lang="it-IT" dirty="0">
                <a:latin typeface="Ubuntu Mono" panose="020B0509030602030204" pitchFamily="49" charset="0"/>
              </a:rPr>
              <a:t>2 6</a:t>
            </a:r>
          </a:p>
          <a:p>
            <a:r>
              <a:rPr lang="it-IT" dirty="0">
                <a:latin typeface="Ubuntu Mono" panose="020B0509030602030204" pitchFamily="49" charset="0"/>
              </a:rPr>
              <a:t>3 7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b</a:t>
            </a:r>
            <a:r>
              <a:rPr lang="en-US" dirty="0">
                <a:latin typeface="Ubuntu Mono"/>
              </a:rPr>
              <a:t>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1237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A4E8-D72B-4D52-B3A0-E2FF12C8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Exemplo 9</a:t>
            </a:r>
            <a:br>
              <a:rPr lang="pt-BR" sz="4000" dirty="0"/>
            </a:br>
            <a:r>
              <a:rPr lang="pt-BR" sz="4000" dirty="0"/>
              <a:t>Iterar até o final da maior ED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FAD2-E457-4E68-B4F3-690ECC2A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8293D-0F32-4969-9DEA-1FE618E9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D58C-2B5E-4D73-BA3B-CEE5989E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83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E84C9-060B-48A3-9378-FF6B12C71C5A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b</a:t>
            </a:r>
            <a:r>
              <a:rPr lang="en-US" dirty="0">
                <a:latin typeface="Ubuntu Mono"/>
              </a:rPr>
              <a:t>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6BA18-11E9-4FBF-8E7D-D0526FD4A26A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712753-B48B-42CE-8F6B-E1F209B22A65}"/>
              </a:ext>
            </a:extLst>
          </p:cNvPr>
          <p:cNvSpPr/>
          <p:nvPr/>
        </p:nvSpPr>
        <p:spPr>
          <a:xfrm>
            <a:off x="908138" y="3729806"/>
            <a:ext cx="5177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1 5</a:t>
            </a:r>
          </a:p>
          <a:p>
            <a:r>
              <a:rPr lang="it-IT" dirty="0">
                <a:latin typeface="Ubuntu Mono" panose="020B0509030602030204" pitchFamily="49" charset="0"/>
              </a:rPr>
              <a:t>2 6</a:t>
            </a:r>
          </a:p>
          <a:p>
            <a:r>
              <a:rPr lang="it-IT" dirty="0">
                <a:latin typeface="Ubuntu Mono" panose="020B0509030602030204" pitchFamily="49" charset="0"/>
              </a:rPr>
              <a:t>3 7</a:t>
            </a:r>
          </a:p>
          <a:p>
            <a:r>
              <a:rPr lang="it-IT" dirty="0">
                <a:latin typeface="Ubuntu Mono" panose="020B0509030602030204" pitchFamily="49" charset="0"/>
              </a:rPr>
              <a:t>4 None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9CC43-FFA2-44F7-AAD2-EB17C5DA4730}"/>
              </a:ext>
            </a:extLst>
          </p:cNvPr>
          <p:cNvSpPr txBox="1"/>
          <p:nvPr/>
        </p:nvSpPr>
        <p:spPr>
          <a:xfrm>
            <a:off x="997629" y="2572849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???????????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(a, b):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E9910-1E47-4ED8-BBCE-7505E540CE0D}"/>
              </a:ext>
            </a:extLst>
          </p:cNvPr>
          <p:cNvSpPr txBox="1"/>
          <p:nvPr/>
        </p:nvSpPr>
        <p:spPr>
          <a:xfrm>
            <a:off x="46277" y="25649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726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itertools.zip_longest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84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572849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zip_longest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zip_longest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(a, b):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5649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963553-0550-4410-8DD8-2656E8216856}"/>
              </a:ext>
            </a:extLst>
          </p:cNvPr>
          <p:cNvSpPr/>
          <p:nvPr/>
        </p:nvSpPr>
        <p:spPr>
          <a:xfrm>
            <a:off x="908138" y="3729806"/>
            <a:ext cx="5177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1 5</a:t>
            </a:r>
          </a:p>
          <a:p>
            <a:r>
              <a:rPr lang="it-IT" dirty="0">
                <a:latin typeface="Ubuntu Mono" panose="020B0509030602030204" pitchFamily="49" charset="0"/>
              </a:rPr>
              <a:t>2 6</a:t>
            </a:r>
          </a:p>
          <a:p>
            <a:r>
              <a:rPr lang="it-IT" dirty="0">
                <a:latin typeface="Ubuntu Mono" panose="020B0509030602030204" pitchFamily="49" charset="0"/>
              </a:rPr>
              <a:t>3 7</a:t>
            </a:r>
          </a:p>
          <a:p>
            <a:r>
              <a:rPr lang="it-IT" dirty="0">
                <a:latin typeface="Ubuntu Mono" panose="020B0509030602030204" pitchFamily="49" charset="0"/>
              </a:rPr>
              <a:t>4 None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b</a:t>
            </a:r>
            <a:r>
              <a:rPr lang="en-US" dirty="0">
                <a:latin typeface="Ubuntu Mono"/>
              </a:rPr>
              <a:t>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9549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Iterando dicionários com chave e valor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85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8481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value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d.items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value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276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963553-0550-4410-8DD8-2656E8216856}"/>
              </a:ext>
            </a:extLst>
          </p:cNvPr>
          <p:cNvSpPr/>
          <p:nvPr/>
        </p:nvSpPr>
        <p:spPr>
          <a:xfrm>
            <a:off x="908138" y="3131676"/>
            <a:ext cx="5177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 a</a:t>
            </a:r>
          </a:p>
          <a:p>
            <a:r>
              <a:rPr lang="it-IT" dirty="0">
                <a:latin typeface="Ubuntu Mono" panose="020B0509030602030204" pitchFamily="49" charset="0"/>
              </a:rPr>
              <a:t>2 b</a:t>
            </a:r>
          </a:p>
          <a:p>
            <a:r>
              <a:rPr lang="it-IT" dirty="0">
                <a:latin typeface="Ubuntu Mono" panose="020B0509030602030204" pitchFamily="49" charset="0"/>
              </a:rPr>
              <a:t>3 c</a:t>
            </a:r>
            <a:br>
              <a:rPr lang="it-IT" dirty="0">
                <a:latin typeface="Ubuntu Mono" panose="020B0509030602030204" pitchFamily="49" charset="0"/>
              </a:rPr>
            </a:br>
            <a:r>
              <a:rPr lang="it-IT" dirty="0">
                <a:latin typeface="Ubuntu Mono" panose="020B0509030602030204" pitchFamily="49" charset="0"/>
              </a:rPr>
              <a:t>4 d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d =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"d"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6501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Estruturas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EC6D-8B3E-4FAE-B11D-58D30F370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map</a:t>
            </a:r>
            <a:r>
              <a:rPr lang="pt-BR" dirty="0"/>
              <a:t>, </a:t>
            </a:r>
            <a:r>
              <a:rPr lang="pt-BR" dirty="0" err="1"/>
              <a:t>filter</a:t>
            </a:r>
            <a:r>
              <a:rPr lang="pt-BR" dirty="0"/>
              <a:t>, </a:t>
            </a:r>
            <a:r>
              <a:rPr lang="pt-BR" dirty="0" err="1"/>
              <a:t>filterfalse</a:t>
            </a:r>
            <a:r>
              <a:rPr lang="pt-BR" dirty="0"/>
              <a:t>, </a:t>
            </a:r>
            <a:r>
              <a:rPr lang="pt-BR" dirty="0" err="1"/>
              <a:t>compress</a:t>
            </a:r>
            <a:endParaRPr lang="pt-BR" dirty="0"/>
          </a:p>
          <a:p>
            <a:r>
              <a:rPr lang="pt-BR" dirty="0" err="1"/>
              <a:t>Comprehensions</a:t>
            </a:r>
            <a:endParaRPr lang="pt-BR" dirty="0"/>
          </a:p>
          <a:p>
            <a:pPr lvl="1"/>
            <a:r>
              <a:rPr lang="pt-BR" dirty="0"/>
              <a:t> Açúcar sintático para transformações</a:t>
            </a:r>
          </a:p>
          <a:p>
            <a:r>
              <a:rPr lang="pt-BR" dirty="0" err="1"/>
              <a:t>reduce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8896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BDB1-8E83-490C-960C-C45C87B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10</a:t>
            </a:r>
            <a:br>
              <a:rPr lang="pt-BR" dirty="0"/>
            </a:br>
            <a:r>
              <a:rPr lang="pt-BR" dirty="0"/>
              <a:t>Dobrar valores de lista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7308C3-3583-4AFE-97E5-A77015AD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Transformar em: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F36A-5994-483D-8AD9-960B70EE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57CA-76BE-4182-82CB-95FAA92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A5F8-4ABA-4825-8223-32171EEC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87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329F3-DB05-4660-B430-11438DD769CF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12473-A0F1-46B9-8A49-FA9E08AFDAAF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4EC08-DED4-498E-B76C-121FE0527858}"/>
              </a:ext>
            </a:extLst>
          </p:cNvPr>
          <p:cNvSpPr/>
          <p:nvPr/>
        </p:nvSpPr>
        <p:spPr>
          <a:xfrm>
            <a:off x="978821" y="341970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4, 6, 8, 10]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537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1</a:t>
            </a:r>
            <a:br>
              <a:rPr lang="pt-BR" dirty="0"/>
            </a:br>
            <a:r>
              <a:rPr lang="pt-BR" dirty="0" err="1"/>
              <a:t>map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88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3508953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latin typeface="Ubuntu Mono"/>
              </a:rPr>
              <a:t>t</a:t>
            </a:r>
            <a:r>
              <a:rPr lang="en-US" dirty="0" err="1">
                <a:latin typeface="Ubuntu Mono"/>
              </a:rPr>
              <a:t>wice_a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35010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963553-0550-4410-8DD8-2656E8216856}"/>
              </a:ext>
            </a:extLst>
          </p:cNvPr>
          <p:cNvSpPr/>
          <p:nvPr/>
        </p:nvSpPr>
        <p:spPr>
          <a:xfrm>
            <a:off x="908138" y="4355812"/>
            <a:ext cx="51773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2</a:t>
            </a:r>
          </a:p>
          <a:p>
            <a:r>
              <a:rPr lang="it-IT" dirty="0">
                <a:latin typeface="Ubuntu Mono" panose="020B0509030602030204" pitchFamily="49" charset="0"/>
              </a:rPr>
              <a:t>4</a:t>
            </a:r>
          </a:p>
          <a:p>
            <a:r>
              <a:rPr lang="it-IT" dirty="0">
                <a:latin typeface="Ubuntu Mono" panose="020B0509030602030204" pitchFamily="49" charset="0"/>
              </a:rPr>
              <a:t>6</a:t>
            </a:r>
          </a:p>
          <a:p>
            <a:r>
              <a:rPr lang="it-IT" dirty="0">
                <a:latin typeface="Ubuntu Mono" panose="020B0509030602030204" pitchFamily="49" charset="0"/>
              </a:rPr>
              <a:t>8</a:t>
            </a:r>
          </a:p>
          <a:p>
            <a:r>
              <a:rPr lang="it-IT" dirty="0">
                <a:latin typeface="Ubuntu Mono" panose="020B0509030602030204" pitchFamily="49" charset="0"/>
              </a:rPr>
              <a:t>10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latin typeface="Ubuntu Mono"/>
              </a:rPr>
              <a:t>twice_a</a:t>
            </a:r>
            <a:r>
              <a:rPr lang="en-US" dirty="0">
                <a:latin typeface="Ubuntu Mono"/>
              </a:rPr>
              <a:t>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map</a:t>
            </a:r>
            <a:r>
              <a:rPr lang="en-US" dirty="0">
                <a:latin typeface="Ubuntu Mono"/>
              </a:rPr>
              <a:t>((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latin typeface="Ubuntu Mono"/>
              </a:rPr>
              <a:t> 2), a)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t</a:t>
            </a:r>
            <a:r>
              <a:rPr lang="en-US" dirty="0" err="1">
                <a:latin typeface="Ubuntu Mono"/>
              </a:rPr>
              <a:t>wice_a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068960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&lt;map at 0x1ab601f7358&gt;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068960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5238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 uma função a todos os elementos de um iterável</a:t>
            </a:r>
          </a:p>
          <a:p>
            <a:endParaRPr lang="pt-BR" dirty="0"/>
          </a:p>
          <a:p>
            <a:r>
              <a:rPr lang="pt-BR" dirty="0"/>
              <a:t>Retorna um gerador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89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67744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map</a:t>
            </a:r>
            <a:r>
              <a:rPr lang="pt-BR" dirty="0">
                <a:latin typeface="Ubuntu Mono"/>
              </a:rPr>
              <a:t>(</a:t>
            </a:r>
            <a:r>
              <a:rPr lang="pt-BR" dirty="0" err="1">
                <a:latin typeface="Ubuntu Mono"/>
              </a:rPr>
              <a:t>func</a:t>
            </a:r>
            <a:r>
              <a:rPr lang="pt-BR" dirty="0">
                <a:latin typeface="Ubuntu Mono"/>
              </a:rPr>
              <a:t>, it)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20538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Quantos movimentos o cavalo do xadrez precisa para ir da posição h8 até a1</a:t>
            </a:r>
          </a:p>
          <a:p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CEF73-842D-49C5-8B35-47F11F9B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2726978"/>
            <a:ext cx="3638128" cy="3638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499D7D-0314-408A-985E-0D10054ED52A}"/>
              </a:ext>
            </a:extLst>
          </p:cNvPr>
          <p:cNvSpPr txBox="1"/>
          <p:nvPr/>
        </p:nvSpPr>
        <p:spPr>
          <a:xfrm>
            <a:off x="7164288" y="33214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59081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90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350895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latin typeface="Ubuntu Mono"/>
              </a:rPr>
              <a:t>t</a:t>
            </a:r>
            <a:r>
              <a:rPr lang="en-US" dirty="0" err="1">
                <a:latin typeface="Ubuntu Mono"/>
              </a:rPr>
              <a:t>wice_a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35010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latin typeface="Ubuntu Mono"/>
              </a:rPr>
              <a:t>twice_a</a:t>
            </a:r>
            <a:r>
              <a:rPr lang="en-US" dirty="0">
                <a:latin typeface="Ubuntu Mono"/>
              </a:rPr>
              <a:t>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map</a:t>
            </a:r>
            <a:r>
              <a:rPr lang="en-US" dirty="0">
                <a:latin typeface="Ubuntu Mono"/>
              </a:rPr>
              <a:t>((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latin typeface="Ubuntu Mono"/>
              </a:rPr>
              <a:t> 2), a)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t</a:t>
            </a:r>
            <a:r>
              <a:rPr lang="en-US" dirty="0" err="1">
                <a:latin typeface="Ubuntu Mono"/>
              </a:rPr>
              <a:t>wice_a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068960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&lt;map at 0x1ab601f7358&gt;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068960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5F32F-B80F-4D4B-8CFD-A9189E10D33F}"/>
              </a:ext>
            </a:extLst>
          </p:cNvPr>
          <p:cNvSpPr/>
          <p:nvPr/>
        </p:nvSpPr>
        <p:spPr>
          <a:xfrm>
            <a:off x="901421" y="4077072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4, 6, 8, 10]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2258F-B8FB-44A4-89B9-159F0E02857B}"/>
              </a:ext>
            </a:extLst>
          </p:cNvPr>
          <p:cNvSpPr txBox="1"/>
          <p:nvPr/>
        </p:nvSpPr>
        <p:spPr>
          <a:xfrm>
            <a:off x="35496" y="407707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6621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2</a:t>
            </a:r>
            <a:br>
              <a:rPr lang="pt-BR" dirty="0"/>
            </a:b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comprehension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91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a]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28529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4, 6, 8, 10]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926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/>
              <a:t>List</a:t>
            </a:r>
            <a:r>
              <a:rPr lang="pt-BR" noProof="0" dirty="0"/>
              <a:t> </a:t>
            </a:r>
            <a:r>
              <a:rPr lang="pt-BR" noProof="0" dirty="0" err="1"/>
              <a:t>comprehension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 concisa de criar listas baseados em iteráveis</a:t>
            </a:r>
          </a:p>
          <a:p>
            <a:endParaRPr lang="pt-BR" dirty="0"/>
          </a:p>
          <a:p>
            <a:r>
              <a:rPr lang="pt-BR" dirty="0"/>
              <a:t>A parte do </a:t>
            </a:r>
            <a:r>
              <a:rPr lang="pt-BR" i="1" dirty="0" err="1"/>
              <a:t>if</a:t>
            </a:r>
            <a:r>
              <a:rPr lang="pt-BR" dirty="0"/>
              <a:t> é opcional</a:t>
            </a:r>
          </a:p>
          <a:p>
            <a:r>
              <a:rPr lang="pt-BR" dirty="0"/>
              <a:t>É o equivalente a: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92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67744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(x)]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26A-048F-4ECE-83B6-AC4508BDBDE1}"/>
              </a:ext>
            </a:extLst>
          </p:cNvPr>
          <p:cNvSpPr txBox="1"/>
          <p:nvPr/>
        </p:nvSpPr>
        <p:spPr>
          <a:xfrm>
            <a:off x="997238" y="4405637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[]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result.append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16615733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BDB1-8E83-490C-960C-C45C87B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11</a:t>
            </a:r>
            <a:br>
              <a:rPr lang="pt-BR" dirty="0"/>
            </a:br>
            <a:r>
              <a:rPr lang="pt-BR" dirty="0"/>
              <a:t>Selecionar ímpares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7308C3-3583-4AFE-97E5-A77015AD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Transformar em: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F36A-5994-483D-8AD9-960B70EE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57CA-76BE-4182-82CB-95FAA92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A5F8-4ABA-4825-8223-32171EEC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93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329F3-DB05-4660-B430-11438DD769CF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12473-A0F1-46B9-8A49-FA9E08AFDAAF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4EC08-DED4-498E-B76C-121FE0527858}"/>
              </a:ext>
            </a:extLst>
          </p:cNvPr>
          <p:cNvSpPr/>
          <p:nvPr/>
        </p:nvSpPr>
        <p:spPr>
          <a:xfrm>
            <a:off x="978821" y="341970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3, 5]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799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1</a:t>
            </a:r>
            <a:br>
              <a:rPr lang="pt-BR" dirty="0"/>
            </a:br>
            <a:r>
              <a:rPr lang="pt-BR" dirty="0" err="1"/>
              <a:t>filter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94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378769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latin typeface="Ubuntu Mono"/>
              </a:rPr>
              <a:t>odd_a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37797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odd =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en-US" dirty="0">
                <a:latin typeface="Ubuntu Mono"/>
              </a:rPr>
              <a:t>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</a:p>
          <a:p>
            <a:pPr marL="0" indent="0">
              <a:buNone/>
            </a:pPr>
            <a:r>
              <a:rPr lang="en-US" dirty="0" err="1">
                <a:latin typeface="Ubuntu Mono"/>
              </a:rPr>
              <a:t>odd_a</a:t>
            </a:r>
            <a:r>
              <a:rPr lang="en-US" dirty="0">
                <a:latin typeface="Ubuntu Mono"/>
              </a:rPr>
              <a:t>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filter</a:t>
            </a:r>
            <a:r>
              <a:rPr lang="en-US" dirty="0">
                <a:latin typeface="Ubuntu Mono"/>
              </a:rPr>
              <a:t>(odd, a)</a:t>
            </a:r>
          </a:p>
          <a:p>
            <a:pPr marL="0" indent="0">
              <a:buNone/>
            </a:pPr>
            <a:r>
              <a:rPr lang="pt-BR" dirty="0" err="1">
                <a:latin typeface="Ubuntu Mono"/>
              </a:rPr>
              <a:t>odd_a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347700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&lt;filter at 0x1ab601ac438&gt;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347700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5F32F-B80F-4D4B-8CFD-A9189E10D33F}"/>
              </a:ext>
            </a:extLst>
          </p:cNvPr>
          <p:cNvSpPr/>
          <p:nvPr/>
        </p:nvSpPr>
        <p:spPr>
          <a:xfrm>
            <a:off x="901421" y="4355812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3, 5]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2258F-B8FB-44A4-89B9-159F0E02857B}"/>
              </a:ext>
            </a:extLst>
          </p:cNvPr>
          <p:cNvSpPr txBox="1"/>
          <p:nvPr/>
        </p:nvSpPr>
        <p:spPr>
          <a:xfrm>
            <a:off x="35496" y="435581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9307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filter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 uma função a todos os elementos de um iterável e retorna os elementos em que a função retorna verdadeiro</a:t>
            </a:r>
          </a:p>
          <a:p>
            <a:endParaRPr lang="pt-BR" dirty="0"/>
          </a:p>
          <a:p>
            <a:r>
              <a:rPr lang="pt-BR" dirty="0"/>
              <a:t>Retorna um gerador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95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318150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filter</a:t>
            </a:r>
            <a:r>
              <a:rPr lang="pt-BR" dirty="0">
                <a:latin typeface="Ubuntu Mono"/>
              </a:rPr>
              <a:t>(</a:t>
            </a:r>
            <a:r>
              <a:rPr lang="pt-BR" dirty="0" err="1">
                <a:latin typeface="Ubuntu Mono"/>
              </a:rPr>
              <a:t>func</a:t>
            </a:r>
            <a:r>
              <a:rPr lang="pt-BR" dirty="0">
                <a:latin typeface="Ubuntu Mono"/>
              </a:rPr>
              <a:t>, it)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0777406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2</a:t>
            </a:r>
            <a:br>
              <a:rPr lang="pt-BR" dirty="0"/>
            </a:b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comprehension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96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28529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3, 5]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6778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BDB1-8E83-490C-960C-C45C87B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12</a:t>
            </a:r>
            <a:br>
              <a:rPr lang="pt-BR" dirty="0"/>
            </a:br>
            <a:r>
              <a:rPr lang="pt-BR" dirty="0"/>
              <a:t>Selecionar pares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7308C3-3583-4AFE-97E5-A77015AD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Transformar em: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F36A-5994-483D-8AD9-960B70EE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57CA-76BE-4182-82CB-95FAA92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A5F8-4ABA-4825-8223-32171EEC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97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329F3-DB05-4660-B430-11438DD769CF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12473-A0F1-46B9-8A49-FA9E08AFDAAF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4EC08-DED4-498E-B76C-121FE0527858}"/>
              </a:ext>
            </a:extLst>
          </p:cNvPr>
          <p:cNvSpPr/>
          <p:nvPr/>
        </p:nvSpPr>
        <p:spPr>
          <a:xfrm>
            <a:off x="978821" y="341970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4]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3669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1</a:t>
            </a:r>
            <a:br>
              <a:rPr lang="pt-BR" dirty="0"/>
            </a:br>
            <a:r>
              <a:rPr lang="pt-BR" dirty="0" err="1"/>
              <a:t>itertools.filterfalse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98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408501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latin typeface="Ubuntu Mono"/>
              </a:rPr>
              <a:t>even_a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40770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itertools</a:t>
            </a:r>
            <a:r>
              <a:rPr lang="en-US" dirty="0"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filterfalse</a:t>
            </a:r>
            <a:endParaRPr lang="en-US" dirty="0"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latin typeface="Ubuntu Mono"/>
              </a:rPr>
              <a:t>odd =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en-US" dirty="0">
                <a:latin typeface="Ubuntu Mono"/>
              </a:rPr>
              <a:t>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</a:p>
          <a:p>
            <a:pPr marL="0" indent="0">
              <a:buNone/>
            </a:pPr>
            <a:r>
              <a:rPr lang="en-US" dirty="0" err="1">
                <a:latin typeface="Ubuntu Mono"/>
              </a:rPr>
              <a:t>even_a</a:t>
            </a:r>
            <a:r>
              <a:rPr lang="en-US" dirty="0">
                <a:latin typeface="Ubuntu Mono"/>
              </a:rPr>
              <a:t> = </a:t>
            </a:r>
            <a:r>
              <a:rPr lang="en-US" dirty="0" err="1">
                <a:latin typeface="Ubuntu Mono"/>
              </a:rPr>
              <a:t>filterfalse</a:t>
            </a:r>
            <a:r>
              <a:rPr lang="en-US" dirty="0">
                <a:latin typeface="Ubuntu Mono"/>
              </a:rPr>
              <a:t>(odd, a)</a:t>
            </a:r>
          </a:p>
          <a:p>
            <a:pPr marL="0" indent="0">
              <a:buNone/>
            </a:pPr>
            <a:r>
              <a:rPr lang="pt-BR" dirty="0" err="1">
                <a:latin typeface="Ubuntu Mono"/>
              </a:rPr>
              <a:t>even_a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64502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&lt;itertools.filterfalse at 0x1ab5fcb9208&gt;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64502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5F32F-B80F-4D4B-8CFD-A9189E10D33F}"/>
              </a:ext>
            </a:extLst>
          </p:cNvPr>
          <p:cNvSpPr/>
          <p:nvPr/>
        </p:nvSpPr>
        <p:spPr>
          <a:xfrm>
            <a:off x="901421" y="46531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2258F-B8FB-44A4-89B9-159F0E02857B}"/>
              </a:ext>
            </a:extLst>
          </p:cNvPr>
          <p:cNvSpPr txBox="1"/>
          <p:nvPr/>
        </p:nvSpPr>
        <p:spPr>
          <a:xfrm>
            <a:off x="35496" y="46531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590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itertools.filterfalse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Oposto do </a:t>
            </a:r>
            <a:r>
              <a:rPr lang="pt-BR" i="1" dirty="0" err="1"/>
              <a:t>filter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Retorna um gerador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99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04864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filterfalse</a:t>
            </a:r>
            <a:r>
              <a:rPr lang="pt-BR" dirty="0">
                <a:latin typeface="Ubuntu Mono"/>
              </a:rPr>
              <a:t>(</a:t>
            </a:r>
            <a:r>
              <a:rPr lang="pt-BR" dirty="0" err="1">
                <a:latin typeface="Ubuntu Mono"/>
              </a:rPr>
              <a:t>func</a:t>
            </a:r>
            <a:r>
              <a:rPr lang="pt-BR" dirty="0">
                <a:latin typeface="Ubuntu Mono"/>
              </a:rPr>
              <a:t>, it)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4062588492"/>
      </p:ext>
    </p:extLst>
  </p:cSld>
  <p:clrMapOvr>
    <a:masterClrMapping/>
  </p:clrMapOvr>
</p:sld>
</file>

<file path=ppt/theme/theme1.xml><?xml version="1.0" encoding="utf-8"?>
<a:theme xmlns:a="http://schemas.openxmlformats.org/drawingml/2006/main" name="GEMSDEW_Templat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A6C58A5E-360E-445A-99EB-03F9358CE985}" vid="{0D91D322-12C9-4CE7-962A-2A035A84DBA2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ESI template v3.potx</Template>
  <TotalTime>9823</TotalTime>
  <Words>13680</Words>
  <Application>Microsoft Office PowerPoint</Application>
  <PresentationFormat>On-screen Show (4:3)</PresentationFormat>
  <Paragraphs>2489</Paragraphs>
  <Slides>172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172</vt:i4>
      </vt:variant>
    </vt:vector>
  </HeadingPairs>
  <TitlesOfParts>
    <vt:vector size="177" baseType="lpstr">
      <vt:lpstr>Arial</vt:lpstr>
      <vt:lpstr>Calibri</vt:lpstr>
      <vt:lpstr>Ubuntu Mono</vt:lpstr>
      <vt:lpstr>Wingdings</vt:lpstr>
      <vt:lpstr>GEMSDEW_Template</vt:lpstr>
      <vt:lpstr>Python em Uma Linha</vt:lpstr>
      <vt:lpstr>Índice</vt:lpstr>
      <vt:lpstr>Índice de Exemplos</vt:lpstr>
      <vt:lpstr>Índice</vt:lpstr>
      <vt:lpstr>Como assim em uma linha?</vt:lpstr>
      <vt:lpstr>Como assim em uma linha?</vt:lpstr>
      <vt:lpstr>O que faz</vt:lpstr>
      <vt:lpstr>O que faz</vt:lpstr>
      <vt:lpstr>O que faz</vt:lpstr>
      <vt:lpstr>O que faz</vt:lpstr>
      <vt:lpstr>O que faz</vt:lpstr>
      <vt:lpstr>O que faz</vt:lpstr>
      <vt:lpstr>O que faz</vt:lpstr>
      <vt:lpstr>Código equivalente (1/4)</vt:lpstr>
      <vt:lpstr>Código equivalente (2/4)</vt:lpstr>
      <vt:lpstr>Código equivalente (3/4)</vt:lpstr>
      <vt:lpstr>Código equivalente (4/4)</vt:lpstr>
      <vt:lpstr>Índice</vt:lpstr>
      <vt:lpstr>Por quê?</vt:lpstr>
      <vt:lpstr>Por quê?</vt:lpstr>
      <vt:lpstr>Por quê?</vt:lpstr>
      <vt:lpstr>Por quê?</vt:lpstr>
      <vt:lpstr>Índice</vt:lpstr>
      <vt:lpstr>Exemplo 1 Sequência de Operações</vt:lpstr>
      <vt:lpstr>Em uma linha</vt:lpstr>
      <vt:lpstr>Exemplo 2 Mas não funciona sempre</vt:lpstr>
      <vt:lpstr>Opção melhor</vt:lpstr>
      <vt:lpstr>If Expression</vt:lpstr>
      <vt:lpstr>Comandos vs Expressões</vt:lpstr>
      <vt:lpstr>Como fica o Exemplo 1?</vt:lpstr>
      <vt:lpstr>Slice</vt:lpstr>
      <vt:lpstr>Slice</vt:lpstr>
      <vt:lpstr>Exercícios 1 - 3</vt:lpstr>
      <vt:lpstr>Índice</vt:lpstr>
      <vt:lpstr>Exemplo 3 Funções</vt:lpstr>
      <vt:lpstr>Usando if expression</vt:lpstr>
      <vt:lpstr>Usando lambda expression</vt:lpstr>
      <vt:lpstr>Lambda Expression</vt:lpstr>
      <vt:lpstr>Exemplo 4 Ordenação</vt:lpstr>
      <vt:lpstr>Exemplo 4 Ordenação</vt:lpstr>
      <vt:lpstr>Ordenando por nome</vt:lpstr>
      <vt:lpstr>Ordenando por total de medalhas</vt:lpstr>
      <vt:lpstr>Ordenando por tipo das medalhas (1/5)</vt:lpstr>
      <vt:lpstr>Ordenando por tipo das medalhas (2/5)</vt:lpstr>
      <vt:lpstr>Ordenando por tipo das medalhas (3/5)</vt:lpstr>
      <vt:lpstr>Ordenando por tipo das medalhas (4/5)</vt:lpstr>
      <vt:lpstr>Ordenando por tipo das medalhas (5/5)</vt:lpstr>
      <vt:lpstr>Usando lambda para substituir atribuições</vt:lpstr>
      <vt:lpstr>Com a ordenação</vt:lpstr>
      <vt:lpstr>E o import?</vt:lpstr>
      <vt:lpstr>Uma linha</vt:lpstr>
      <vt:lpstr>Exemplo 5 Medir duração de função </vt:lpstr>
      <vt:lpstr>Decorator</vt:lpstr>
      <vt:lpstr>Nome da função (1/2)</vt:lpstr>
      <vt:lpstr>Nome da função (2/2)</vt:lpstr>
      <vt:lpstr>Como funciona um decorator?</vt:lpstr>
      <vt:lpstr>Uma linha (1/4)</vt:lpstr>
      <vt:lpstr>Uma linha (2/4)</vt:lpstr>
      <vt:lpstr>Uma linha (2/4)</vt:lpstr>
      <vt:lpstr>Uma linha (3/4)</vt:lpstr>
      <vt:lpstr>Uma linha (4/4)</vt:lpstr>
      <vt:lpstr>Exemplo 6 Fibonacci recursivo</vt:lpstr>
      <vt:lpstr>Lambda e if expression</vt:lpstr>
      <vt:lpstr>Solução 1 Passar fib como parâmetro (1/2)</vt:lpstr>
      <vt:lpstr>Solução 1 Passar fib como parâmetro (2/2)</vt:lpstr>
      <vt:lpstr>Solução 2 Y-Combinator</vt:lpstr>
      <vt:lpstr>Exercícios 4 - 5</vt:lpstr>
      <vt:lpstr>Exemplo 7 Ordenar tipos diferentes</vt:lpstr>
      <vt:lpstr>functools.singledispatch</vt:lpstr>
      <vt:lpstr>functools.singledispatch</vt:lpstr>
      <vt:lpstr>Uma linha (1/2)</vt:lpstr>
      <vt:lpstr>Uma linha (2/2)</vt:lpstr>
      <vt:lpstr>Exemplo 8 Simplificar chamadas </vt:lpstr>
      <vt:lpstr>functools.partial</vt:lpstr>
      <vt:lpstr>Índice</vt:lpstr>
      <vt:lpstr>Estruturas de Dados</vt:lpstr>
      <vt:lpstr>Estruturas de Dados</vt:lpstr>
      <vt:lpstr>Estruturas de Dados</vt:lpstr>
      <vt:lpstr>Estruturas de Dados</vt:lpstr>
      <vt:lpstr>Iterando em Estruturas</vt:lpstr>
      <vt:lpstr>Iterando com Índices</vt:lpstr>
      <vt:lpstr>Iterando em duas estruturas</vt:lpstr>
      <vt:lpstr>Exemplo 9 Iterar até o final da maior ED</vt:lpstr>
      <vt:lpstr>itertools.zip_longest</vt:lpstr>
      <vt:lpstr>Iterando dicionários com chave e valor</vt:lpstr>
      <vt:lpstr>Transformando Estruturas</vt:lpstr>
      <vt:lpstr>Exemplo 10 Dobrar valores de lista</vt:lpstr>
      <vt:lpstr>Solução 1 map</vt:lpstr>
      <vt:lpstr>map</vt:lpstr>
      <vt:lpstr>map</vt:lpstr>
      <vt:lpstr>Solução 2 List comprehension</vt:lpstr>
      <vt:lpstr>List comprehension</vt:lpstr>
      <vt:lpstr>Exemplo 11 Selecionar ímpares</vt:lpstr>
      <vt:lpstr>Solução 1 filter</vt:lpstr>
      <vt:lpstr>filter</vt:lpstr>
      <vt:lpstr>Solução 2 List comprehension</vt:lpstr>
      <vt:lpstr>Exemplo 12 Selecionar pares</vt:lpstr>
      <vt:lpstr>Solução 1 itertools.filterfalse</vt:lpstr>
      <vt:lpstr>itertools.filterfalse</vt:lpstr>
      <vt:lpstr>Solução 2 List comprehension</vt:lpstr>
      <vt:lpstr>Exemplo 13 Selecionar dobro de ímpares</vt:lpstr>
      <vt:lpstr>Solução 1 map e filter</vt:lpstr>
      <vt:lpstr>Solução 2 List comprehension</vt:lpstr>
      <vt:lpstr>Exemplo 14 Selecionar posições</vt:lpstr>
      <vt:lpstr>Solução 1 itertools.compress</vt:lpstr>
      <vt:lpstr>itertools.compress</vt:lpstr>
      <vt:lpstr>Solução 2 List comprehension</vt:lpstr>
      <vt:lpstr>Exemplo 15 Multiplicar elementos</vt:lpstr>
      <vt:lpstr>functools.reduce</vt:lpstr>
      <vt:lpstr>functools.reduce</vt:lpstr>
      <vt:lpstr>functools.reduce</vt:lpstr>
      <vt:lpstr>Outros Comprehensions</vt:lpstr>
      <vt:lpstr>Exemplo 16 Resultado sem repetições</vt:lpstr>
      <vt:lpstr>Set comprehension</vt:lpstr>
      <vt:lpstr>Set comprehension</vt:lpstr>
      <vt:lpstr>Exemplo 17 Inverter chave-valor em dict </vt:lpstr>
      <vt:lpstr>Dict comprehension</vt:lpstr>
      <vt:lpstr>Dict comprehension</vt:lpstr>
      <vt:lpstr>Exercícios 6 - 8</vt:lpstr>
      <vt:lpstr>Tuple comprehension?</vt:lpstr>
      <vt:lpstr>Índice</vt:lpstr>
      <vt:lpstr>Geradores</vt:lpstr>
      <vt:lpstr>Geradores</vt:lpstr>
      <vt:lpstr>Generator expression</vt:lpstr>
      <vt:lpstr>Generator expression</vt:lpstr>
      <vt:lpstr>Generator expression</vt:lpstr>
      <vt:lpstr>Operações em geradores</vt:lpstr>
      <vt:lpstr>itertools.tee</vt:lpstr>
      <vt:lpstr>itertools.tee</vt:lpstr>
      <vt:lpstr>itertools.chain</vt:lpstr>
      <vt:lpstr>itertools.chain</vt:lpstr>
      <vt:lpstr>itertools.islice</vt:lpstr>
      <vt:lpstr>itertools.islice</vt:lpstr>
      <vt:lpstr>Geradores infinitos</vt:lpstr>
      <vt:lpstr>itertools.count</vt:lpstr>
      <vt:lpstr>itertools.count</vt:lpstr>
      <vt:lpstr>itertools.cycle</vt:lpstr>
      <vt:lpstr>itertools.cycle</vt:lpstr>
      <vt:lpstr>itertools.repeat</vt:lpstr>
      <vt:lpstr>itertools.repeat</vt:lpstr>
      <vt:lpstr>Exemplo 18 Sequência de collatz</vt:lpstr>
      <vt:lpstr>Uma linha (1/2)</vt:lpstr>
      <vt:lpstr>Uma linha (2/2)</vt:lpstr>
      <vt:lpstr>itertools.accumulate</vt:lpstr>
      <vt:lpstr>itertools.accumulate (No exemplo)</vt:lpstr>
      <vt:lpstr>itertools.takewhile</vt:lpstr>
      <vt:lpstr>itertools.takewhile</vt:lpstr>
      <vt:lpstr>itertools.dropwhile</vt:lpstr>
      <vt:lpstr>itertools.dropwhile</vt:lpstr>
      <vt:lpstr>Exercícios 9 - 11</vt:lpstr>
      <vt:lpstr>Índice</vt:lpstr>
      <vt:lpstr>Mais do itertools</vt:lpstr>
      <vt:lpstr>itertools.groupby</vt:lpstr>
      <vt:lpstr>itertools.groupby</vt:lpstr>
      <vt:lpstr>itertools.starmap</vt:lpstr>
      <vt:lpstr>itertools.starmap</vt:lpstr>
      <vt:lpstr>Combinatória</vt:lpstr>
      <vt:lpstr>itertools.product</vt:lpstr>
      <vt:lpstr>itertools.product</vt:lpstr>
      <vt:lpstr>itertools.product</vt:lpstr>
      <vt:lpstr>itertools.permutations</vt:lpstr>
      <vt:lpstr>itertools.permutations</vt:lpstr>
      <vt:lpstr>itertools.permutations</vt:lpstr>
      <vt:lpstr>itertools.combinations</vt:lpstr>
      <vt:lpstr>itertools.combinations</vt:lpstr>
      <vt:lpstr>itertools. combinations_with_replacement</vt:lpstr>
      <vt:lpstr>itertools. combinations_with_replacement</vt:lpstr>
      <vt:lpstr>Exercício 12</vt:lpstr>
      <vt:lpstr>Mais conteúdo</vt:lpstr>
      <vt:lpstr>Índice functools</vt:lpstr>
      <vt:lpstr>Índice itertools</vt:lpstr>
      <vt:lpstr>Python em Uma Linha</vt:lpstr>
    </vt:vector>
  </TitlesOfParts>
  <Company>uff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leomurta</dc:creator>
  <cp:lastModifiedBy>João Felipe Nicolaci Pimentel</cp:lastModifiedBy>
  <cp:revision>686</cp:revision>
  <cp:lastPrinted>2018-03-19T13:48:56Z</cp:lastPrinted>
  <dcterms:created xsi:type="dcterms:W3CDTF">2008-08-06T12:34:44Z</dcterms:created>
  <dcterms:modified xsi:type="dcterms:W3CDTF">2018-10-16T17:51:01Z</dcterms:modified>
</cp:coreProperties>
</file>