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a7345124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a7345124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a7345124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a7345124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0bdad9d1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0bdad9d1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0bdad9d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0bdad9d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0bdad9d1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0bdad9d1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0bdad9d1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0bdad9d1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0bdad9d1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0bdad9d1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0bdad9d1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0bdad9d1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0bdad9d1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0bdad9d1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0bdad9d11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0bdad9d11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0bdad9d1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0bdad9d1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0bdad9d11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0bdad9d11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0bdad9d11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0bdad9d11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0bdad9d11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0bdad9d11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0bdad9d11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0bdad9d11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0bdad9d11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0bdad9d11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0bdad9d11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0bdad9d11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0bdad9d11_3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0bdad9d11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0bdad9d11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0bdad9d11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0bdad9d11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0bdad9d11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0bdad9d11_3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0bdad9d11_3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0bdad9d1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0bdad9d1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0bdad9d11_3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0bdad9d11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0bdad9d1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0bdad9d1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a73451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a73451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a734512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a734512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0bdad9d1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0bdad9d1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0bdad9d1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0bdad9d1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a7345124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a7345124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teste de usabilidade do</a:t>
            </a:r>
            <a:r>
              <a:rPr lang="pt-BR"/>
              <a:t> </a:t>
            </a:r>
            <a:r>
              <a:rPr lang="pt-BR"/>
              <a:t>TicketRu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0" y="920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Recuperação de senha corrigida</a:t>
            </a:r>
            <a:endParaRPr sz="25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200" y="759775"/>
            <a:ext cx="2325600" cy="41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0" y="152625"/>
            <a:ext cx="9144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Tela de Ínicio</a:t>
            </a:r>
            <a:endParaRPr sz="2500"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0" y="1501175"/>
            <a:ext cx="338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Erros encontrados: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 rolagem não é intuitiva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Mudar a palavra “Home” por “Início”</a:t>
            </a:r>
            <a:endParaRPr sz="20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100" y="823075"/>
            <a:ext cx="2371800" cy="41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0" y="69025"/>
            <a:ext cx="91440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Tela de ínicio corrigida</a:t>
            </a:r>
            <a:endParaRPr sz="2500"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789663"/>
            <a:ext cx="22955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Compra de Ticket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260800" y="1567550"/>
            <a:ext cx="3308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Erros encontrados: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Não existia o botão adicionar cartão;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Não abria uma tela mostrando o resumo da compra.</a:t>
            </a:r>
            <a:endParaRPr sz="2000"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850" y="1056625"/>
            <a:ext cx="200628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Compra de Ticket - Corrigida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75" y="1028175"/>
            <a:ext cx="7261752" cy="3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Recibo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Não havia uma tela para o usuário acessar os recibos antigos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Recibo - Corrigida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462" y="1105325"/>
            <a:ext cx="4542974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320500" y="6354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320500" y="154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Usando o teste de usabilidade produzimos um formulário que busca obter relatos e </a:t>
            </a:r>
            <a:r>
              <a:rPr lang="pt-BR" sz="2000"/>
              <a:t>opiniões</a:t>
            </a:r>
            <a:r>
              <a:rPr lang="pt-BR" sz="2000"/>
              <a:t> sobre operações pré-definidas no TicketRU.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Foi solicitado aos participantes que fizessem ações como:</a:t>
            </a:r>
            <a:endParaRPr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000"/>
              <a:t>Acessar o aplicativo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000"/>
              <a:t>Entrar em abas existentes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000"/>
              <a:t>Gerar relatórios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000"/>
              <a:t>Realizar compras de </a:t>
            </a:r>
            <a:r>
              <a:rPr i="1" lang="pt-BR" sz="2000"/>
              <a:t>tickets</a:t>
            </a:r>
            <a:r>
              <a:rPr lang="pt-BR" sz="2000"/>
              <a:t> pelo </a:t>
            </a:r>
            <a:r>
              <a:rPr i="1" lang="pt-BR" sz="2000"/>
              <a:t>app</a:t>
            </a:r>
            <a:endParaRPr i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24" y="0"/>
            <a:ext cx="640425" cy="6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Acessar aplicativo</a:t>
            </a:r>
            <a:endParaRPr sz="2000"/>
          </a:p>
        </p:txBody>
      </p:sp>
      <p:pic>
        <p:nvPicPr>
          <p:cNvPr descr="Gráfico de respostas do Formulários Google. Título da pergunta: Essas ações foram fáceis de fazer?. Número de respostas: 11 respostas." id="246" name="Google Shape;246;p30" title="Essas ações foram fáceis de fazer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0" y="2571744"/>
            <a:ext cx="4333100" cy="2065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As telas foram intuitivas?. Número de respostas: 11 respostas." id="247" name="Google Shape;247;p30" title="As telas foram intuitivas?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75" y="2571744"/>
            <a:ext cx="4333100" cy="206578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238900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Ações foram simples?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4646975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Telas foram intuitivas?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Navegar aba de notícias</a:t>
            </a:r>
            <a:endParaRPr sz="2000"/>
          </a:p>
        </p:txBody>
      </p:sp>
      <p:sp>
        <p:nvSpPr>
          <p:cNvPr id="256" name="Google Shape;256;p31"/>
          <p:cNvSpPr txBox="1"/>
          <p:nvPr/>
        </p:nvSpPr>
        <p:spPr>
          <a:xfrm>
            <a:off x="238900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Ações foram simples?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4646975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Telas foram intuitivas?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áfico de respostas do Formulários Google. Título da pergunta: Essas ações foram fáceis de fazer?. Número de respostas: 11 respostas." id="258" name="Google Shape;258;p31" title="Essas ações foram fáceis de fazer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5" y="2571757"/>
            <a:ext cx="4380275" cy="20882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As telas foram intuitivas?. Número de respostas: 11 respostas." id="259" name="Google Shape;259;p31" title="As telas foram intuitivas?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84" y="2571750"/>
            <a:ext cx="4380241" cy="20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682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/>
              <a:t>Sumário da apresentação</a:t>
            </a:r>
            <a:endParaRPr b="1" sz="31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Introdução;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Apresentação das Telas e as suas Correções;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Relato dos Resultados dos Testes.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Navegar aba de tickets</a:t>
            </a:r>
            <a:endParaRPr sz="2000"/>
          </a:p>
        </p:txBody>
      </p:sp>
      <p:sp>
        <p:nvSpPr>
          <p:cNvPr id="266" name="Google Shape;266;p32"/>
          <p:cNvSpPr txBox="1"/>
          <p:nvPr/>
        </p:nvSpPr>
        <p:spPr>
          <a:xfrm>
            <a:off x="238900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Ações foram simples?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4646975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Telas foram intuitivas?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áfico de respostas do Formulários Google. Título da pergunta: Essas ações foram fáceis de fazer?&#10;. Número de respostas: 11 respostas." id="268" name="Google Shape;268;p32" title="Essas ações foram fáceis de fazer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9975"/>
            <a:ext cx="4342184" cy="2070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A tela é intuitiva?&#10;. Número de respostas: 11 respostas." id="269" name="Google Shape;269;p32" title="A tela é intuitiva?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84" y="2619975"/>
            <a:ext cx="4344616" cy="207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Navegar aba do cardápio</a:t>
            </a:r>
            <a:endParaRPr sz="2000"/>
          </a:p>
        </p:txBody>
      </p:sp>
      <p:sp>
        <p:nvSpPr>
          <p:cNvPr id="276" name="Google Shape;276;p33"/>
          <p:cNvSpPr txBox="1"/>
          <p:nvPr/>
        </p:nvSpPr>
        <p:spPr>
          <a:xfrm>
            <a:off x="238900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Ações foram simples?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4646975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Telas foram intuitivas?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áfico de respostas do Formulários Google. Título da pergunta: Essa ação foi fácil de fazer?&#10;. Número de respostas: 11 respostas." id="278" name="Google Shape;278;p33" title="Essa ação foi fácil de fazer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9975"/>
            <a:ext cx="4342184" cy="2070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A tela é intuitiva?&#10;. Número de respostas: 11 respostas." id="279" name="Google Shape;279;p33" title="A tela é intuitiva?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84" y="2619975"/>
            <a:ext cx="4344616" cy="207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Navegar aba do comprar</a:t>
            </a:r>
            <a:endParaRPr sz="2000"/>
          </a:p>
        </p:txBody>
      </p:sp>
      <p:sp>
        <p:nvSpPr>
          <p:cNvPr id="286" name="Google Shape;286;p34"/>
          <p:cNvSpPr txBox="1"/>
          <p:nvPr/>
        </p:nvSpPr>
        <p:spPr>
          <a:xfrm>
            <a:off x="238900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Ações foram simples?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4646975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Telas foram intuitivas?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áfico de respostas do Formulários Google. Título da pergunta: Essas ações foram fáceis de fazer?&#10;. Número de respostas: 11 respostas." id="288" name="Google Shape;288;p34" title="Essas ações foram fáceis de fazer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9975"/>
            <a:ext cx="4342184" cy="2070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A tela é intuitiva?&#10;. Número de respostas: 11 respostas." id="289" name="Google Shape;289;p34" title="A tela é intuitiva?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84" y="2619975"/>
            <a:ext cx="4344616" cy="207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Navegar aba do relatório</a:t>
            </a:r>
            <a:endParaRPr sz="2000"/>
          </a:p>
        </p:txBody>
      </p:sp>
      <p:sp>
        <p:nvSpPr>
          <p:cNvPr id="296" name="Google Shape;296;p35"/>
          <p:cNvSpPr txBox="1"/>
          <p:nvPr/>
        </p:nvSpPr>
        <p:spPr>
          <a:xfrm>
            <a:off x="238900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Ações foram simples?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646975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Telas foram intuitivas?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áfico de respostas do Formulários Google. Título da pergunta: Essas ações foram fáceis de fazer?&#10;. Número de respostas: 11 respostas." id="298" name="Google Shape;298;p35" title="Essas ações foram fáceis de fazer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9975"/>
            <a:ext cx="4342184" cy="2070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A tela é intuitiva?&#10;. Número de respostas: 11 respostas." id="299" name="Google Shape;299;p35" title="A tela é intuitiva?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84" y="2619975"/>
            <a:ext cx="4344616" cy="207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Navegar aba do recibos</a:t>
            </a:r>
            <a:endParaRPr sz="2000"/>
          </a:p>
        </p:txBody>
      </p:sp>
      <p:sp>
        <p:nvSpPr>
          <p:cNvPr id="306" name="Google Shape;306;p36"/>
          <p:cNvSpPr txBox="1"/>
          <p:nvPr/>
        </p:nvSpPr>
        <p:spPr>
          <a:xfrm>
            <a:off x="238900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Ações foram simples?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4646975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Telas foram intuitivas?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áfico de respostas do Formulários Google. Título da pergunta: Essas ações foram fáceis de fazer?&#10;. Número de respostas: 11 respostas." id="308" name="Google Shape;308;p36" title="Essas ações foram fáceis de fazer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9975"/>
            <a:ext cx="4342184" cy="2070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A tela é intuitiva?&#10;. Número de respostas: 11 respostas." id="309" name="Google Shape;309;p36" title="A tela é intuitiva?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84" y="2619975"/>
            <a:ext cx="4344616" cy="207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Navegar aba de editar perfil</a:t>
            </a:r>
            <a:endParaRPr sz="2000"/>
          </a:p>
        </p:txBody>
      </p:sp>
      <p:sp>
        <p:nvSpPr>
          <p:cNvPr id="316" name="Google Shape;316;p37"/>
          <p:cNvSpPr txBox="1"/>
          <p:nvPr/>
        </p:nvSpPr>
        <p:spPr>
          <a:xfrm>
            <a:off x="238900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Ações foram simples?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4646975" y="19749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Telas foram intuitivas?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áfico de respostas do Formulários Google. Título da pergunta: Essas ações foram fáceis de fazer?&#10;. Número de respostas: 11 respostas." id="318" name="Google Shape;318;p37" title="Essas ações foram fáceis de fazer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9975"/>
            <a:ext cx="4342184" cy="2070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A tela é intuitiva?&#10;. Número de respostas: 11 respostas." id="319" name="Google Shape;319;p37" title="A tela é intuitiva?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984" y="2619975"/>
            <a:ext cx="4344616" cy="207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Sair da conta acessada</a:t>
            </a:r>
            <a:endParaRPr sz="2000"/>
          </a:p>
        </p:txBody>
      </p:sp>
      <p:sp>
        <p:nvSpPr>
          <p:cNvPr id="326" name="Google Shape;326;p38"/>
          <p:cNvSpPr txBox="1"/>
          <p:nvPr/>
        </p:nvSpPr>
        <p:spPr>
          <a:xfrm>
            <a:off x="3251988" y="1922875"/>
            <a:ext cx="31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Ações foram simples?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áfico de respostas do Formulários Google. Título da pergunta: Essas ações foram fáceis de fazer?&#10;. Número de respostas: 11 respostas." id="327" name="Google Shape;327;p38" title="Essas ações foram fáceis de fazer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50" y="2467575"/>
            <a:ext cx="4973580" cy="23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333" name="Google Shape;333;p39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Utilidade</a:t>
            </a:r>
            <a:endParaRPr sz="2000"/>
          </a:p>
        </p:txBody>
      </p:sp>
      <p:pic>
        <p:nvPicPr>
          <p:cNvPr descr="Gráfico de respostas do Formulários Google. Título da pergunta: Utilidade. Número de respostas: ." id="334" name="Google Shape;334;p39" title="Utilida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0" y="1755775"/>
            <a:ext cx="8786700" cy="30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340" name="Google Shape;340;p40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Facilidade de uso</a:t>
            </a:r>
            <a:endParaRPr sz="2000"/>
          </a:p>
        </p:txBody>
      </p:sp>
      <p:pic>
        <p:nvPicPr>
          <p:cNvPr descr="Gráfico de respostas do Formulários Google. Título da pergunta: Fácil de Usar. Número de respostas: ." id="341" name="Google Shape;341;p40" title="Fácil de U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4275"/>
            <a:ext cx="8881350" cy="30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Facilidade de aprendizagem</a:t>
            </a:r>
            <a:endParaRPr sz="2000"/>
          </a:p>
        </p:txBody>
      </p:sp>
      <p:pic>
        <p:nvPicPr>
          <p:cNvPr descr="Gráfico de respostas do Formulários Google. Título da pergunta: Facilidade de Aprendizagem. Número de respostas: ." id="348" name="Google Shape;348;p41" title="Facilidade de Aprendizage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75" y="1631975"/>
            <a:ext cx="6968350" cy="34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/>
              <a:t>Introdução</a:t>
            </a:r>
            <a:endParaRPr b="1" sz="31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O aplicativo TicketRU foi desenvolvido com o propósito de melhorar a eficiência no acesso de estudantes e servidores ao restaurante universitário da UEM, com o TicketRU também é possível ter acesso a informações pertinentes ao RU de maneira simplificada.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/>
              <a:t>Na disciplina de IHC vimos diversas ferramentas que nos possibilitam melhorar o desempenho do aplicativo e o contentamento de usuários, dessa forma, promovendo uma experiência de uso boa  e eficaz para o usuário. </a:t>
            </a:r>
            <a:endParaRPr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Teste de Usabilidade</a:t>
            </a:r>
            <a:endParaRPr sz="3100"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1389550" y="1141800"/>
            <a:ext cx="7038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Satisfação </a:t>
            </a:r>
            <a:endParaRPr sz="2000"/>
          </a:p>
        </p:txBody>
      </p:sp>
      <p:pic>
        <p:nvPicPr>
          <p:cNvPr descr="Gráfico de respostas do Formulários Google. Título da pergunta: Satisfação. Número de respostas: ." id="355" name="Google Shape;355;p42" title="Satisfaçã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51" y="1617700"/>
            <a:ext cx="7760775" cy="33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Introdução</a:t>
            </a:r>
            <a:endParaRPr sz="31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Com isso em mente, realizamos o processo de criação das interfaces com cautela e atenção aos processos de desenvolvimento, além da realização de um teste de usabilidade  com usuários que fazem parte do público alvo.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670575" y="184100"/>
            <a:ext cx="38028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44"/>
              <a:t>Tela de entrada</a:t>
            </a:r>
            <a:endParaRPr sz="2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81600" y="161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Erros encontrados: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Login - Entrar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Login inválido</a:t>
            </a:r>
            <a:endParaRPr sz="20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763" y="850888"/>
            <a:ext cx="22764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0" y="137175"/>
            <a:ext cx="9144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entrada corrigida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00" y="929175"/>
            <a:ext cx="2227649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025" y="929175"/>
            <a:ext cx="221981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Cadastro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64175" y="1567550"/>
            <a:ext cx="363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Erros encontrados: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Não existe botão “voltar”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740" y="1105325"/>
            <a:ext cx="2230434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Cadastro - Corrigida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721" y="1245525"/>
            <a:ext cx="2010450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0" y="0"/>
            <a:ext cx="9144000" cy="9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Recuperação de senha</a:t>
            </a:r>
            <a:endParaRPr sz="25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925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Erros encontrados: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Não existe botão “voltar”</a:t>
            </a:r>
            <a:endParaRPr sz="20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800" y="1057703"/>
            <a:ext cx="2212400" cy="39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