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71" r:id="rId2"/>
    <p:sldId id="257" r:id="rId3"/>
    <p:sldId id="570" r:id="rId4"/>
    <p:sldId id="485" r:id="rId5"/>
    <p:sldId id="486" r:id="rId6"/>
    <p:sldId id="487" r:id="rId7"/>
    <p:sldId id="488" r:id="rId8"/>
    <p:sldId id="489" r:id="rId9"/>
    <p:sldId id="572" r:id="rId10"/>
    <p:sldId id="573" r:id="rId11"/>
    <p:sldId id="490" r:id="rId12"/>
    <p:sldId id="491" r:id="rId13"/>
    <p:sldId id="492" r:id="rId14"/>
    <p:sldId id="493" r:id="rId15"/>
    <p:sldId id="496" r:id="rId16"/>
    <p:sldId id="374" r:id="rId17"/>
    <p:sldId id="375" r:id="rId18"/>
    <p:sldId id="376" r:id="rId19"/>
    <p:sldId id="377" r:id="rId20"/>
    <p:sldId id="379" r:id="rId21"/>
    <p:sldId id="378" r:id="rId22"/>
    <p:sldId id="380" r:id="rId23"/>
    <p:sldId id="381" r:id="rId24"/>
    <p:sldId id="382" r:id="rId25"/>
    <p:sldId id="383" r:id="rId26"/>
    <p:sldId id="384" r:id="rId27"/>
    <p:sldId id="385" r:id="rId28"/>
    <p:sldId id="386" r:id="rId29"/>
    <p:sldId id="387" r:id="rId30"/>
    <p:sldId id="499" r:id="rId31"/>
    <p:sldId id="500" r:id="rId32"/>
    <p:sldId id="501" r:id="rId33"/>
    <p:sldId id="502" r:id="rId34"/>
    <p:sldId id="503" r:id="rId35"/>
    <p:sldId id="504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B" initials="U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3C1"/>
    <a:srgbClr val="00A68B"/>
    <a:srgbClr val="047C7C"/>
    <a:srgbClr val="2E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-60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9519E-4C01-43DA-AF72-39D88A32BF26}" type="datetimeFigureOut">
              <a:rPr lang="pt-BR" smtClean="0"/>
              <a:t>25/11/24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41B02-E317-4C8B-A130-327D949C14C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797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DDEB0-F526-4A16-B134-871C9B4CBC6D}" type="datetimeFigureOut">
              <a:rPr lang="pt-BR" smtClean="0"/>
              <a:t>25/11/24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20C10-D299-4FB1-BE7E-E11BADE5B5B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839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E71A3E7B-EEC6-4A92-90D4-83E5CAFE44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9F348F4-C850-4F15-A258-F42A0F867025}" type="slidenum">
              <a:rPr lang="en-US" altLang="pt-BR" sz="1200"/>
              <a:pPr/>
              <a:t>9</a:t>
            </a:fld>
            <a:endParaRPr lang="en-US" altLang="pt-BR" sz="1200"/>
          </a:p>
        </p:txBody>
      </p:sp>
      <p:sp>
        <p:nvSpPr>
          <p:cNvPr id="257026" name="Rectangle 2">
            <a:extLst>
              <a:ext uri="{FF2B5EF4-FFF2-40B4-BE49-F238E27FC236}">
                <a16:creationId xmlns:a16="http://schemas.microsoft.com/office/drawing/2014/main" xmlns="" id="{1074F07A-8973-4601-B84D-B7A475989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7027" name="Rectangle 3">
            <a:extLst>
              <a:ext uri="{FF2B5EF4-FFF2-40B4-BE49-F238E27FC236}">
                <a16:creationId xmlns:a16="http://schemas.microsoft.com/office/drawing/2014/main" xmlns="" id="{E678E9F9-856C-483A-AE34-43A81722A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t-BR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DD9BA4AA-0FF7-41D1-B100-B4F9493C91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6EA8649-AE9E-41A8-BA77-4090E5A15BC4}" type="slidenum">
              <a:rPr lang="en-US" altLang="pt-BR" sz="1200"/>
              <a:pPr/>
              <a:t>10</a:t>
            </a:fld>
            <a:endParaRPr lang="en-US" altLang="pt-BR" sz="1200"/>
          </a:p>
        </p:txBody>
      </p:sp>
      <p:sp>
        <p:nvSpPr>
          <p:cNvPr id="259074" name="Rectangle 2">
            <a:extLst>
              <a:ext uri="{FF2B5EF4-FFF2-40B4-BE49-F238E27FC236}">
                <a16:creationId xmlns:a16="http://schemas.microsoft.com/office/drawing/2014/main" xmlns="" id="{A07C769D-690B-49D9-92B9-3F7D66037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xmlns="" id="{A0D73320-6606-4BB2-BF86-A5CF178E6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t-BR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9C82D4D5-B2CE-4DA1-80D1-D3388E2482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C1A4C20-77F9-45A7-BDC0-E7D9675B59BB}" type="slidenum">
              <a:rPr lang="en-US" altLang="pt-BR" sz="1200"/>
              <a:pPr/>
              <a:t>15</a:t>
            </a:fld>
            <a:endParaRPr lang="en-US" altLang="pt-BR" sz="1200"/>
          </a:p>
        </p:txBody>
      </p:sp>
      <p:sp>
        <p:nvSpPr>
          <p:cNvPr id="261122" name="Rectangle 2">
            <a:extLst>
              <a:ext uri="{FF2B5EF4-FFF2-40B4-BE49-F238E27FC236}">
                <a16:creationId xmlns:a16="http://schemas.microsoft.com/office/drawing/2014/main" xmlns="" id="{EAE3DA93-CCE0-40F8-92A4-0133FB342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xmlns="" id="{A5C3707A-682F-487B-A961-4CA12CE3D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t-BR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3DF314F1-FE20-4284-A644-EB0AE1D6A6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78BD65E-EE4A-42E3-8947-2E1D64D83233}" type="slidenum">
              <a:rPr lang="en-US" altLang="pt-BR" sz="1200"/>
              <a:pPr/>
              <a:t>30</a:t>
            </a:fld>
            <a:endParaRPr lang="en-US" altLang="pt-BR" sz="1200"/>
          </a:p>
        </p:txBody>
      </p:sp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32881C13-7073-4626-A42C-C9E6D70B1B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361B707A-8BF8-4158-A9E9-A07F31BC3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t-BR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6F45DFA5-5397-4D78-B8C2-74D4A8161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E192E53-E96B-40BA-B3D4-608942E26E31}" type="slidenum">
              <a:rPr lang="en-US" altLang="pt-BR" sz="1200"/>
              <a:pPr/>
              <a:t>31</a:t>
            </a:fld>
            <a:endParaRPr lang="en-US" altLang="pt-BR" sz="1200"/>
          </a:p>
        </p:txBody>
      </p:sp>
      <p:sp>
        <p:nvSpPr>
          <p:cNvPr id="269314" name="Rectangle 2">
            <a:extLst>
              <a:ext uri="{FF2B5EF4-FFF2-40B4-BE49-F238E27FC236}">
                <a16:creationId xmlns:a16="http://schemas.microsoft.com/office/drawing/2014/main" xmlns="" id="{1EDEF45D-9419-46CE-BDE1-ADDEBD9376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xmlns="" id="{CBE5EA70-FF50-4128-980B-9F7C7A419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t-BR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E9C13B3-B377-4467-A797-DE6F0BD6D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F2E9F5E-D98C-4B03-934D-A7D0860155D9}" type="slidenum">
              <a:rPr lang="en-US" altLang="pt-BR" sz="1200"/>
              <a:pPr/>
              <a:t>32</a:t>
            </a:fld>
            <a:endParaRPr lang="en-US" altLang="pt-BR" sz="1200"/>
          </a:p>
        </p:txBody>
      </p:sp>
      <p:sp>
        <p:nvSpPr>
          <p:cNvPr id="271362" name="Rectangle 2">
            <a:extLst>
              <a:ext uri="{FF2B5EF4-FFF2-40B4-BE49-F238E27FC236}">
                <a16:creationId xmlns:a16="http://schemas.microsoft.com/office/drawing/2014/main" xmlns="" id="{C2372C0D-28E0-42B2-B582-AE6E6BE52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xmlns="" id="{F87030DF-05A4-4AA0-9ECD-C02BCB231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t-BR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571D9019-B078-48BF-841F-4BA83D582E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52AA240-67C1-4543-BBF6-0860F75FDC00}" type="slidenum">
              <a:rPr lang="en-US" altLang="pt-BR" sz="1200"/>
              <a:pPr/>
              <a:t>33</a:t>
            </a:fld>
            <a:endParaRPr lang="en-US" altLang="pt-BR" sz="1200"/>
          </a:p>
        </p:txBody>
      </p:sp>
      <p:sp>
        <p:nvSpPr>
          <p:cNvPr id="273410" name="Rectangle 2">
            <a:extLst>
              <a:ext uri="{FF2B5EF4-FFF2-40B4-BE49-F238E27FC236}">
                <a16:creationId xmlns:a16="http://schemas.microsoft.com/office/drawing/2014/main" xmlns="" id="{E5936B54-C346-4703-9B29-E61F93779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xmlns="" id="{1BAD8021-C356-49E1-BD2B-BADB8DB891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t-BR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B00D217-6258-42B7-8DB9-E0202735D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2108E90-FCBE-4759-AED5-F18091B301B9}" type="slidenum">
              <a:rPr lang="en-US" altLang="pt-BR" sz="1200"/>
              <a:pPr/>
              <a:t>34</a:t>
            </a:fld>
            <a:endParaRPr lang="en-US" altLang="pt-BR" sz="1200"/>
          </a:p>
        </p:txBody>
      </p:sp>
      <p:sp>
        <p:nvSpPr>
          <p:cNvPr id="275458" name="Rectangle 2">
            <a:extLst>
              <a:ext uri="{FF2B5EF4-FFF2-40B4-BE49-F238E27FC236}">
                <a16:creationId xmlns:a16="http://schemas.microsoft.com/office/drawing/2014/main" xmlns="" id="{E2548BB5-06A8-4BA1-B555-C27102BFC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5459" name="Rectangle 3">
            <a:extLst>
              <a:ext uri="{FF2B5EF4-FFF2-40B4-BE49-F238E27FC236}">
                <a16:creationId xmlns:a16="http://schemas.microsoft.com/office/drawing/2014/main" xmlns="" id="{BE19D98E-8AC1-48E7-9D73-E14AE5A7F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t-BR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A415F19C-0F49-43B4-90E1-AD681F427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33D81C5-B099-48E1-A67D-569F6428B7FA}" type="slidenum">
              <a:rPr lang="en-US" altLang="pt-BR" sz="1200"/>
              <a:pPr/>
              <a:t>35</a:t>
            </a:fld>
            <a:endParaRPr lang="en-US" altLang="pt-BR" sz="1200"/>
          </a:p>
        </p:txBody>
      </p:sp>
      <p:sp>
        <p:nvSpPr>
          <p:cNvPr id="277506" name="Rectangle 2">
            <a:extLst>
              <a:ext uri="{FF2B5EF4-FFF2-40B4-BE49-F238E27FC236}">
                <a16:creationId xmlns:a16="http://schemas.microsoft.com/office/drawing/2014/main" xmlns="" id="{0C6F87F5-D666-44ED-985B-4CDB8CD75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7507" name="Rectangle 3">
            <a:extLst>
              <a:ext uri="{FF2B5EF4-FFF2-40B4-BE49-F238E27FC236}">
                <a16:creationId xmlns:a16="http://schemas.microsoft.com/office/drawing/2014/main" xmlns="" id="{B4805CF8-508C-4B9E-AA44-50FED2962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t-BR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4268039"/>
            <a:ext cx="9144000" cy="1029730"/>
          </a:xfrm>
        </p:spPr>
        <p:txBody>
          <a:bodyPr anchor="b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Insira o nome do curso</a:t>
            </a:r>
          </a:p>
        </p:txBody>
      </p:sp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599" y="1726837"/>
            <a:ext cx="5666801" cy="195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1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258006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3758378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70" r="-1"/>
          <a:stretch/>
        </p:blipFill>
        <p:spPr>
          <a:xfrm>
            <a:off x="1" y="-2568"/>
            <a:ext cx="12192000" cy="686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569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29BA6F4-A2C9-4132-AB33-B5DAE623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D106C-F17A-4916-ADA7-A0692718F359}" type="datetime1">
              <a:rPr lang="pt-BR"/>
              <a:pPr>
                <a:defRPr/>
              </a:pPr>
              <a:t>25/11/24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58CD8528-ECCD-48E3-A9EE-EAE9333A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 8 - 08/09/2010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26C8054-57A9-4F4B-9990-84633C71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4A112-A825-40FE-AA4C-EDF54B2406A1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7957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52F28-4622-2443-AE91-45D1FD4F635C}" type="datetime1">
              <a:rPr lang="pt-BR"/>
              <a:pPr>
                <a:defRPr/>
              </a:pPr>
              <a:t>25/11/24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83567" y="6308726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Aula 1 - 11/08/10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636F9-6766-8B4B-962A-5C8EF8E6850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9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214" y="6533164"/>
            <a:ext cx="10306050" cy="255587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Titulo do Curso Ofertado</a:t>
            </a:r>
          </a:p>
        </p:txBody>
      </p:sp>
    </p:spTree>
    <p:extLst>
      <p:ext uri="{BB962C8B-B14F-4D97-AF65-F5344CB8AC3E}">
        <p14:creationId xmlns:p14="http://schemas.microsoft.com/office/powerpoint/2010/main" val="199457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219945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AB0619-28F1-4F11-A0E2-8032678AFA3A}" type="datetimeFigureOut">
              <a:rPr lang="pt-BR" smtClean="0"/>
              <a:t>25/11/24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0BCE0-F60B-430A-B143-EE92939C1C8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145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352931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135460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16745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3210854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Subtítulo 2"/>
          <p:cNvSpPr txBox="1">
            <a:spLocks/>
          </p:cNvSpPr>
          <p:nvPr userDrawn="1"/>
        </p:nvSpPr>
        <p:spPr>
          <a:xfrm>
            <a:off x="17686" y="6519147"/>
            <a:ext cx="9144000" cy="430427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>
                <a:solidFill>
                  <a:schemeClr val="bg1"/>
                </a:solidFill>
              </a:rPr>
              <a:t>Nome do Curso Apresentado</a:t>
            </a:r>
          </a:p>
        </p:txBody>
      </p:sp>
    </p:spTree>
    <p:extLst>
      <p:ext uri="{BB962C8B-B14F-4D97-AF65-F5344CB8AC3E}">
        <p14:creationId xmlns:p14="http://schemas.microsoft.com/office/powerpoint/2010/main" val="50571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tângulo 6"/>
          <p:cNvSpPr/>
          <p:nvPr userDrawn="1"/>
        </p:nvSpPr>
        <p:spPr>
          <a:xfrm>
            <a:off x="0" y="6458465"/>
            <a:ext cx="12192000" cy="399536"/>
          </a:xfrm>
          <a:prstGeom prst="rect">
            <a:avLst/>
          </a:prstGeom>
          <a:solidFill>
            <a:srgbClr val="00A68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124" y="6474941"/>
            <a:ext cx="1048447" cy="3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ic.unb.br/~weigang/" TargetMode="External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ctrTitle"/>
          </p:nvPr>
        </p:nvSpPr>
        <p:spPr>
          <a:xfrm>
            <a:off x="313570" y="1052514"/>
            <a:ext cx="11476668" cy="2833687"/>
          </a:xfrm>
        </p:spPr>
        <p:txBody>
          <a:bodyPr/>
          <a:lstStyle/>
          <a:p>
            <a:pPr algn="ctr"/>
            <a:r>
              <a:rPr lang="pt-BR" b="1">
                <a:latin typeface="Calibri" charset="0"/>
              </a:rPr>
              <a:t/>
            </a:r>
            <a:br>
              <a:rPr lang="pt-BR" b="1">
                <a:latin typeface="Calibri" charset="0"/>
              </a:rPr>
            </a:br>
            <a:r>
              <a:rPr lang="pt-BR" b="1"/>
              <a:t>CIC 116653 Introdução à Inteligência Artificial</a:t>
            </a:r>
            <a:r>
              <a:rPr lang="pt-BR" b="1">
                <a:latin typeface="Calibri" charset="0"/>
              </a:rPr>
              <a:t/>
            </a:r>
            <a:br>
              <a:rPr lang="pt-BR" b="1">
                <a:latin typeface="Calibri" charset="0"/>
              </a:rPr>
            </a:br>
            <a:r>
              <a:rPr lang="pt-BR" sz="3600" b="1">
                <a:latin typeface="Calibri" charset="0"/>
              </a:rPr>
              <a:t> Turma A, 02/2024</a:t>
            </a:r>
            <a:endParaRPr lang="pt-BR" sz="3600" b="1" dirty="0">
              <a:latin typeface="Calibri" charset="0"/>
            </a:endParaRPr>
          </a:p>
        </p:txBody>
      </p:sp>
      <p:sp>
        <p:nvSpPr>
          <p:cNvPr id="15362" name="Subtítulo 2"/>
          <p:cNvSpPr>
            <a:spLocks noGrp="1"/>
          </p:cNvSpPr>
          <p:nvPr>
            <p:ph type="subTitle" idx="1"/>
          </p:nvPr>
        </p:nvSpPr>
        <p:spPr>
          <a:xfrm>
            <a:off x="1828800" y="4581525"/>
            <a:ext cx="8534400" cy="1752600"/>
          </a:xfrm>
        </p:spPr>
        <p:txBody>
          <a:bodyPr/>
          <a:lstStyle/>
          <a:p>
            <a:pPr eaLnBrk="1" hangingPunct="1"/>
            <a:r>
              <a:rPr lang="pt-BR" dirty="0" err="1">
                <a:solidFill>
                  <a:schemeClr val="tx1"/>
                </a:solidFill>
                <a:latin typeface="Calibri" charset="0"/>
              </a:rPr>
              <a:t>PPGInf</a:t>
            </a:r>
            <a:r>
              <a:rPr lang="pt-BR" dirty="0">
                <a:solidFill>
                  <a:schemeClr val="tx1"/>
                </a:solidFill>
                <a:latin typeface="Calibri" charset="0"/>
              </a:rPr>
              <a:t> </a:t>
            </a:r>
            <a:r>
              <a:rPr lang="pt-BR" dirty="0" smtClean="0">
                <a:solidFill>
                  <a:schemeClr val="tx1"/>
                </a:solidFill>
                <a:latin typeface="Calibri" charset="0"/>
              </a:rPr>
              <a:t>- CIC/UnB</a:t>
            </a:r>
            <a:endParaRPr lang="pt-BR" dirty="0">
              <a:solidFill>
                <a:schemeClr val="tx1"/>
              </a:solidFill>
              <a:latin typeface="Calibri" charset="0"/>
            </a:endParaRPr>
          </a:p>
          <a:p>
            <a:pPr eaLnBrk="1" hangingPunct="1"/>
            <a:r>
              <a:rPr lang="pt-BR" dirty="0">
                <a:solidFill>
                  <a:schemeClr val="tx1"/>
                </a:solidFill>
                <a:latin typeface="Calibri" charset="0"/>
              </a:rPr>
              <a:t>Prof. Li </a:t>
            </a:r>
            <a:r>
              <a:rPr lang="pt-BR" dirty="0" err="1">
                <a:solidFill>
                  <a:schemeClr val="tx1"/>
                </a:solidFill>
                <a:latin typeface="Calibri" charset="0"/>
              </a:rPr>
              <a:t>Weigang</a:t>
            </a:r>
            <a:endParaRPr lang="pt-BR" dirty="0">
              <a:solidFill>
                <a:schemeClr val="tx1"/>
              </a:solidFill>
              <a:latin typeface="Calibri" charset="0"/>
            </a:endParaRPr>
          </a:p>
          <a:p>
            <a:pPr eaLnBrk="1" hangingPunct="1"/>
            <a:r>
              <a:rPr lang="pt-BR" dirty="0" err="1">
                <a:solidFill>
                  <a:schemeClr val="tx1"/>
                </a:solidFill>
                <a:latin typeface="Calibri" charset="0"/>
              </a:rPr>
              <a:t>weigang@unb.br</a:t>
            </a:r>
            <a:r>
              <a:rPr lang="pt-BR" dirty="0">
                <a:solidFill>
                  <a:schemeClr val="tx1"/>
                </a:solidFill>
                <a:latin typeface="Calibri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4477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xmlns="" id="{76E12B11-90A4-4DE5-8DA7-E3E75F3C83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07950"/>
            <a:ext cx="10515600" cy="132556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4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Função de avaliação</a:t>
            </a:r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xmlns="" id="{618332F5-E570-468E-8DBA-CEF47B6FB5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44664" y="1074738"/>
            <a:ext cx="8688387" cy="5300662"/>
          </a:xfrm>
        </p:spPr>
        <p:txBody>
          <a:bodyPr vert="horz" lIns="91440" tIns="45720" rIns="0" bIns="45720" rtlCol="0">
            <a:normAutofit/>
          </a:bodyPr>
          <a:lstStyle/>
          <a:p>
            <a:pPr marL="1085850" lvl="2">
              <a:buNone/>
            </a:pPr>
            <a:endParaRPr lang="pt-BR" altLang="pt-BR" sz="2400" b="1" dirty="0"/>
          </a:p>
          <a:p>
            <a:pPr marL="1085850" lvl="2">
              <a:buNone/>
            </a:pPr>
            <a:r>
              <a:rPr lang="pt-BR" altLang="pt-BR" sz="2400" b="1" dirty="0"/>
              <a:t>	Exemplo</a:t>
            </a:r>
            <a:r>
              <a:rPr lang="pt-BR" altLang="pt-BR" sz="2400" dirty="0"/>
              <a:t>: Jogo da velha</a:t>
            </a:r>
          </a:p>
        </p:txBody>
      </p:sp>
      <p:grpSp>
        <p:nvGrpSpPr>
          <p:cNvPr id="258107" name="Group 59">
            <a:extLst>
              <a:ext uri="{FF2B5EF4-FFF2-40B4-BE49-F238E27FC236}">
                <a16:creationId xmlns:a16="http://schemas.microsoft.com/office/drawing/2014/main" xmlns="" id="{7E7FA48E-9BC7-4966-929F-E80E1EBBAE04}"/>
              </a:ext>
            </a:extLst>
          </p:cNvPr>
          <p:cNvGrpSpPr>
            <a:grpSpLocks/>
          </p:cNvGrpSpPr>
          <p:nvPr/>
        </p:nvGrpSpPr>
        <p:grpSpPr bwMode="auto">
          <a:xfrm>
            <a:off x="7062789" y="2082801"/>
            <a:ext cx="1112837" cy="430213"/>
            <a:chOff x="3489" y="1466"/>
            <a:chExt cx="701" cy="271"/>
          </a:xfrm>
        </p:grpSpPr>
        <p:sp>
          <p:nvSpPr>
            <p:cNvPr id="258108" name="Text Box 60">
              <a:extLst>
                <a:ext uri="{FF2B5EF4-FFF2-40B4-BE49-F238E27FC236}">
                  <a16:creationId xmlns:a16="http://schemas.microsoft.com/office/drawing/2014/main" xmlns="" id="{A4A9A068-E537-4915-822C-C709D2A0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9" y="1506"/>
              <a:ext cx="371" cy="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l">
                <a:lnSpc>
                  <a:spcPct val="70000"/>
                </a:lnSpc>
                <a:spcBef>
                  <a:spcPct val="50000"/>
                </a:spcBef>
              </a:pPr>
              <a:r>
                <a:rPr lang="pt-BR" altLang="pt-BR" sz="1600"/>
                <a:t>Nó </a:t>
              </a:r>
              <a:br>
                <a:rPr lang="pt-BR" altLang="pt-BR" sz="1600"/>
              </a:br>
              <a:r>
                <a:rPr lang="pt-BR" altLang="pt-BR" sz="1600"/>
                <a:t>inicial</a:t>
              </a:r>
            </a:p>
          </p:txBody>
        </p:sp>
        <p:grpSp>
          <p:nvGrpSpPr>
            <p:cNvPr id="116955" name="Group 61">
              <a:extLst>
                <a:ext uri="{FF2B5EF4-FFF2-40B4-BE49-F238E27FC236}">
                  <a16:creationId xmlns:a16="http://schemas.microsoft.com/office/drawing/2014/main" xmlns="" id="{EBEF785C-1D09-4007-846E-222F95E787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9" y="1466"/>
              <a:ext cx="274" cy="271"/>
              <a:chOff x="3509" y="1466"/>
              <a:chExt cx="274" cy="271"/>
            </a:xfrm>
          </p:grpSpPr>
          <p:sp>
            <p:nvSpPr>
              <p:cNvPr id="258110" name="Line 62">
                <a:extLst>
                  <a:ext uri="{FF2B5EF4-FFF2-40B4-BE49-F238E27FC236}">
                    <a16:creationId xmlns:a16="http://schemas.microsoft.com/office/drawing/2014/main" xmlns="" id="{4DABF3D1-0A4D-4FAB-A391-88422FFC1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96" y="1466"/>
                <a:ext cx="0" cy="27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8111" name="Line 63">
                <a:extLst>
                  <a:ext uri="{FF2B5EF4-FFF2-40B4-BE49-F238E27FC236}">
                    <a16:creationId xmlns:a16="http://schemas.microsoft.com/office/drawing/2014/main" xmlns="" id="{6F13BDF6-F90A-45E6-A693-A2D841391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2" y="1466"/>
                <a:ext cx="0" cy="27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8112" name="Line 64">
                <a:extLst>
                  <a:ext uri="{FF2B5EF4-FFF2-40B4-BE49-F238E27FC236}">
                    <a16:creationId xmlns:a16="http://schemas.microsoft.com/office/drawing/2014/main" xmlns="" id="{CC671885-EE65-4BD4-B544-CC8F82A2CF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648" y="1405"/>
                <a:ext cx="0" cy="27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8113" name="Line 65">
                <a:extLst>
                  <a:ext uri="{FF2B5EF4-FFF2-40B4-BE49-F238E27FC236}">
                    <a16:creationId xmlns:a16="http://schemas.microsoft.com/office/drawing/2014/main" xmlns="" id="{2897DFE7-9D4F-4919-900A-A0CAE1D79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3644" y="1492"/>
                <a:ext cx="0" cy="271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258114" name="Group 66">
            <a:extLst>
              <a:ext uri="{FF2B5EF4-FFF2-40B4-BE49-F238E27FC236}">
                <a16:creationId xmlns:a16="http://schemas.microsoft.com/office/drawing/2014/main" xmlns="" id="{5F2FF631-03B3-496D-89CA-961326D0D4A7}"/>
              </a:ext>
            </a:extLst>
          </p:cNvPr>
          <p:cNvGrpSpPr>
            <a:grpSpLocks/>
          </p:cNvGrpSpPr>
          <p:nvPr/>
        </p:nvGrpSpPr>
        <p:grpSpPr bwMode="auto">
          <a:xfrm>
            <a:off x="6575426" y="1944689"/>
            <a:ext cx="650875" cy="331787"/>
            <a:chOff x="3182" y="1379"/>
            <a:chExt cx="410" cy="209"/>
          </a:xfrm>
        </p:grpSpPr>
        <p:sp>
          <p:nvSpPr>
            <p:cNvPr id="258115" name="Oval 67">
              <a:extLst>
                <a:ext uri="{FF2B5EF4-FFF2-40B4-BE49-F238E27FC236}">
                  <a16:creationId xmlns:a16="http://schemas.microsoft.com/office/drawing/2014/main" xmlns="" id="{8490DA83-7FE5-4797-8E06-59BF12534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379"/>
              <a:ext cx="227" cy="2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8116" name="Text Box 68">
              <a:extLst>
                <a:ext uri="{FF2B5EF4-FFF2-40B4-BE49-F238E27FC236}">
                  <a16:creationId xmlns:a16="http://schemas.microsoft.com/office/drawing/2014/main" xmlns="" id="{3F250990-5740-4335-9488-0549CAD69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1387"/>
              <a:ext cx="4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dirty="0">
                  <a:latin typeface="Times New Roman" charset="0"/>
                  <a:ea typeface="ＭＳ Ｐゴシック" charset="0"/>
                </a:rPr>
                <a:t>    1</a:t>
              </a:r>
            </a:p>
          </p:txBody>
        </p:sp>
      </p:grpSp>
      <p:grpSp>
        <p:nvGrpSpPr>
          <p:cNvPr id="258117" name="Group 69">
            <a:extLst>
              <a:ext uri="{FF2B5EF4-FFF2-40B4-BE49-F238E27FC236}">
                <a16:creationId xmlns:a16="http://schemas.microsoft.com/office/drawing/2014/main" xmlns="" id="{11D1B0A0-29FF-485F-8EC8-2EA53695891C}"/>
              </a:ext>
            </a:extLst>
          </p:cNvPr>
          <p:cNvGrpSpPr>
            <a:grpSpLocks/>
          </p:cNvGrpSpPr>
          <p:nvPr/>
        </p:nvGrpSpPr>
        <p:grpSpPr bwMode="auto">
          <a:xfrm>
            <a:off x="3997326" y="3011489"/>
            <a:ext cx="650875" cy="331787"/>
            <a:chOff x="3182" y="1379"/>
            <a:chExt cx="410" cy="209"/>
          </a:xfrm>
        </p:grpSpPr>
        <p:sp>
          <p:nvSpPr>
            <p:cNvPr id="258118" name="Oval 70">
              <a:extLst>
                <a:ext uri="{FF2B5EF4-FFF2-40B4-BE49-F238E27FC236}">
                  <a16:creationId xmlns:a16="http://schemas.microsoft.com/office/drawing/2014/main" xmlns="" id="{57BE6B82-D1DE-4EC7-A2FF-7CCA16B39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379"/>
              <a:ext cx="227" cy="2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8119" name="Text Box 71">
              <a:extLst>
                <a:ext uri="{FF2B5EF4-FFF2-40B4-BE49-F238E27FC236}">
                  <a16:creationId xmlns:a16="http://schemas.microsoft.com/office/drawing/2014/main" xmlns="" id="{E9EACC88-2F70-4259-8B79-19DCDF69C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1387"/>
              <a:ext cx="4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dirty="0">
                  <a:latin typeface="Times New Roman" charset="0"/>
                  <a:ea typeface="ＭＳ Ｐゴシック" charset="0"/>
                </a:rPr>
                <a:t>    -1</a:t>
              </a:r>
            </a:p>
          </p:txBody>
        </p:sp>
      </p:grpSp>
      <p:grpSp>
        <p:nvGrpSpPr>
          <p:cNvPr id="258120" name="Group 72">
            <a:extLst>
              <a:ext uri="{FF2B5EF4-FFF2-40B4-BE49-F238E27FC236}">
                <a16:creationId xmlns:a16="http://schemas.microsoft.com/office/drawing/2014/main" xmlns="" id="{2305F93B-D47A-4263-97F7-B56F1282A396}"/>
              </a:ext>
            </a:extLst>
          </p:cNvPr>
          <p:cNvGrpSpPr>
            <a:grpSpLocks/>
          </p:cNvGrpSpPr>
          <p:nvPr/>
        </p:nvGrpSpPr>
        <p:grpSpPr bwMode="auto">
          <a:xfrm>
            <a:off x="9761539" y="3052764"/>
            <a:ext cx="650875" cy="331787"/>
            <a:chOff x="3182" y="1379"/>
            <a:chExt cx="410" cy="209"/>
          </a:xfrm>
        </p:grpSpPr>
        <p:sp>
          <p:nvSpPr>
            <p:cNvPr id="258121" name="Oval 73">
              <a:extLst>
                <a:ext uri="{FF2B5EF4-FFF2-40B4-BE49-F238E27FC236}">
                  <a16:creationId xmlns:a16="http://schemas.microsoft.com/office/drawing/2014/main" xmlns="" id="{BAC71DBC-5E53-47F4-8468-EE4EF077C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379"/>
              <a:ext cx="227" cy="2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8122" name="Text Box 74">
              <a:extLst>
                <a:ext uri="{FF2B5EF4-FFF2-40B4-BE49-F238E27FC236}">
                  <a16:creationId xmlns:a16="http://schemas.microsoft.com/office/drawing/2014/main" xmlns="" id="{8B58D156-0918-4CF0-ACD0-9B54C7325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1387"/>
              <a:ext cx="4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dirty="0">
                  <a:latin typeface="Times New Roman" charset="0"/>
                  <a:ea typeface="ＭＳ Ｐゴシック" charset="0"/>
                </a:rPr>
                <a:t>    1</a:t>
              </a:r>
            </a:p>
          </p:txBody>
        </p:sp>
      </p:grpSp>
      <p:grpSp>
        <p:nvGrpSpPr>
          <p:cNvPr id="258123" name="Group 75">
            <a:extLst>
              <a:ext uri="{FF2B5EF4-FFF2-40B4-BE49-F238E27FC236}">
                <a16:creationId xmlns:a16="http://schemas.microsoft.com/office/drawing/2014/main" xmlns="" id="{4C62DB58-1148-45C1-8EA1-17A0D9CD8BA0}"/>
              </a:ext>
            </a:extLst>
          </p:cNvPr>
          <p:cNvGrpSpPr>
            <a:grpSpLocks/>
          </p:cNvGrpSpPr>
          <p:nvPr/>
        </p:nvGrpSpPr>
        <p:grpSpPr bwMode="auto">
          <a:xfrm>
            <a:off x="7391401" y="4313239"/>
            <a:ext cx="650875" cy="331787"/>
            <a:chOff x="3182" y="1379"/>
            <a:chExt cx="410" cy="209"/>
          </a:xfrm>
        </p:grpSpPr>
        <p:sp>
          <p:nvSpPr>
            <p:cNvPr id="258124" name="Oval 76">
              <a:extLst>
                <a:ext uri="{FF2B5EF4-FFF2-40B4-BE49-F238E27FC236}">
                  <a16:creationId xmlns:a16="http://schemas.microsoft.com/office/drawing/2014/main" xmlns="" id="{4ED4B1C4-1A7D-4EBD-86DB-705269169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3" y="1379"/>
              <a:ext cx="227" cy="20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8125" name="Text Box 77">
              <a:extLst>
                <a:ext uri="{FF2B5EF4-FFF2-40B4-BE49-F238E27FC236}">
                  <a16:creationId xmlns:a16="http://schemas.microsoft.com/office/drawing/2014/main" xmlns="" id="{BE34238F-92FB-4673-9480-F0841C3B6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1387"/>
              <a:ext cx="41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 b="1" dirty="0">
                  <a:latin typeface="Times New Roman" charset="0"/>
                  <a:ea typeface="ＭＳ Ｐゴシック" charset="0"/>
                </a:rPr>
                <a:t>   -2</a:t>
              </a:r>
            </a:p>
          </p:txBody>
        </p:sp>
      </p:grpSp>
      <p:grpSp>
        <p:nvGrpSpPr>
          <p:cNvPr id="258126" name="Group 78">
            <a:extLst>
              <a:ext uri="{FF2B5EF4-FFF2-40B4-BE49-F238E27FC236}">
                <a16:creationId xmlns:a16="http://schemas.microsoft.com/office/drawing/2014/main" xmlns="" id="{0EB97368-CB63-4FCF-9020-4F3F19BA6387}"/>
              </a:ext>
            </a:extLst>
          </p:cNvPr>
          <p:cNvGrpSpPr>
            <a:grpSpLocks/>
          </p:cNvGrpSpPr>
          <p:nvPr/>
        </p:nvGrpSpPr>
        <p:grpSpPr bwMode="auto">
          <a:xfrm>
            <a:off x="3573463" y="2525714"/>
            <a:ext cx="3714750" cy="998537"/>
            <a:chOff x="1291" y="1745"/>
            <a:chExt cx="2340" cy="629"/>
          </a:xfrm>
        </p:grpSpPr>
        <p:grpSp>
          <p:nvGrpSpPr>
            <p:cNvPr id="116936" name="Group 79">
              <a:extLst>
                <a:ext uri="{FF2B5EF4-FFF2-40B4-BE49-F238E27FC236}">
                  <a16:creationId xmlns:a16="http://schemas.microsoft.com/office/drawing/2014/main" xmlns="" id="{8FF2E1A9-6DF1-4DEC-A905-542D6C64AE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1" y="2103"/>
              <a:ext cx="274" cy="271"/>
              <a:chOff x="1291" y="2103"/>
              <a:chExt cx="274" cy="271"/>
            </a:xfrm>
          </p:grpSpPr>
          <p:grpSp>
            <p:nvGrpSpPr>
              <p:cNvPr id="116938" name="Group 80">
                <a:extLst>
                  <a:ext uri="{FF2B5EF4-FFF2-40B4-BE49-F238E27FC236}">
                    <a16:creationId xmlns:a16="http://schemas.microsoft.com/office/drawing/2014/main" xmlns="" id="{D19CB039-BA46-4CA0-ABF4-A31B133369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1" y="2103"/>
                <a:ext cx="274" cy="271"/>
                <a:chOff x="3509" y="1466"/>
                <a:chExt cx="274" cy="271"/>
              </a:xfrm>
            </p:grpSpPr>
            <p:sp>
              <p:nvSpPr>
                <p:cNvPr id="258129" name="Line 81">
                  <a:extLst>
                    <a:ext uri="{FF2B5EF4-FFF2-40B4-BE49-F238E27FC236}">
                      <a16:creationId xmlns:a16="http://schemas.microsoft.com/office/drawing/2014/main" xmlns="" id="{4BF0E155-74B9-4978-971F-D66503B74E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96" y="1466"/>
                  <a:ext cx="0" cy="27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8130" name="Line 82">
                  <a:extLst>
                    <a:ext uri="{FF2B5EF4-FFF2-40B4-BE49-F238E27FC236}">
                      <a16:creationId xmlns:a16="http://schemas.microsoft.com/office/drawing/2014/main" xmlns="" id="{190E783E-9A2C-40EA-B72B-24D6F896A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2" y="1466"/>
                  <a:ext cx="0" cy="27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8131" name="Line 83">
                  <a:extLst>
                    <a:ext uri="{FF2B5EF4-FFF2-40B4-BE49-F238E27FC236}">
                      <a16:creationId xmlns:a16="http://schemas.microsoft.com/office/drawing/2014/main" xmlns="" id="{F82426D6-37E3-41E8-B76F-F71041B2D2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648" y="1405"/>
                  <a:ext cx="0" cy="27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8132" name="Line 84">
                  <a:extLst>
                    <a:ext uri="{FF2B5EF4-FFF2-40B4-BE49-F238E27FC236}">
                      <a16:creationId xmlns:a16="http://schemas.microsoft.com/office/drawing/2014/main" xmlns="" id="{63D102E3-3218-4D4A-BACF-2474630B85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644" y="1493"/>
                  <a:ext cx="0" cy="27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16939" name="Group 85">
                <a:extLst>
                  <a:ext uri="{FF2B5EF4-FFF2-40B4-BE49-F238E27FC236}">
                    <a16:creationId xmlns:a16="http://schemas.microsoft.com/office/drawing/2014/main" xmlns="" id="{94807477-E928-4A0B-BFE5-EEBA0E9D8D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1" y="2103"/>
                <a:ext cx="68" cy="68"/>
                <a:chOff x="2051" y="2435"/>
                <a:chExt cx="68" cy="68"/>
              </a:xfrm>
            </p:grpSpPr>
            <p:sp>
              <p:nvSpPr>
                <p:cNvPr id="258134" name="Line 86">
                  <a:extLst>
                    <a:ext uri="{FF2B5EF4-FFF2-40B4-BE49-F238E27FC236}">
                      <a16:creationId xmlns:a16="http://schemas.microsoft.com/office/drawing/2014/main" xmlns="" id="{5FC82BBE-7875-4E6E-9727-7634CE7907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1" y="2435"/>
                  <a:ext cx="68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8135" name="Line 87">
                  <a:extLst>
                    <a:ext uri="{FF2B5EF4-FFF2-40B4-BE49-F238E27FC236}">
                      <a16:creationId xmlns:a16="http://schemas.microsoft.com/office/drawing/2014/main" xmlns="" id="{A9A931E1-52A3-43F7-B0FE-F0817C556D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51" y="2435"/>
                  <a:ext cx="68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58136" name="Line 88">
              <a:extLst>
                <a:ext uri="{FF2B5EF4-FFF2-40B4-BE49-F238E27FC236}">
                  <a16:creationId xmlns:a16="http://schemas.microsoft.com/office/drawing/2014/main" xmlns="" id="{061F71B9-E4E2-4170-BCCE-0957CF4CF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9" y="1745"/>
              <a:ext cx="2182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137" name="Group 89">
            <a:extLst>
              <a:ext uri="{FF2B5EF4-FFF2-40B4-BE49-F238E27FC236}">
                <a16:creationId xmlns:a16="http://schemas.microsoft.com/office/drawing/2014/main" xmlns="" id="{83ED6DA6-DC50-47C0-B830-4624903351DE}"/>
              </a:ext>
            </a:extLst>
          </p:cNvPr>
          <p:cNvGrpSpPr>
            <a:grpSpLocks/>
          </p:cNvGrpSpPr>
          <p:nvPr/>
        </p:nvGrpSpPr>
        <p:grpSpPr bwMode="auto">
          <a:xfrm>
            <a:off x="7261225" y="2525713"/>
            <a:ext cx="2552700" cy="1054100"/>
            <a:chOff x="3614" y="1745"/>
            <a:chExt cx="1608" cy="664"/>
          </a:xfrm>
        </p:grpSpPr>
        <p:grpSp>
          <p:nvGrpSpPr>
            <p:cNvPr id="116926" name="Group 90">
              <a:extLst>
                <a:ext uri="{FF2B5EF4-FFF2-40B4-BE49-F238E27FC236}">
                  <a16:creationId xmlns:a16="http://schemas.microsoft.com/office/drawing/2014/main" xmlns="" id="{38374889-ACDA-478E-9C0D-9167A6EF19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48" y="2138"/>
              <a:ext cx="274" cy="271"/>
              <a:chOff x="4948" y="2138"/>
              <a:chExt cx="274" cy="271"/>
            </a:xfrm>
          </p:grpSpPr>
          <p:grpSp>
            <p:nvGrpSpPr>
              <p:cNvPr id="116928" name="Group 91">
                <a:extLst>
                  <a:ext uri="{FF2B5EF4-FFF2-40B4-BE49-F238E27FC236}">
                    <a16:creationId xmlns:a16="http://schemas.microsoft.com/office/drawing/2014/main" xmlns="" id="{80AF7AAA-50B0-4AEA-ACC9-6C34AAE03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48" y="2138"/>
                <a:ext cx="274" cy="271"/>
                <a:chOff x="3509" y="1466"/>
                <a:chExt cx="274" cy="271"/>
              </a:xfrm>
            </p:grpSpPr>
            <p:sp>
              <p:nvSpPr>
                <p:cNvPr id="258140" name="Line 92">
                  <a:extLst>
                    <a:ext uri="{FF2B5EF4-FFF2-40B4-BE49-F238E27FC236}">
                      <a16:creationId xmlns:a16="http://schemas.microsoft.com/office/drawing/2014/main" xmlns="" id="{64691937-52CC-467D-B8F7-77F9D1C0A0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96" y="1466"/>
                  <a:ext cx="0" cy="27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8141" name="Line 93">
                  <a:extLst>
                    <a:ext uri="{FF2B5EF4-FFF2-40B4-BE49-F238E27FC236}">
                      <a16:creationId xmlns:a16="http://schemas.microsoft.com/office/drawing/2014/main" xmlns="" id="{368EAA27-1924-4853-B82E-BCE7091B17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2" y="1466"/>
                  <a:ext cx="0" cy="27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8142" name="Line 94">
                  <a:extLst>
                    <a:ext uri="{FF2B5EF4-FFF2-40B4-BE49-F238E27FC236}">
                      <a16:creationId xmlns:a16="http://schemas.microsoft.com/office/drawing/2014/main" xmlns="" id="{32C11CD5-F57F-4B42-A20B-DE3D255E69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648" y="1405"/>
                  <a:ext cx="0" cy="27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8143" name="Line 95">
                  <a:extLst>
                    <a:ext uri="{FF2B5EF4-FFF2-40B4-BE49-F238E27FC236}">
                      <a16:creationId xmlns:a16="http://schemas.microsoft.com/office/drawing/2014/main" xmlns="" id="{8B79ACF7-8347-48DF-968B-DBD474AC25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645" y="1492"/>
                  <a:ext cx="0" cy="27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16929" name="Group 96">
                <a:extLst>
                  <a:ext uri="{FF2B5EF4-FFF2-40B4-BE49-F238E27FC236}">
                    <a16:creationId xmlns:a16="http://schemas.microsoft.com/office/drawing/2014/main" xmlns="" id="{E8BF451E-C4DA-4C3F-9E19-96F8F30388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51" y="2239"/>
                <a:ext cx="68" cy="68"/>
                <a:chOff x="2051" y="2435"/>
                <a:chExt cx="68" cy="68"/>
              </a:xfrm>
            </p:grpSpPr>
            <p:sp>
              <p:nvSpPr>
                <p:cNvPr id="258145" name="Line 97">
                  <a:extLst>
                    <a:ext uri="{FF2B5EF4-FFF2-40B4-BE49-F238E27FC236}">
                      <a16:creationId xmlns:a16="http://schemas.microsoft.com/office/drawing/2014/main" xmlns="" id="{4EB0728B-53D3-42CC-A9CF-794ED09566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1" y="2435"/>
                  <a:ext cx="68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8146" name="Line 98">
                  <a:extLst>
                    <a:ext uri="{FF2B5EF4-FFF2-40B4-BE49-F238E27FC236}">
                      <a16:creationId xmlns:a16="http://schemas.microsoft.com/office/drawing/2014/main" xmlns="" id="{8E9B1E65-C6EB-4477-96B8-8168B5F951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51" y="2435"/>
                  <a:ext cx="68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58147" name="Line 99">
              <a:extLst>
                <a:ext uri="{FF2B5EF4-FFF2-40B4-BE49-F238E27FC236}">
                  <a16:creationId xmlns:a16="http://schemas.microsoft.com/office/drawing/2014/main" xmlns="" id="{3EDFDE18-46A4-47CD-B6EB-E37AF9C03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4" y="1745"/>
              <a:ext cx="1396" cy="3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148" name="Group 100">
            <a:extLst>
              <a:ext uri="{FF2B5EF4-FFF2-40B4-BE49-F238E27FC236}">
                <a16:creationId xmlns:a16="http://schemas.microsoft.com/office/drawing/2014/main" xmlns="" id="{12D7DDA1-2A3E-4EE9-836C-451A156D5377}"/>
              </a:ext>
            </a:extLst>
          </p:cNvPr>
          <p:cNvGrpSpPr>
            <a:grpSpLocks/>
          </p:cNvGrpSpPr>
          <p:nvPr/>
        </p:nvGrpSpPr>
        <p:grpSpPr bwMode="auto">
          <a:xfrm>
            <a:off x="7061201" y="2525714"/>
            <a:ext cx="434975" cy="2384425"/>
            <a:chOff x="3488" y="1745"/>
            <a:chExt cx="274" cy="1502"/>
          </a:xfrm>
        </p:grpSpPr>
        <p:grpSp>
          <p:nvGrpSpPr>
            <p:cNvPr id="116916" name="Group 101">
              <a:extLst>
                <a:ext uri="{FF2B5EF4-FFF2-40B4-BE49-F238E27FC236}">
                  <a16:creationId xmlns:a16="http://schemas.microsoft.com/office/drawing/2014/main" xmlns="" id="{99041E39-9939-4BE2-B355-A101C5AED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8" y="2976"/>
              <a:ext cx="274" cy="271"/>
              <a:chOff x="3481" y="2976"/>
              <a:chExt cx="274" cy="271"/>
            </a:xfrm>
          </p:grpSpPr>
          <p:grpSp>
            <p:nvGrpSpPr>
              <p:cNvPr id="116918" name="Group 102">
                <a:extLst>
                  <a:ext uri="{FF2B5EF4-FFF2-40B4-BE49-F238E27FC236}">
                    <a16:creationId xmlns:a16="http://schemas.microsoft.com/office/drawing/2014/main" xmlns="" id="{4688FC7B-D519-42AB-8CED-1668E21B4D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1" y="2976"/>
                <a:ext cx="274" cy="271"/>
                <a:chOff x="3509" y="1466"/>
                <a:chExt cx="274" cy="271"/>
              </a:xfrm>
            </p:grpSpPr>
            <p:sp>
              <p:nvSpPr>
                <p:cNvPr id="258151" name="Line 103">
                  <a:extLst>
                    <a:ext uri="{FF2B5EF4-FFF2-40B4-BE49-F238E27FC236}">
                      <a16:creationId xmlns:a16="http://schemas.microsoft.com/office/drawing/2014/main" xmlns="" id="{1F15BDBD-10A9-4A0A-8FAA-65B8E84E39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596" y="1466"/>
                  <a:ext cx="0" cy="27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8152" name="Line 104">
                  <a:extLst>
                    <a:ext uri="{FF2B5EF4-FFF2-40B4-BE49-F238E27FC236}">
                      <a16:creationId xmlns:a16="http://schemas.microsoft.com/office/drawing/2014/main" xmlns="" id="{496BE533-8B52-4102-93AB-842D54FFB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692" y="1466"/>
                  <a:ext cx="0" cy="27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8153" name="Line 105">
                  <a:extLst>
                    <a:ext uri="{FF2B5EF4-FFF2-40B4-BE49-F238E27FC236}">
                      <a16:creationId xmlns:a16="http://schemas.microsoft.com/office/drawing/2014/main" xmlns="" id="{2AEF8302-1649-482F-BB50-501308F8A0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648" y="1405"/>
                  <a:ext cx="0" cy="27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8154" name="Line 106">
                  <a:extLst>
                    <a:ext uri="{FF2B5EF4-FFF2-40B4-BE49-F238E27FC236}">
                      <a16:creationId xmlns:a16="http://schemas.microsoft.com/office/drawing/2014/main" xmlns="" id="{958ED058-B520-4A47-95C9-05E545800A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 flipH="1">
                  <a:off x="3645" y="1492"/>
                  <a:ext cx="0" cy="271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16919" name="Group 107">
                <a:extLst>
                  <a:ext uri="{FF2B5EF4-FFF2-40B4-BE49-F238E27FC236}">
                    <a16:creationId xmlns:a16="http://schemas.microsoft.com/office/drawing/2014/main" xmlns="" id="{8F9E87CA-5ED6-4BB7-817F-2EF7442294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81" y="3077"/>
                <a:ext cx="68" cy="68"/>
                <a:chOff x="2051" y="2435"/>
                <a:chExt cx="68" cy="68"/>
              </a:xfrm>
            </p:grpSpPr>
            <p:sp>
              <p:nvSpPr>
                <p:cNvPr id="258156" name="Line 108">
                  <a:extLst>
                    <a:ext uri="{FF2B5EF4-FFF2-40B4-BE49-F238E27FC236}">
                      <a16:creationId xmlns:a16="http://schemas.microsoft.com/office/drawing/2014/main" xmlns="" id="{7E57E13E-3EE1-4052-AE7C-7F5E33A85F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51" y="2435"/>
                  <a:ext cx="68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8157" name="Line 109">
                  <a:extLst>
                    <a:ext uri="{FF2B5EF4-FFF2-40B4-BE49-F238E27FC236}">
                      <a16:creationId xmlns:a16="http://schemas.microsoft.com/office/drawing/2014/main" xmlns="" id="{2B7CA2DA-80C9-43F8-9BCC-003F3F9EF6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51" y="2435"/>
                  <a:ext cx="68" cy="68"/>
                </a:xfrm>
                <a:prstGeom prst="line">
                  <a:avLst/>
                </a:prstGeom>
                <a:noFill/>
                <a:ln w="6350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58158" name="Line 110">
              <a:extLst>
                <a:ext uri="{FF2B5EF4-FFF2-40B4-BE49-F238E27FC236}">
                  <a16:creationId xmlns:a16="http://schemas.microsoft.com/office/drawing/2014/main" xmlns="" id="{90E4AC67-6FF4-4B4D-AA33-ED5927C21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3" y="1745"/>
              <a:ext cx="0" cy="11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159" name="Group 111">
            <a:extLst>
              <a:ext uri="{FF2B5EF4-FFF2-40B4-BE49-F238E27FC236}">
                <a16:creationId xmlns:a16="http://schemas.microsoft.com/office/drawing/2014/main" xmlns="" id="{03D87A7F-5666-4570-A3FD-515AD55A38DE}"/>
              </a:ext>
            </a:extLst>
          </p:cNvPr>
          <p:cNvGrpSpPr>
            <a:grpSpLocks/>
          </p:cNvGrpSpPr>
          <p:nvPr/>
        </p:nvGrpSpPr>
        <p:grpSpPr bwMode="auto">
          <a:xfrm>
            <a:off x="6886576" y="4897439"/>
            <a:ext cx="779463" cy="1716087"/>
            <a:chOff x="3378" y="3239"/>
            <a:chExt cx="491" cy="1081"/>
          </a:xfrm>
        </p:grpSpPr>
        <p:grpSp>
          <p:nvGrpSpPr>
            <p:cNvPr id="116903" name="Group 112">
              <a:extLst>
                <a:ext uri="{FF2B5EF4-FFF2-40B4-BE49-F238E27FC236}">
                  <a16:creationId xmlns:a16="http://schemas.microsoft.com/office/drawing/2014/main" xmlns="" id="{330E9CC7-B9B8-478B-9913-247402871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8" y="3927"/>
              <a:ext cx="274" cy="271"/>
              <a:chOff x="3456" y="3927"/>
              <a:chExt cx="274" cy="271"/>
            </a:xfrm>
          </p:grpSpPr>
          <p:grpSp>
            <p:nvGrpSpPr>
              <p:cNvPr id="116906" name="Group 113">
                <a:extLst>
                  <a:ext uri="{FF2B5EF4-FFF2-40B4-BE49-F238E27FC236}">
                    <a16:creationId xmlns:a16="http://schemas.microsoft.com/office/drawing/2014/main" xmlns="" id="{A4E05FC2-2A10-4A92-9E73-20CBB9AF77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927"/>
                <a:ext cx="274" cy="271"/>
                <a:chOff x="3481" y="2976"/>
                <a:chExt cx="274" cy="271"/>
              </a:xfrm>
            </p:grpSpPr>
            <p:grpSp>
              <p:nvGrpSpPr>
                <p:cNvPr id="116908" name="Group 114">
                  <a:extLst>
                    <a:ext uri="{FF2B5EF4-FFF2-40B4-BE49-F238E27FC236}">
                      <a16:creationId xmlns:a16="http://schemas.microsoft.com/office/drawing/2014/main" xmlns="" id="{B7E99F19-EA76-4FD2-A62E-2DFFC9EC48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81" y="2976"/>
                  <a:ext cx="274" cy="271"/>
                  <a:chOff x="3509" y="1466"/>
                  <a:chExt cx="274" cy="271"/>
                </a:xfrm>
              </p:grpSpPr>
              <p:sp>
                <p:nvSpPr>
                  <p:cNvPr id="258163" name="Line 115">
                    <a:extLst>
                      <a:ext uri="{FF2B5EF4-FFF2-40B4-BE49-F238E27FC236}">
                        <a16:creationId xmlns:a16="http://schemas.microsoft.com/office/drawing/2014/main" xmlns="" id="{4828C2F9-387E-4E36-8FE0-2F5672323B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96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164" name="Line 116">
                    <a:extLst>
                      <a:ext uri="{FF2B5EF4-FFF2-40B4-BE49-F238E27FC236}">
                        <a16:creationId xmlns:a16="http://schemas.microsoft.com/office/drawing/2014/main" xmlns="" id="{02C12869-7098-41F1-8EED-591510460B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2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165" name="Line 117">
                    <a:extLst>
                      <a:ext uri="{FF2B5EF4-FFF2-40B4-BE49-F238E27FC236}">
                        <a16:creationId xmlns:a16="http://schemas.microsoft.com/office/drawing/2014/main" xmlns="" id="{3D45F838-5B75-48F1-B3CA-2B9DF00BF5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8" y="1405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166" name="Line 118">
                    <a:extLst>
                      <a:ext uri="{FF2B5EF4-FFF2-40B4-BE49-F238E27FC236}">
                        <a16:creationId xmlns:a16="http://schemas.microsoft.com/office/drawing/2014/main" xmlns="" id="{FC8FC852-ED37-4B95-ACC9-21EF7F7508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5" y="1492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6909" name="Group 119">
                  <a:extLst>
                    <a:ext uri="{FF2B5EF4-FFF2-40B4-BE49-F238E27FC236}">
                      <a16:creationId xmlns:a16="http://schemas.microsoft.com/office/drawing/2014/main" xmlns="" id="{6CDEC46B-6869-4B19-8849-9DA00DB363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81" y="3077"/>
                  <a:ext cx="68" cy="68"/>
                  <a:chOff x="2051" y="2435"/>
                  <a:chExt cx="68" cy="68"/>
                </a:xfrm>
              </p:grpSpPr>
              <p:sp>
                <p:nvSpPr>
                  <p:cNvPr id="258168" name="Line 120">
                    <a:extLst>
                      <a:ext uri="{FF2B5EF4-FFF2-40B4-BE49-F238E27FC236}">
                        <a16:creationId xmlns:a16="http://schemas.microsoft.com/office/drawing/2014/main" xmlns="" id="{211FBCCE-F6C3-4593-850B-F52BB3434D8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169" name="Line 121">
                    <a:extLst>
                      <a:ext uri="{FF2B5EF4-FFF2-40B4-BE49-F238E27FC236}">
                        <a16:creationId xmlns:a16="http://schemas.microsoft.com/office/drawing/2014/main" xmlns="" id="{1C62442A-FA27-4C05-91CC-1A10CF67EB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258170" name="Oval 122">
                <a:extLst>
                  <a:ext uri="{FF2B5EF4-FFF2-40B4-BE49-F238E27FC236}">
                    <a16:creationId xmlns:a16="http://schemas.microsoft.com/office/drawing/2014/main" xmlns="" id="{3C3743DD-35B8-4462-9E08-95DC47EB6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" y="3927"/>
                <a:ext cx="68" cy="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8171" name="Text Box 123">
              <a:extLst>
                <a:ext uri="{FF2B5EF4-FFF2-40B4-BE49-F238E27FC236}">
                  <a16:creationId xmlns:a16="http://schemas.microsoft.com/office/drawing/2014/main" xmlns="" id="{C831B962-B5CB-4D4D-8B2C-C730DF20C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" y="4147"/>
              <a:ext cx="4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pt-BR" altLang="pt-BR" sz="1200" b="1"/>
                <a:t>5 – 6 = -1</a:t>
              </a:r>
            </a:p>
          </p:txBody>
        </p:sp>
        <p:sp>
          <p:nvSpPr>
            <p:cNvPr id="258172" name="Line 124">
              <a:extLst>
                <a:ext uri="{FF2B5EF4-FFF2-40B4-BE49-F238E27FC236}">
                  <a16:creationId xmlns:a16="http://schemas.microsoft.com/office/drawing/2014/main" xmlns="" id="{12FE74C5-0890-46BD-80F0-A7801F21D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3" y="3239"/>
              <a:ext cx="0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173" name="Group 125">
            <a:extLst>
              <a:ext uri="{FF2B5EF4-FFF2-40B4-BE49-F238E27FC236}">
                <a16:creationId xmlns:a16="http://schemas.microsoft.com/office/drawing/2014/main" xmlns="" id="{24BE872F-E87C-44C2-9102-D22A36E68022}"/>
              </a:ext>
            </a:extLst>
          </p:cNvPr>
          <p:cNvGrpSpPr>
            <a:grpSpLocks/>
          </p:cNvGrpSpPr>
          <p:nvPr/>
        </p:nvGrpSpPr>
        <p:grpSpPr bwMode="auto">
          <a:xfrm>
            <a:off x="7288214" y="4897439"/>
            <a:ext cx="1101725" cy="1716087"/>
            <a:chOff x="3631" y="3239"/>
            <a:chExt cx="694" cy="1081"/>
          </a:xfrm>
        </p:grpSpPr>
        <p:grpSp>
          <p:nvGrpSpPr>
            <p:cNvPr id="116890" name="Group 126">
              <a:extLst>
                <a:ext uri="{FF2B5EF4-FFF2-40B4-BE49-F238E27FC236}">
                  <a16:creationId xmlns:a16="http://schemas.microsoft.com/office/drawing/2014/main" xmlns="" id="{B4399372-F18C-40FA-AE78-2CE71C5EA1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57" y="3933"/>
              <a:ext cx="274" cy="271"/>
              <a:chOff x="3957" y="3933"/>
              <a:chExt cx="274" cy="271"/>
            </a:xfrm>
          </p:grpSpPr>
          <p:grpSp>
            <p:nvGrpSpPr>
              <p:cNvPr id="116893" name="Group 127">
                <a:extLst>
                  <a:ext uri="{FF2B5EF4-FFF2-40B4-BE49-F238E27FC236}">
                    <a16:creationId xmlns:a16="http://schemas.microsoft.com/office/drawing/2014/main" xmlns="" id="{45F61E62-AD5C-4C68-AAEA-F1E58CDA26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7" y="3933"/>
                <a:ext cx="274" cy="271"/>
                <a:chOff x="3481" y="2976"/>
                <a:chExt cx="274" cy="271"/>
              </a:xfrm>
            </p:grpSpPr>
            <p:grpSp>
              <p:nvGrpSpPr>
                <p:cNvPr id="116895" name="Group 128">
                  <a:extLst>
                    <a:ext uri="{FF2B5EF4-FFF2-40B4-BE49-F238E27FC236}">
                      <a16:creationId xmlns:a16="http://schemas.microsoft.com/office/drawing/2014/main" xmlns="" id="{9028BBD7-CB62-4C75-ABBE-D58F32A59F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81" y="2976"/>
                  <a:ext cx="274" cy="271"/>
                  <a:chOff x="3509" y="1466"/>
                  <a:chExt cx="274" cy="271"/>
                </a:xfrm>
              </p:grpSpPr>
              <p:sp>
                <p:nvSpPr>
                  <p:cNvPr id="258177" name="Line 129">
                    <a:extLst>
                      <a:ext uri="{FF2B5EF4-FFF2-40B4-BE49-F238E27FC236}">
                        <a16:creationId xmlns:a16="http://schemas.microsoft.com/office/drawing/2014/main" xmlns="" id="{8DBCF6E2-9336-40DD-8E4D-4A57E7E730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96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178" name="Line 130">
                    <a:extLst>
                      <a:ext uri="{FF2B5EF4-FFF2-40B4-BE49-F238E27FC236}">
                        <a16:creationId xmlns:a16="http://schemas.microsoft.com/office/drawing/2014/main" xmlns="" id="{618C786A-0CD4-41BC-BFC8-3AE6685744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2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179" name="Line 131">
                    <a:extLst>
                      <a:ext uri="{FF2B5EF4-FFF2-40B4-BE49-F238E27FC236}">
                        <a16:creationId xmlns:a16="http://schemas.microsoft.com/office/drawing/2014/main" xmlns="" id="{9CD5020F-E1FE-4538-A071-9E417E5A5A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8" y="1405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180" name="Line 132">
                    <a:extLst>
                      <a:ext uri="{FF2B5EF4-FFF2-40B4-BE49-F238E27FC236}">
                        <a16:creationId xmlns:a16="http://schemas.microsoft.com/office/drawing/2014/main" xmlns="" id="{FA10773A-7A9B-4E3E-B2F2-F1E20941787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4" y="1493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6896" name="Group 133">
                  <a:extLst>
                    <a:ext uri="{FF2B5EF4-FFF2-40B4-BE49-F238E27FC236}">
                      <a16:creationId xmlns:a16="http://schemas.microsoft.com/office/drawing/2014/main" xmlns="" id="{C140B950-3C67-4064-82B0-F6E48AB184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81" y="3077"/>
                  <a:ext cx="68" cy="68"/>
                  <a:chOff x="2051" y="2435"/>
                  <a:chExt cx="68" cy="68"/>
                </a:xfrm>
              </p:grpSpPr>
              <p:sp>
                <p:nvSpPr>
                  <p:cNvPr id="258182" name="Line 134">
                    <a:extLst>
                      <a:ext uri="{FF2B5EF4-FFF2-40B4-BE49-F238E27FC236}">
                        <a16:creationId xmlns:a16="http://schemas.microsoft.com/office/drawing/2014/main" xmlns="" id="{3E61AB14-9B1E-4F28-8D7D-13A6CD1235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183" name="Line 135">
                    <a:extLst>
                      <a:ext uri="{FF2B5EF4-FFF2-40B4-BE49-F238E27FC236}">
                        <a16:creationId xmlns:a16="http://schemas.microsoft.com/office/drawing/2014/main" xmlns="" id="{FFAB3AA0-C662-42AC-BE97-AB465A86C4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258184" name="Oval 136">
                <a:extLst>
                  <a:ext uri="{FF2B5EF4-FFF2-40B4-BE49-F238E27FC236}">
                    <a16:creationId xmlns:a16="http://schemas.microsoft.com/office/drawing/2014/main" xmlns="" id="{3185886C-4B42-4659-9530-07BF34926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3" y="4034"/>
                <a:ext cx="68" cy="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8185" name="Text Box 137">
              <a:extLst>
                <a:ext uri="{FF2B5EF4-FFF2-40B4-BE49-F238E27FC236}">
                  <a16:creationId xmlns:a16="http://schemas.microsoft.com/office/drawing/2014/main" xmlns="" id="{D7B2717A-87EC-4FEA-981A-C8A9C9834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6" y="4147"/>
              <a:ext cx="4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pt-BR" altLang="pt-BR" sz="1200" b="1"/>
                <a:t>6 – 6 = 0</a:t>
              </a:r>
            </a:p>
          </p:txBody>
        </p:sp>
        <p:sp>
          <p:nvSpPr>
            <p:cNvPr id="258186" name="Line 138">
              <a:extLst>
                <a:ext uri="{FF2B5EF4-FFF2-40B4-BE49-F238E27FC236}">
                  <a16:creationId xmlns:a16="http://schemas.microsoft.com/office/drawing/2014/main" xmlns="" id="{25C436A4-14CC-4C46-80E8-B5278CC086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3239"/>
              <a:ext cx="463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187" name="Group 139">
            <a:extLst>
              <a:ext uri="{FF2B5EF4-FFF2-40B4-BE49-F238E27FC236}">
                <a16:creationId xmlns:a16="http://schemas.microsoft.com/office/drawing/2014/main" xmlns="" id="{38A18215-C722-47CB-81DB-4FF5DA0CF5B0}"/>
              </a:ext>
            </a:extLst>
          </p:cNvPr>
          <p:cNvGrpSpPr>
            <a:grpSpLocks/>
          </p:cNvGrpSpPr>
          <p:nvPr/>
        </p:nvGrpSpPr>
        <p:grpSpPr bwMode="auto">
          <a:xfrm>
            <a:off x="6151564" y="4897439"/>
            <a:ext cx="1108075" cy="1716087"/>
            <a:chOff x="2915" y="3239"/>
            <a:chExt cx="698" cy="1081"/>
          </a:xfrm>
        </p:grpSpPr>
        <p:grpSp>
          <p:nvGrpSpPr>
            <p:cNvPr id="116877" name="Group 140">
              <a:extLst>
                <a:ext uri="{FF2B5EF4-FFF2-40B4-BE49-F238E27FC236}">
                  <a16:creationId xmlns:a16="http://schemas.microsoft.com/office/drawing/2014/main" xmlns="" id="{95473898-4C03-4F7A-8026-36FF025056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3" y="3918"/>
              <a:ext cx="274" cy="271"/>
              <a:chOff x="2976" y="3918"/>
              <a:chExt cx="274" cy="271"/>
            </a:xfrm>
          </p:grpSpPr>
          <p:grpSp>
            <p:nvGrpSpPr>
              <p:cNvPr id="116880" name="Group 141">
                <a:extLst>
                  <a:ext uri="{FF2B5EF4-FFF2-40B4-BE49-F238E27FC236}">
                    <a16:creationId xmlns:a16="http://schemas.microsoft.com/office/drawing/2014/main" xmlns="" id="{EDCBE4B4-D1D1-4116-A76C-C2EA9E6586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3918"/>
                <a:ext cx="274" cy="271"/>
                <a:chOff x="3481" y="2976"/>
                <a:chExt cx="274" cy="271"/>
              </a:xfrm>
            </p:grpSpPr>
            <p:grpSp>
              <p:nvGrpSpPr>
                <p:cNvPr id="116882" name="Group 142">
                  <a:extLst>
                    <a:ext uri="{FF2B5EF4-FFF2-40B4-BE49-F238E27FC236}">
                      <a16:creationId xmlns:a16="http://schemas.microsoft.com/office/drawing/2014/main" xmlns="" id="{D39F988D-1300-40D6-8841-657DEE2797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81" y="2976"/>
                  <a:ext cx="274" cy="271"/>
                  <a:chOff x="3509" y="1466"/>
                  <a:chExt cx="274" cy="271"/>
                </a:xfrm>
              </p:grpSpPr>
              <p:sp>
                <p:nvSpPr>
                  <p:cNvPr id="258191" name="Line 143">
                    <a:extLst>
                      <a:ext uri="{FF2B5EF4-FFF2-40B4-BE49-F238E27FC236}">
                        <a16:creationId xmlns:a16="http://schemas.microsoft.com/office/drawing/2014/main" xmlns="" id="{49F20959-C729-4336-A9D2-6CBCC5B6F6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96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192" name="Line 144">
                    <a:extLst>
                      <a:ext uri="{FF2B5EF4-FFF2-40B4-BE49-F238E27FC236}">
                        <a16:creationId xmlns:a16="http://schemas.microsoft.com/office/drawing/2014/main" xmlns="" id="{522A0BF1-F86D-4FB7-8B96-95F4472B66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2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193" name="Line 145">
                    <a:extLst>
                      <a:ext uri="{FF2B5EF4-FFF2-40B4-BE49-F238E27FC236}">
                        <a16:creationId xmlns:a16="http://schemas.microsoft.com/office/drawing/2014/main" xmlns="" id="{55D04B8D-0216-4A21-ACA7-C87FD0172B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8" y="1405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194" name="Line 146">
                    <a:extLst>
                      <a:ext uri="{FF2B5EF4-FFF2-40B4-BE49-F238E27FC236}">
                        <a16:creationId xmlns:a16="http://schemas.microsoft.com/office/drawing/2014/main" xmlns="" id="{CB53506A-3BA4-42FD-916D-6B932BFF7F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4" y="1493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6883" name="Group 147">
                  <a:extLst>
                    <a:ext uri="{FF2B5EF4-FFF2-40B4-BE49-F238E27FC236}">
                      <a16:creationId xmlns:a16="http://schemas.microsoft.com/office/drawing/2014/main" xmlns="" id="{F67A53C5-F671-4406-8BE5-CCD1091A69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81" y="3077"/>
                  <a:ext cx="68" cy="68"/>
                  <a:chOff x="2051" y="2435"/>
                  <a:chExt cx="68" cy="68"/>
                </a:xfrm>
              </p:grpSpPr>
              <p:sp>
                <p:nvSpPr>
                  <p:cNvPr id="258196" name="Line 148">
                    <a:extLst>
                      <a:ext uri="{FF2B5EF4-FFF2-40B4-BE49-F238E27FC236}">
                        <a16:creationId xmlns:a16="http://schemas.microsoft.com/office/drawing/2014/main" xmlns="" id="{881CFF14-08EE-48D7-9C66-702420E915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197" name="Line 149">
                    <a:extLst>
                      <a:ext uri="{FF2B5EF4-FFF2-40B4-BE49-F238E27FC236}">
                        <a16:creationId xmlns:a16="http://schemas.microsoft.com/office/drawing/2014/main" xmlns="" id="{54D3F03D-BF49-499D-8F09-DCCD907348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258198" name="Oval 150">
                <a:extLst>
                  <a:ext uri="{FF2B5EF4-FFF2-40B4-BE49-F238E27FC236}">
                    <a16:creationId xmlns:a16="http://schemas.microsoft.com/office/drawing/2014/main" xmlns="" id="{2DC0DE28-EEB2-4F30-B0ED-6C7219FE0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9" y="3918"/>
                <a:ext cx="68" cy="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8199" name="Text Box 151">
              <a:extLst>
                <a:ext uri="{FF2B5EF4-FFF2-40B4-BE49-F238E27FC236}">
                  <a16:creationId xmlns:a16="http://schemas.microsoft.com/office/drawing/2014/main" xmlns="" id="{0F1FF3D3-409A-41A7-9B4C-F24842DA6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" y="4147"/>
              <a:ext cx="4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pt-BR" altLang="pt-BR" sz="1200" b="1"/>
                <a:t>5 – 5 = 0</a:t>
              </a:r>
            </a:p>
          </p:txBody>
        </p:sp>
        <p:sp>
          <p:nvSpPr>
            <p:cNvPr id="258200" name="Line 152">
              <a:extLst>
                <a:ext uri="{FF2B5EF4-FFF2-40B4-BE49-F238E27FC236}">
                  <a16:creationId xmlns:a16="http://schemas.microsoft.com/office/drawing/2014/main" xmlns="" id="{1DA92E43-7073-4AEC-8C55-FB9D139A6D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0" y="3239"/>
              <a:ext cx="463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201" name="Group 153">
            <a:extLst>
              <a:ext uri="{FF2B5EF4-FFF2-40B4-BE49-F238E27FC236}">
                <a16:creationId xmlns:a16="http://schemas.microsoft.com/office/drawing/2014/main" xmlns="" id="{67A8C296-D35B-4BE1-A291-92DC18413D71}"/>
              </a:ext>
            </a:extLst>
          </p:cNvPr>
          <p:cNvGrpSpPr>
            <a:grpSpLocks/>
          </p:cNvGrpSpPr>
          <p:nvPr/>
        </p:nvGrpSpPr>
        <p:grpSpPr bwMode="auto">
          <a:xfrm>
            <a:off x="7288214" y="4897439"/>
            <a:ext cx="1887537" cy="1716087"/>
            <a:chOff x="3631" y="3239"/>
            <a:chExt cx="1189" cy="1081"/>
          </a:xfrm>
        </p:grpSpPr>
        <p:grpSp>
          <p:nvGrpSpPr>
            <p:cNvPr id="116864" name="Group 154">
              <a:extLst>
                <a:ext uri="{FF2B5EF4-FFF2-40B4-BE49-F238E27FC236}">
                  <a16:creationId xmlns:a16="http://schemas.microsoft.com/office/drawing/2014/main" xmlns="" id="{8C783DCF-47E0-4E86-BC0A-EA2341018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40" y="3930"/>
              <a:ext cx="274" cy="271"/>
              <a:chOff x="4440" y="3930"/>
              <a:chExt cx="274" cy="271"/>
            </a:xfrm>
          </p:grpSpPr>
          <p:grpSp>
            <p:nvGrpSpPr>
              <p:cNvPr id="116867" name="Group 155">
                <a:extLst>
                  <a:ext uri="{FF2B5EF4-FFF2-40B4-BE49-F238E27FC236}">
                    <a16:creationId xmlns:a16="http://schemas.microsoft.com/office/drawing/2014/main" xmlns="" id="{2D059BBE-EE9A-4ABD-9811-BB7A880C8A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40" y="3930"/>
                <a:ext cx="274" cy="271"/>
                <a:chOff x="3481" y="2976"/>
                <a:chExt cx="274" cy="271"/>
              </a:xfrm>
            </p:grpSpPr>
            <p:grpSp>
              <p:nvGrpSpPr>
                <p:cNvPr id="116869" name="Group 156">
                  <a:extLst>
                    <a:ext uri="{FF2B5EF4-FFF2-40B4-BE49-F238E27FC236}">
                      <a16:creationId xmlns:a16="http://schemas.microsoft.com/office/drawing/2014/main" xmlns="" id="{F68BC459-531E-4DC9-B5D0-BD9F8D3326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81" y="2976"/>
                  <a:ext cx="274" cy="271"/>
                  <a:chOff x="3509" y="1466"/>
                  <a:chExt cx="274" cy="271"/>
                </a:xfrm>
              </p:grpSpPr>
              <p:sp>
                <p:nvSpPr>
                  <p:cNvPr id="258205" name="Line 157">
                    <a:extLst>
                      <a:ext uri="{FF2B5EF4-FFF2-40B4-BE49-F238E27FC236}">
                        <a16:creationId xmlns:a16="http://schemas.microsoft.com/office/drawing/2014/main" xmlns="" id="{D4928DF2-5A6A-4D4E-A927-B36464EA6B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96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06" name="Line 158">
                    <a:extLst>
                      <a:ext uri="{FF2B5EF4-FFF2-40B4-BE49-F238E27FC236}">
                        <a16:creationId xmlns:a16="http://schemas.microsoft.com/office/drawing/2014/main" xmlns="" id="{A17E615A-794B-4776-B5A9-DD1D6C5C5E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2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07" name="Line 159">
                    <a:extLst>
                      <a:ext uri="{FF2B5EF4-FFF2-40B4-BE49-F238E27FC236}">
                        <a16:creationId xmlns:a16="http://schemas.microsoft.com/office/drawing/2014/main" xmlns="" id="{E71B66FC-B41A-46D5-BC30-2A581FF565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8" y="140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08" name="Line 160">
                    <a:extLst>
                      <a:ext uri="{FF2B5EF4-FFF2-40B4-BE49-F238E27FC236}">
                        <a16:creationId xmlns:a16="http://schemas.microsoft.com/office/drawing/2014/main" xmlns="" id="{D3ABE912-756A-44C1-AD3C-2A7EA70056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5" y="1492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6870" name="Group 161">
                  <a:extLst>
                    <a:ext uri="{FF2B5EF4-FFF2-40B4-BE49-F238E27FC236}">
                      <a16:creationId xmlns:a16="http://schemas.microsoft.com/office/drawing/2014/main" xmlns="" id="{48A23BB2-C485-4F84-A310-920961D0CD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81" y="3077"/>
                  <a:ext cx="68" cy="68"/>
                  <a:chOff x="2051" y="2435"/>
                  <a:chExt cx="68" cy="68"/>
                </a:xfrm>
              </p:grpSpPr>
              <p:sp>
                <p:nvSpPr>
                  <p:cNvPr id="258210" name="Line 162">
                    <a:extLst>
                      <a:ext uri="{FF2B5EF4-FFF2-40B4-BE49-F238E27FC236}">
                        <a16:creationId xmlns:a16="http://schemas.microsoft.com/office/drawing/2014/main" xmlns="" id="{4B5AAC60-92E5-4A50-BEF6-30767E34D3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11" name="Line 163">
                    <a:extLst>
                      <a:ext uri="{FF2B5EF4-FFF2-40B4-BE49-F238E27FC236}">
                        <a16:creationId xmlns:a16="http://schemas.microsoft.com/office/drawing/2014/main" xmlns="" id="{2EF1E330-CBB1-4B58-8B00-A6BF393373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258212" name="Oval 164">
                <a:extLst>
                  <a:ext uri="{FF2B5EF4-FFF2-40B4-BE49-F238E27FC236}">
                    <a16:creationId xmlns:a16="http://schemas.microsoft.com/office/drawing/2014/main" xmlns="" id="{A5689D4D-D738-4A46-80F0-E1E31D79E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3" y="4031"/>
                <a:ext cx="68" cy="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8213" name="Text Box 165">
              <a:extLst>
                <a:ext uri="{FF2B5EF4-FFF2-40B4-BE49-F238E27FC236}">
                  <a16:creationId xmlns:a16="http://schemas.microsoft.com/office/drawing/2014/main" xmlns="" id="{02CE8027-9634-4A5D-BF79-C49E0F9DC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9" y="4147"/>
              <a:ext cx="4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pt-BR" altLang="pt-BR" sz="1200" b="1"/>
                <a:t>4 – 6 = -2</a:t>
              </a:r>
            </a:p>
          </p:txBody>
        </p:sp>
        <p:sp>
          <p:nvSpPr>
            <p:cNvPr id="258214" name="Line 166">
              <a:extLst>
                <a:ext uri="{FF2B5EF4-FFF2-40B4-BE49-F238E27FC236}">
                  <a16:creationId xmlns:a16="http://schemas.microsoft.com/office/drawing/2014/main" xmlns="" id="{1E7CE8F5-9FB7-4437-987B-38F937F31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1" y="3239"/>
              <a:ext cx="943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215" name="Group 167">
            <a:extLst>
              <a:ext uri="{FF2B5EF4-FFF2-40B4-BE49-F238E27FC236}">
                <a16:creationId xmlns:a16="http://schemas.microsoft.com/office/drawing/2014/main" xmlns="" id="{F470079F-96B5-4844-9177-4A2D0060851F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4897439"/>
            <a:ext cx="1897062" cy="1716087"/>
            <a:chOff x="2419" y="3239"/>
            <a:chExt cx="1195" cy="1081"/>
          </a:xfrm>
        </p:grpSpPr>
        <p:grpSp>
          <p:nvGrpSpPr>
            <p:cNvPr id="116851" name="Group 168">
              <a:extLst>
                <a:ext uri="{FF2B5EF4-FFF2-40B4-BE49-F238E27FC236}">
                  <a16:creationId xmlns:a16="http://schemas.microsoft.com/office/drawing/2014/main" xmlns="" id="{722E3BA3-3E56-4003-ACF7-361C137611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3918"/>
              <a:ext cx="274" cy="271"/>
              <a:chOff x="2487" y="3918"/>
              <a:chExt cx="274" cy="271"/>
            </a:xfrm>
          </p:grpSpPr>
          <p:grpSp>
            <p:nvGrpSpPr>
              <p:cNvPr id="116854" name="Group 169">
                <a:extLst>
                  <a:ext uri="{FF2B5EF4-FFF2-40B4-BE49-F238E27FC236}">
                    <a16:creationId xmlns:a16="http://schemas.microsoft.com/office/drawing/2014/main" xmlns="" id="{456E85E3-2AF5-4617-A29D-0320BD9C1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7" y="3918"/>
                <a:ext cx="274" cy="271"/>
                <a:chOff x="3481" y="2976"/>
                <a:chExt cx="274" cy="271"/>
              </a:xfrm>
            </p:grpSpPr>
            <p:grpSp>
              <p:nvGrpSpPr>
                <p:cNvPr id="116856" name="Group 170">
                  <a:extLst>
                    <a:ext uri="{FF2B5EF4-FFF2-40B4-BE49-F238E27FC236}">
                      <a16:creationId xmlns:a16="http://schemas.microsoft.com/office/drawing/2014/main" xmlns="" id="{80A6CC23-8D0C-4EE2-B415-BB3AC82636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81" y="2976"/>
                  <a:ext cx="274" cy="271"/>
                  <a:chOff x="3509" y="1466"/>
                  <a:chExt cx="274" cy="271"/>
                </a:xfrm>
              </p:grpSpPr>
              <p:sp>
                <p:nvSpPr>
                  <p:cNvPr id="258219" name="Line 171">
                    <a:extLst>
                      <a:ext uri="{FF2B5EF4-FFF2-40B4-BE49-F238E27FC236}">
                        <a16:creationId xmlns:a16="http://schemas.microsoft.com/office/drawing/2014/main" xmlns="" id="{8DDA1C20-2E02-4821-A425-C8D264C95E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96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20" name="Line 172">
                    <a:extLst>
                      <a:ext uri="{FF2B5EF4-FFF2-40B4-BE49-F238E27FC236}">
                        <a16:creationId xmlns:a16="http://schemas.microsoft.com/office/drawing/2014/main" xmlns="" id="{7F8B5BE9-557C-4184-8430-F4FA39E86B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2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21" name="Line 173">
                    <a:extLst>
                      <a:ext uri="{FF2B5EF4-FFF2-40B4-BE49-F238E27FC236}">
                        <a16:creationId xmlns:a16="http://schemas.microsoft.com/office/drawing/2014/main" xmlns="" id="{C432CDC1-1888-4C29-80F5-FEEC9AEFE3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8" y="140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22" name="Line 174">
                    <a:extLst>
                      <a:ext uri="{FF2B5EF4-FFF2-40B4-BE49-F238E27FC236}">
                        <a16:creationId xmlns:a16="http://schemas.microsoft.com/office/drawing/2014/main" xmlns="" id="{795AC9CA-DACF-42B8-8C31-7AC626D034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5" y="1492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6857" name="Group 175">
                  <a:extLst>
                    <a:ext uri="{FF2B5EF4-FFF2-40B4-BE49-F238E27FC236}">
                      <a16:creationId xmlns:a16="http://schemas.microsoft.com/office/drawing/2014/main" xmlns="" id="{13E931A9-9D9F-441F-B45D-4A349B41CE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81" y="3077"/>
                  <a:ext cx="68" cy="68"/>
                  <a:chOff x="2051" y="2435"/>
                  <a:chExt cx="68" cy="68"/>
                </a:xfrm>
              </p:grpSpPr>
              <p:sp>
                <p:nvSpPr>
                  <p:cNvPr id="258224" name="Line 176">
                    <a:extLst>
                      <a:ext uri="{FF2B5EF4-FFF2-40B4-BE49-F238E27FC236}">
                        <a16:creationId xmlns:a16="http://schemas.microsoft.com/office/drawing/2014/main" xmlns="" id="{D11C3118-A606-426B-A0E1-BDA7887B84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25" name="Line 177">
                    <a:extLst>
                      <a:ext uri="{FF2B5EF4-FFF2-40B4-BE49-F238E27FC236}">
                        <a16:creationId xmlns:a16="http://schemas.microsoft.com/office/drawing/2014/main" xmlns="" id="{3AF83B57-2231-4C88-A744-130C981800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258226" name="Oval 178">
                <a:extLst>
                  <a:ext uri="{FF2B5EF4-FFF2-40B4-BE49-F238E27FC236}">
                    <a16:creationId xmlns:a16="http://schemas.microsoft.com/office/drawing/2014/main" xmlns="" id="{5C7907D4-85D0-4DE4-A7F0-80282FAC2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7" y="3918"/>
                <a:ext cx="68" cy="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8227" name="Text Box 179">
              <a:extLst>
                <a:ext uri="{FF2B5EF4-FFF2-40B4-BE49-F238E27FC236}">
                  <a16:creationId xmlns:a16="http://schemas.microsoft.com/office/drawing/2014/main" xmlns="" id="{B956F892-D92B-4FAD-BA7E-524E10649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4147"/>
              <a:ext cx="4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pt-BR" altLang="pt-BR" sz="1200" b="1"/>
                <a:t>5 – 6 = -1</a:t>
              </a:r>
            </a:p>
          </p:txBody>
        </p:sp>
        <p:sp>
          <p:nvSpPr>
            <p:cNvPr id="258228" name="Line 180">
              <a:extLst>
                <a:ext uri="{FF2B5EF4-FFF2-40B4-BE49-F238E27FC236}">
                  <a16:creationId xmlns:a16="http://schemas.microsoft.com/office/drawing/2014/main" xmlns="" id="{AC9C9633-D659-4AD8-9354-12D52DF807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1" y="3239"/>
              <a:ext cx="943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229" name="Group 181">
            <a:extLst>
              <a:ext uri="{FF2B5EF4-FFF2-40B4-BE49-F238E27FC236}">
                <a16:creationId xmlns:a16="http://schemas.microsoft.com/office/drawing/2014/main" xmlns="" id="{B7400453-6FD4-44E0-AF00-9465C01A23D6}"/>
              </a:ext>
            </a:extLst>
          </p:cNvPr>
          <p:cNvGrpSpPr>
            <a:grpSpLocks/>
          </p:cNvGrpSpPr>
          <p:nvPr/>
        </p:nvGrpSpPr>
        <p:grpSpPr bwMode="auto">
          <a:xfrm>
            <a:off x="9629775" y="3622676"/>
            <a:ext cx="812800" cy="1649413"/>
            <a:chOff x="5106" y="2436"/>
            <a:chExt cx="512" cy="1039"/>
          </a:xfrm>
        </p:grpSpPr>
        <p:grpSp>
          <p:nvGrpSpPr>
            <p:cNvPr id="116838" name="Group 182">
              <a:extLst>
                <a:ext uri="{FF2B5EF4-FFF2-40B4-BE49-F238E27FC236}">
                  <a16:creationId xmlns:a16="http://schemas.microsoft.com/office/drawing/2014/main" xmlns="" id="{0F14BD6D-3031-408E-9DB2-07AA663D78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1" y="3087"/>
              <a:ext cx="274" cy="271"/>
              <a:chOff x="5143" y="3087"/>
              <a:chExt cx="274" cy="271"/>
            </a:xfrm>
          </p:grpSpPr>
          <p:grpSp>
            <p:nvGrpSpPr>
              <p:cNvPr id="116841" name="Group 183">
                <a:extLst>
                  <a:ext uri="{FF2B5EF4-FFF2-40B4-BE49-F238E27FC236}">
                    <a16:creationId xmlns:a16="http://schemas.microsoft.com/office/drawing/2014/main" xmlns="" id="{2FD228E2-DE76-4AB5-A7B0-7A9D95B300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3" y="3087"/>
                <a:ext cx="274" cy="271"/>
                <a:chOff x="4948" y="2138"/>
                <a:chExt cx="274" cy="271"/>
              </a:xfrm>
            </p:grpSpPr>
            <p:grpSp>
              <p:nvGrpSpPr>
                <p:cNvPr id="116843" name="Group 184">
                  <a:extLst>
                    <a:ext uri="{FF2B5EF4-FFF2-40B4-BE49-F238E27FC236}">
                      <a16:creationId xmlns:a16="http://schemas.microsoft.com/office/drawing/2014/main" xmlns="" id="{87700A30-4859-40B2-B812-9B4A43278A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48" y="2138"/>
                  <a:ext cx="274" cy="271"/>
                  <a:chOff x="3509" y="1466"/>
                  <a:chExt cx="274" cy="271"/>
                </a:xfrm>
              </p:grpSpPr>
              <p:sp>
                <p:nvSpPr>
                  <p:cNvPr id="258233" name="Line 185">
                    <a:extLst>
                      <a:ext uri="{FF2B5EF4-FFF2-40B4-BE49-F238E27FC236}">
                        <a16:creationId xmlns:a16="http://schemas.microsoft.com/office/drawing/2014/main" xmlns="" id="{71B05F88-A2DB-47DE-9D8C-0D8C9948AE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96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34" name="Line 186">
                    <a:extLst>
                      <a:ext uri="{FF2B5EF4-FFF2-40B4-BE49-F238E27FC236}">
                        <a16:creationId xmlns:a16="http://schemas.microsoft.com/office/drawing/2014/main" xmlns="" id="{85EC73F3-138E-4C02-8842-8A988EAB9E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2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35" name="Line 187">
                    <a:extLst>
                      <a:ext uri="{FF2B5EF4-FFF2-40B4-BE49-F238E27FC236}">
                        <a16:creationId xmlns:a16="http://schemas.microsoft.com/office/drawing/2014/main" xmlns="" id="{5706591A-D58F-4434-970A-803E822B6D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8" y="1405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36" name="Line 188">
                    <a:extLst>
                      <a:ext uri="{FF2B5EF4-FFF2-40B4-BE49-F238E27FC236}">
                        <a16:creationId xmlns:a16="http://schemas.microsoft.com/office/drawing/2014/main" xmlns="" id="{231A91AE-93AA-4DC7-9884-C1C4A7DFA2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4" y="1492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6844" name="Group 189">
                  <a:extLst>
                    <a:ext uri="{FF2B5EF4-FFF2-40B4-BE49-F238E27FC236}">
                      <a16:creationId xmlns:a16="http://schemas.microsoft.com/office/drawing/2014/main" xmlns="" id="{A6290427-7C2E-4117-8DB2-A59BB30EA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51" y="2239"/>
                  <a:ext cx="68" cy="68"/>
                  <a:chOff x="2051" y="2435"/>
                  <a:chExt cx="68" cy="68"/>
                </a:xfrm>
              </p:grpSpPr>
              <p:sp>
                <p:nvSpPr>
                  <p:cNvPr id="258238" name="Line 190">
                    <a:extLst>
                      <a:ext uri="{FF2B5EF4-FFF2-40B4-BE49-F238E27FC236}">
                        <a16:creationId xmlns:a16="http://schemas.microsoft.com/office/drawing/2014/main" xmlns="" id="{0CEF7098-3164-4670-A32B-621C42D5FA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39" name="Line 191">
                    <a:extLst>
                      <a:ext uri="{FF2B5EF4-FFF2-40B4-BE49-F238E27FC236}">
                        <a16:creationId xmlns:a16="http://schemas.microsoft.com/office/drawing/2014/main" xmlns="" id="{7F2AF537-BA7D-4D31-A28E-04CF07E5B77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258240" name="Oval 192">
                <a:extLst>
                  <a:ext uri="{FF2B5EF4-FFF2-40B4-BE49-F238E27FC236}">
                    <a16:creationId xmlns:a16="http://schemas.microsoft.com/office/drawing/2014/main" xmlns="" id="{D86BD53D-62F4-42A0-9F92-E70210EF5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" y="3188"/>
                <a:ext cx="68" cy="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8241" name="Text Box 193">
              <a:extLst>
                <a:ext uri="{FF2B5EF4-FFF2-40B4-BE49-F238E27FC236}">
                  <a16:creationId xmlns:a16="http://schemas.microsoft.com/office/drawing/2014/main" xmlns="" id="{3B8664DA-343A-4166-979D-C2858E83A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9" y="3302"/>
              <a:ext cx="4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pt-BR" altLang="pt-BR" sz="1200" b="1"/>
                <a:t>6 – 4 = 2</a:t>
              </a:r>
            </a:p>
          </p:txBody>
        </p:sp>
        <p:sp>
          <p:nvSpPr>
            <p:cNvPr id="258242" name="Line 194">
              <a:extLst>
                <a:ext uri="{FF2B5EF4-FFF2-40B4-BE49-F238E27FC236}">
                  <a16:creationId xmlns:a16="http://schemas.microsoft.com/office/drawing/2014/main" xmlns="" id="{6D52D42D-3C23-423A-8968-BBC8AB532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6" y="2436"/>
              <a:ext cx="304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243" name="Group 195">
            <a:extLst>
              <a:ext uri="{FF2B5EF4-FFF2-40B4-BE49-F238E27FC236}">
                <a16:creationId xmlns:a16="http://schemas.microsoft.com/office/drawing/2014/main" xmlns="" id="{4BD460A5-F9C0-47DE-A46D-B7F86D89793C}"/>
              </a:ext>
            </a:extLst>
          </p:cNvPr>
          <p:cNvGrpSpPr>
            <a:grpSpLocks/>
          </p:cNvGrpSpPr>
          <p:nvPr/>
        </p:nvGrpSpPr>
        <p:grpSpPr bwMode="auto">
          <a:xfrm>
            <a:off x="3430588" y="3525839"/>
            <a:ext cx="728662" cy="1735137"/>
            <a:chOff x="1201" y="2375"/>
            <a:chExt cx="459" cy="1093"/>
          </a:xfrm>
        </p:grpSpPr>
        <p:grpSp>
          <p:nvGrpSpPr>
            <p:cNvPr id="116825" name="Group 196">
              <a:extLst>
                <a:ext uri="{FF2B5EF4-FFF2-40B4-BE49-F238E27FC236}">
                  <a16:creationId xmlns:a16="http://schemas.microsoft.com/office/drawing/2014/main" xmlns="" id="{B4C2A37C-9803-4FC8-924F-40A34D4FA8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1" y="3045"/>
              <a:ext cx="274" cy="271"/>
              <a:chOff x="1282" y="3028"/>
              <a:chExt cx="274" cy="271"/>
            </a:xfrm>
          </p:grpSpPr>
          <p:grpSp>
            <p:nvGrpSpPr>
              <p:cNvPr id="116828" name="Group 197">
                <a:extLst>
                  <a:ext uri="{FF2B5EF4-FFF2-40B4-BE49-F238E27FC236}">
                    <a16:creationId xmlns:a16="http://schemas.microsoft.com/office/drawing/2014/main" xmlns="" id="{E7483CF7-195B-422C-9EBA-F6C7FAAD0B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2" y="3028"/>
                <a:ext cx="274" cy="271"/>
                <a:chOff x="1291" y="2103"/>
                <a:chExt cx="274" cy="271"/>
              </a:xfrm>
            </p:grpSpPr>
            <p:grpSp>
              <p:nvGrpSpPr>
                <p:cNvPr id="116830" name="Group 198">
                  <a:extLst>
                    <a:ext uri="{FF2B5EF4-FFF2-40B4-BE49-F238E27FC236}">
                      <a16:creationId xmlns:a16="http://schemas.microsoft.com/office/drawing/2014/main" xmlns="" id="{A8FA0FE5-1208-456C-BC79-1D1A88500E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1" y="2103"/>
                  <a:ext cx="274" cy="271"/>
                  <a:chOff x="3509" y="1466"/>
                  <a:chExt cx="274" cy="271"/>
                </a:xfrm>
              </p:grpSpPr>
              <p:sp>
                <p:nvSpPr>
                  <p:cNvPr id="258247" name="Line 199">
                    <a:extLst>
                      <a:ext uri="{FF2B5EF4-FFF2-40B4-BE49-F238E27FC236}">
                        <a16:creationId xmlns:a16="http://schemas.microsoft.com/office/drawing/2014/main" xmlns="" id="{D7583718-3C06-4269-8B10-0FC80EC2FD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96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48" name="Line 200">
                    <a:extLst>
                      <a:ext uri="{FF2B5EF4-FFF2-40B4-BE49-F238E27FC236}">
                        <a16:creationId xmlns:a16="http://schemas.microsoft.com/office/drawing/2014/main" xmlns="" id="{546E76E9-9AD9-4468-97A8-BB2644C00B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2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49" name="Line 201">
                    <a:extLst>
                      <a:ext uri="{FF2B5EF4-FFF2-40B4-BE49-F238E27FC236}">
                        <a16:creationId xmlns:a16="http://schemas.microsoft.com/office/drawing/2014/main" xmlns="" id="{40C18CE9-9CD9-48E0-85F4-B53FCDAC17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8" y="1405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50" name="Line 202">
                    <a:extLst>
                      <a:ext uri="{FF2B5EF4-FFF2-40B4-BE49-F238E27FC236}">
                        <a16:creationId xmlns:a16="http://schemas.microsoft.com/office/drawing/2014/main" xmlns="" id="{641651C3-5E7C-44E4-B441-F29BCD0D91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4" y="1493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6831" name="Group 203">
                  <a:extLst>
                    <a:ext uri="{FF2B5EF4-FFF2-40B4-BE49-F238E27FC236}">
                      <a16:creationId xmlns:a16="http://schemas.microsoft.com/office/drawing/2014/main" xmlns="" id="{9BA92016-1411-4E97-8C86-1AD5319C03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1" y="2103"/>
                  <a:ext cx="68" cy="68"/>
                  <a:chOff x="2051" y="2435"/>
                  <a:chExt cx="68" cy="68"/>
                </a:xfrm>
              </p:grpSpPr>
              <p:sp>
                <p:nvSpPr>
                  <p:cNvPr id="258252" name="Line 204">
                    <a:extLst>
                      <a:ext uri="{FF2B5EF4-FFF2-40B4-BE49-F238E27FC236}">
                        <a16:creationId xmlns:a16="http://schemas.microsoft.com/office/drawing/2014/main" xmlns="" id="{8F8C20E0-16D4-43AA-A737-1AF20EA4194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53" name="Line 205">
                    <a:extLst>
                      <a:ext uri="{FF2B5EF4-FFF2-40B4-BE49-F238E27FC236}">
                        <a16:creationId xmlns:a16="http://schemas.microsoft.com/office/drawing/2014/main" xmlns="" id="{22D48D46-74C8-4DB2-BAD4-A0178BBD2E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258254" name="Oval 206">
                <a:extLst>
                  <a:ext uri="{FF2B5EF4-FFF2-40B4-BE49-F238E27FC236}">
                    <a16:creationId xmlns:a16="http://schemas.microsoft.com/office/drawing/2014/main" xmlns="" id="{FAE1AEEF-339B-4A20-966C-8DC4B3155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" y="3231"/>
                <a:ext cx="68" cy="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8255" name="Text Box 207">
              <a:extLst>
                <a:ext uri="{FF2B5EF4-FFF2-40B4-BE49-F238E27FC236}">
                  <a16:creationId xmlns:a16="http://schemas.microsoft.com/office/drawing/2014/main" xmlns="" id="{4897F607-6ED7-4A57-B319-853BB6B5E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1" y="3295"/>
              <a:ext cx="4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pt-BR" altLang="pt-BR" sz="1200" b="1"/>
                <a:t>6 – 5 = 1</a:t>
              </a:r>
            </a:p>
          </p:txBody>
        </p:sp>
        <p:sp>
          <p:nvSpPr>
            <p:cNvPr id="258256" name="Line 208">
              <a:extLst>
                <a:ext uri="{FF2B5EF4-FFF2-40B4-BE49-F238E27FC236}">
                  <a16:creationId xmlns:a16="http://schemas.microsoft.com/office/drawing/2014/main" xmlns="" id="{A8C4A7DA-D44D-4B1A-ACB9-7B8C7801E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4" y="2375"/>
              <a:ext cx="0" cy="6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257" name="Group 209">
            <a:extLst>
              <a:ext uri="{FF2B5EF4-FFF2-40B4-BE49-F238E27FC236}">
                <a16:creationId xmlns:a16="http://schemas.microsoft.com/office/drawing/2014/main" xmlns="" id="{3A498DD1-BCEE-4997-B6EF-331FD7E319BD}"/>
              </a:ext>
            </a:extLst>
          </p:cNvPr>
          <p:cNvGrpSpPr>
            <a:grpSpLocks/>
          </p:cNvGrpSpPr>
          <p:nvPr/>
        </p:nvGrpSpPr>
        <p:grpSpPr bwMode="auto">
          <a:xfrm>
            <a:off x="3811588" y="3525839"/>
            <a:ext cx="1085850" cy="1735137"/>
            <a:chOff x="1441" y="2375"/>
            <a:chExt cx="684" cy="1093"/>
          </a:xfrm>
        </p:grpSpPr>
        <p:grpSp>
          <p:nvGrpSpPr>
            <p:cNvPr id="116812" name="Group 210">
              <a:extLst>
                <a:ext uri="{FF2B5EF4-FFF2-40B4-BE49-F238E27FC236}">
                  <a16:creationId xmlns:a16="http://schemas.microsoft.com/office/drawing/2014/main" xmlns="" id="{81CE36F0-AA19-43E6-A70F-184C6B622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5" y="3045"/>
              <a:ext cx="274" cy="271"/>
              <a:chOff x="1765" y="3043"/>
              <a:chExt cx="274" cy="271"/>
            </a:xfrm>
          </p:grpSpPr>
          <p:grpSp>
            <p:nvGrpSpPr>
              <p:cNvPr id="116815" name="Group 211">
                <a:extLst>
                  <a:ext uri="{FF2B5EF4-FFF2-40B4-BE49-F238E27FC236}">
                    <a16:creationId xmlns:a16="http://schemas.microsoft.com/office/drawing/2014/main" xmlns="" id="{E2FA5053-D945-4C40-A509-339E0ACFE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5" y="3043"/>
                <a:ext cx="274" cy="271"/>
                <a:chOff x="1291" y="2103"/>
                <a:chExt cx="274" cy="271"/>
              </a:xfrm>
            </p:grpSpPr>
            <p:grpSp>
              <p:nvGrpSpPr>
                <p:cNvPr id="116817" name="Group 212">
                  <a:extLst>
                    <a:ext uri="{FF2B5EF4-FFF2-40B4-BE49-F238E27FC236}">
                      <a16:creationId xmlns:a16="http://schemas.microsoft.com/office/drawing/2014/main" xmlns="" id="{89F65A9A-D894-49C8-942A-A2767CC8948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1" y="2103"/>
                  <a:ext cx="274" cy="271"/>
                  <a:chOff x="3509" y="1466"/>
                  <a:chExt cx="274" cy="271"/>
                </a:xfrm>
              </p:grpSpPr>
              <p:sp>
                <p:nvSpPr>
                  <p:cNvPr id="258261" name="Line 213">
                    <a:extLst>
                      <a:ext uri="{FF2B5EF4-FFF2-40B4-BE49-F238E27FC236}">
                        <a16:creationId xmlns:a16="http://schemas.microsoft.com/office/drawing/2014/main" xmlns="" id="{49C0BE92-34E9-4F3C-AAC0-D09A35A6F3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96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62" name="Line 214">
                    <a:extLst>
                      <a:ext uri="{FF2B5EF4-FFF2-40B4-BE49-F238E27FC236}">
                        <a16:creationId xmlns:a16="http://schemas.microsoft.com/office/drawing/2014/main" xmlns="" id="{E6AF9E7A-BE5B-4C4F-8AE1-00E9E35BC6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2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63" name="Line 215">
                    <a:extLst>
                      <a:ext uri="{FF2B5EF4-FFF2-40B4-BE49-F238E27FC236}">
                        <a16:creationId xmlns:a16="http://schemas.microsoft.com/office/drawing/2014/main" xmlns="" id="{E7B43D07-3002-4048-A66A-D59030ECDEE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8" y="1405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64" name="Line 216">
                    <a:extLst>
                      <a:ext uri="{FF2B5EF4-FFF2-40B4-BE49-F238E27FC236}">
                        <a16:creationId xmlns:a16="http://schemas.microsoft.com/office/drawing/2014/main" xmlns="" id="{5261FDE8-5D34-4125-A2C4-72930162B4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4" y="1493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6818" name="Group 217">
                  <a:extLst>
                    <a:ext uri="{FF2B5EF4-FFF2-40B4-BE49-F238E27FC236}">
                      <a16:creationId xmlns:a16="http://schemas.microsoft.com/office/drawing/2014/main" xmlns="" id="{C440EF82-26FB-417D-8430-9E5F009436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1" y="2103"/>
                  <a:ext cx="68" cy="68"/>
                  <a:chOff x="2051" y="2435"/>
                  <a:chExt cx="68" cy="68"/>
                </a:xfrm>
              </p:grpSpPr>
              <p:sp>
                <p:nvSpPr>
                  <p:cNvPr id="258266" name="Line 218">
                    <a:extLst>
                      <a:ext uri="{FF2B5EF4-FFF2-40B4-BE49-F238E27FC236}">
                        <a16:creationId xmlns:a16="http://schemas.microsoft.com/office/drawing/2014/main" xmlns="" id="{42E52022-DBB2-4A7C-8BED-B377BB25F8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67" name="Line 219">
                    <a:extLst>
                      <a:ext uri="{FF2B5EF4-FFF2-40B4-BE49-F238E27FC236}">
                        <a16:creationId xmlns:a16="http://schemas.microsoft.com/office/drawing/2014/main" xmlns="" id="{9EB27109-CFFF-4932-BAC4-FF0A875E0C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258268" name="Oval 220">
                <a:extLst>
                  <a:ext uri="{FF2B5EF4-FFF2-40B4-BE49-F238E27FC236}">
                    <a16:creationId xmlns:a16="http://schemas.microsoft.com/office/drawing/2014/main" xmlns="" id="{84F93B40-2C90-4B63-A065-370AD5633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" y="3246"/>
                <a:ext cx="68" cy="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8269" name="Text Box 221">
              <a:extLst>
                <a:ext uri="{FF2B5EF4-FFF2-40B4-BE49-F238E27FC236}">
                  <a16:creationId xmlns:a16="http://schemas.microsoft.com/office/drawing/2014/main" xmlns="" id="{A5206C6D-217C-4773-A4A6-65600D0F8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6" y="3295"/>
              <a:ext cx="4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pt-BR" altLang="pt-BR" sz="1200" b="1"/>
                <a:t>5 – 5 = 0</a:t>
              </a:r>
            </a:p>
          </p:txBody>
        </p:sp>
        <p:sp>
          <p:nvSpPr>
            <p:cNvPr id="258270" name="Line 222">
              <a:extLst>
                <a:ext uri="{FF2B5EF4-FFF2-40B4-BE49-F238E27FC236}">
                  <a16:creationId xmlns:a16="http://schemas.microsoft.com/office/drawing/2014/main" xmlns="" id="{3E4C6BAB-F2EB-4E1B-B7C0-C8F8AE209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" y="2375"/>
              <a:ext cx="463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271" name="Group 223">
            <a:extLst>
              <a:ext uri="{FF2B5EF4-FFF2-40B4-BE49-F238E27FC236}">
                <a16:creationId xmlns:a16="http://schemas.microsoft.com/office/drawing/2014/main" xmlns="" id="{D7C6303C-C6DC-4865-8794-D74CD62F6A93}"/>
              </a:ext>
            </a:extLst>
          </p:cNvPr>
          <p:cNvGrpSpPr>
            <a:grpSpLocks/>
          </p:cNvGrpSpPr>
          <p:nvPr/>
        </p:nvGrpSpPr>
        <p:grpSpPr bwMode="auto">
          <a:xfrm>
            <a:off x="2671763" y="3525839"/>
            <a:ext cx="1111250" cy="1735137"/>
            <a:chOff x="723" y="2375"/>
            <a:chExt cx="700" cy="1093"/>
          </a:xfrm>
        </p:grpSpPr>
        <p:grpSp>
          <p:nvGrpSpPr>
            <p:cNvPr id="116799" name="Group 224">
              <a:extLst>
                <a:ext uri="{FF2B5EF4-FFF2-40B4-BE49-F238E27FC236}">
                  <a16:creationId xmlns:a16="http://schemas.microsoft.com/office/drawing/2014/main" xmlns="" id="{30FD0258-6262-443E-BDB5-2B225F544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0" y="3045"/>
              <a:ext cx="274" cy="271"/>
              <a:chOff x="802" y="3037"/>
              <a:chExt cx="274" cy="271"/>
            </a:xfrm>
          </p:grpSpPr>
          <p:grpSp>
            <p:nvGrpSpPr>
              <p:cNvPr id="116802" name="Group 225">
                <a:extLst>
                  <a:ext uri="{FF2B5EF4-FFF2-40B4-BE49-F238E27FC236}">
                    <a16:creationId xmlns:a16="http://schemas.microsoft.com/office/drawing/2014/main" xmlns="" id="{01E1E942-1CFC-42F2-AC9C-EF4BDBB915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2" y="3037"/>
                <a:ext cx="274" cy="271"/>
                <a:chOff x="1291" y="2103"/>
                <a:chExt cx="274" cy="271"/>
              </a:xfrm>
            </p:grpSpPr>
            <p:grpSp>
              <p:nvGrpSpPr>
                <p:cNvPr id="116804" name="Group 226">
                  <a:extLst>
                    <a:ext uri="{FF2B5EF4-FFF2-40B4-BE49-F238E27FC236}">
                      <a16:creationId xmlns:a16="http://schemas.microsoft.com/office/drawing/2014/main" xmlns="" id="{56D5F539-0E83-4C17-B864-1E5A94F3E4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1" y="2103"/>
                  <a:ext cx="274" cy="271"/>
                  <a:chOff x="3509" y="1466"/>
                  <a:chExt cx="274" cy="271"/>
                </a:xfrm>
              </p:grpSpPr>
              <p:sp>
                <p:nvSpPr>
                  <p:cNvPr id="258275" name="Line 227">
                    <a:extLst>
                      <a:ext uri="{FF2B5EF4-FFF2-40B4-BE49-F238E27FC236}">
                        <a16:creationId xmlns:a16="http://schemas.microsoft.com/office/drawing/2014/main" xmlns="" id="{669D77DC-55A0-4C42-8DF0-BB87B57829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96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76" name="Line 228">
                    <a:extLst>
                      <a:ext uri="{FF2B5EF4-FFF2-40B4-BE49-F238E27FC236}">
                        <a16:creationId xmlns:a16="http://schemas.microsoft.com/office/drawing/2014/main" xmlns="" id="{3D183D6B-0284-44A1-B74F-0B04A54369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2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77" name="Line 229">
                    <a:extLst>
                      <a:ext uri="{FF2B5EF4-FFF2-40B4-BE49-F238E27FC236}">
                        <a16:creationId xmlns:a16="http://schemas.microsoft.com/office/drawing/2014/main" xmlns="" id="{2BEAE9BC-045C-4C51-BDD6-AFEC2C6AFF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7" y="1405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78" name="Line 230">
                    <a:extLst>
                      <a:ext uri="{FF2B5EF4-FFF2-40B4-BE49-F238E27FC236}">
                        <a16:creationId xmlns:a16="http://schemas.microsoft.com/office/drawing/2014/main" xmlns="" id="{41C769D1-B88E-49E8-B4CB-89CFC17488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4" y="1492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6805" name="Group 231">
                  <a:extLst>
                    <a:ext uri="{FF2B5EF4-FFF2-40B4-BE49-F238E27FC236}">
                      <a16:creationId xmlns:a16="http://schemas.microsoft.com/office/drawing/2014/main" xmlns="" id="{E9646746-BE1C-4D93-BD03-37AEB2D3F2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1" y="2103"/>
                  <a:ext cx="68" cy="68"/>
                  <a:chOff x="2051" y="2435"/>
                  <a:chExt cx="68" cy="68"/>
                </a:xfrm>
              </p:grpSpPr>
              <p:sp>
                <p:nvSpPr>
                  <p:cNvPr id="258280" name="Line 232">
                    <a:extLst>
                      <a:ext uri="{FF2B5EF4-FFF2-40B4-BE49-F238E27FC236}">
                        <a16:creationId xmlns:a16="http://schemas.microsoft.com/office/drawing/2014/main" xmlns="" id="{8E551BDB-47F6-4F37-B300-E1460367D3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81" name="Line 233">
                    <a:extLst>
                      <a:ext uri="{FF2B5EF4-FFF2-40B4-BE49-F238E27FC236}">
                        <a16:creationId xmlns:a16="http://schemas.microsoft.com/office/drawing/2014/main" xmlns="" id="{785351DF-2508-4786-8DA5-F8FF93D9B6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258282" name="Oval 234">
                <a:extLst>
                  <a:ext uri="{FF2B5EF4-FFF2-40B4-BE49-F238E27FC236}">
                    <a16:creationId xmlns:a16="http://schemas.microsoft.com/office/drawing/2014/main" xmlns="" id="{6944E6F2-2715-46D3-A389-FF1B289E6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" y="3240"/>
                <a:ext cx="68" cy="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8283" name="Text Box 235">
              <a:extLst>
                <a:ext uri="{FF2B5EF4-FFF2-40B4-BE49-F238E27FC236}">
                  <a16:creationId xmlns:a16="http://schemas.microsoft.com/office/drawing/2014/main" xmlns="" id="{96FA3D3C-6917-40B3-A0AC-F4B5F5E25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" y="3295"/>
              <a:ext cx="4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pt-BR" altLang="pt-BR" sz="1200" b="1"/>
                <a:t>5 – 5 = 0</a:t>
              </a:r>
            </a:p>
          </p:txBody>
        </p:sp>
        <p:sp>
          <p:nvSpPr>
            <p:cNvPr id="258284" name="Line 236">
              <a:extLst>
                <a:ext uri="{FF2B5EF4-FFF2-40B4-BE49-F238E27FC236}">
                  <a16:creationId xmlns:a16="http://schemas.microsoft.com/office/drawing/2014/main" xmlns="" id="{2AC035CF-B4E1-49FC-B309-1416C9DA8C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2375"/>
              <a:ext cx="463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285" name="Group 237">
            <a:extLst>
              <a:ext uri="{FF2B5EF4-FFF2-40B4-BE49-F238E27FC236}">
                <a16:creationId xmlns:a16="http://schemas.microsoft.com/office/drawing/2014/main" xmlns="" id="{F1FB814B-A581-43BC-B645-9CAB0B6FFB9B}"/>
              </a:ext>
            </a:extLst>
          </p:cNvPr>
          <p:cNvGrpSpPr>
            <a:grpSpLocks/>
          </p:cNvGrpSpPr>
          <p:nvPr/>
        </p:nvGrpSpPr>
        <p:grpSpPr bwMode="auto">
          <a:xfrm>
            <a:off x="3811588" y="3525839"/>
            <a:ext cx="1928812" cy="1735137"/>
            <a:chOff x="1441" y="2375"/>
            <a:chExt cx="1215" cy="1093"/>
          </a:xfrm>
        </p:grpSpPr>
        <p:grpSp>
          <p:nvGrpSpPr>
            <p:cNvPr id="116786" name="Group 238">
              <a:extLst>
                <a:ext uri="{FF2B5EF4-FFF2-40B4-BE49-F238E27FC236}">
                  <a16:creationId xmlns:a16="http://schemas.microsoft.com/office/drawing/2014/main" xmlns="" id="{5CFBD0CF-2346-48A4-9A4E-F3CFD07F61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8" y="3045"/>
              <a:ext cx="274" cy="271"/>
              <a:chOff x="2268" y="3063"/>
              <a:chExt cx="274" cy="271"/>
            </a:xfrm>
          </p:grpSpPr>
          <p:grpSp>
            <p:nvGrpSpPr>
              <p:cNvPr id="116789" name="Group 239">
                <a:extLst>
                  <a:ext uri="{FF2B5EF4-FFF2-40B4-BE49-F238E27FC236}">
                    <a16:creationId xmlns:a16="http://schemas.microsoft.com/office/drawing/2014/main" xmlns="" id="{2F839950-2B57-4C1E-A54A-9D11BDBCAB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8" y="3063"/>
                <a:ext cx="274" cy="271"/>
                <a:chOff x="1291" y="2103"/>
                <a:chExt cx="274" cy="271"/>
              </a:xfrm>
            </p:grpSpPr>
            <p:grpSp>
              <p:nvGrpSpPr>
                <p:cNvPr id="116791" name="Group 240">
                  <a:extLst>
                    <a:ext uri="{FF2B5EF4-FFF2-40B4-BE49-F238E27FC236}">
                      <a16:creationId xmlns:a16="http://schemas.microsoft.com/office/drawing/2014/main" xmlns="" id="{CC82405D-4D90-4486-8A07-95C92E7DCF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1" y="2103"/>
                  <a:ext cx="274" cy="271"/>
                  <a:chOff x="3509" y="1466"/>
                  <a:chExt cx="274" cy="271"/>
                </a:xfrm>
              </p:grpSpPr>
              <p:sp>
                <p:nvSpPr>
                  <p:cNvPr id="258289" name="Line 241">
                    <a:extLst>
                      <a:ext uri="{FF2B5EF4-FFF2-40B4-BE49-F238E27FC236}">
                        <a16:creationId xmlns:a16="http://schemas.microsoft.com/office/drawing/2014/main" xmlns="" id="{BCB24090-1802-4DBE-AEA9-DE34F310A0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96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90" name="Line 242">
                    <a:extLst>
                      <a:ext uri="{FF2B5EF4-FFF2-40B4-BE49-F238E27FC236}">
                        <a16:creationId xmlns:a16="http://schemas.microsoft.com/office/drawing/2014/main" xmlns="" id="{D5341D0A-DA22-4EC7-9676-893477D42B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2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91" name="Line 243">
                    <a:extLst>
                      <a:ext uri="{FF2B5EF4-FFF2-40B4-BE49-F238E27FC236}">
                        <a16:creationId xmlns:a16="http://schemas.microsoft.com/office/drawing/2014/main" xmlns="" id="{E02102AA-BDBF-4B24-9C0C-0C9198937C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8" y="1405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92" name="Line 244">
                    <a:extLst>
                      <a:ext uri="{FF2B5EF4-FFF2-40B4-BE49-F238E27FC236}">
                        <a16:creationId xmlns:a16="http://schemas.microsoft.com/office/drawing/2014/main" xmlns="" id="{A9AA4244-AA07-4FC3-8D1E-977984DC151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5" y="1492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6792" name="Group 245">
                  <a:extLst>
                    <a:ext uri="{FF2B5EF4-FFF2-40B4-BE49-F238E27FC236}">
                      <a16:creationId xmlns:a16="http://schemas.microsoft.com/office/drawing/2014/main" xmlns="" id="{2419674B-BBAA-45F1-B1D1-8AB9128C38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1" y="2103"/>
                  <a:ext cx="68" cy="68"/>
                  <a:chOff x="2051" y="2435"/>
                  <a:chExt cx="68" cy="68"/>
                </a:xfrm>
              </p:grpSpPr>
              <p:sp>
                <p:nvSpPr>
                  <p:cNvPr id="258294" name="Line 246">
                    <a:extLst>
                      <a:ext uri="{FF2B5EF4-FFF2-40B4-BE49-F238E27FC236}">
                        <a16:creationId xmlns:a16="http://schemas.microsoft.com/office/drawing/2014/main" xmlns="" id="{F7C39301-7D2A-4F27-8911-C67EDF874F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295" name="Line 247">
                    <a:extLst>
                      <a:ext uri="{FF2B5EF4-FFF2-40B4-BE49-F238E27FC236}">
                        <a16:creationId xmlns:a16="http://schemas.microsoft.com/office/drawing/2014/main" xmlns="" id="{C2036454-C987-4DC5-8B8F-CA6676C206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258296" name="Oval 248">
                <a:extLst>
                  <a:ext uri="{FF2B5EF4-FFF2-40B4-BE49-F238E27FC236}">
                    <a16:creationId xmlns:a16="http://schemas.microsoft.com/office/drawing/2014/main" xmlns="" id="{E45B6C40-DDA8-4321-9EFF-1081589E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3165"/>
                <a:ext cx="68" cy="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8297" name="Text Box 249">
              <a:extLst>
                <a:ext uri="{FF2B5EF4-FFF2-40B4-BE49-F238E27FC236}">
                  <a16:creationId xmlns:a16="http://schemas.microsoft.com/office/drawing/2014/main" xmlns="" id="{E5A53B0B-BDB6-4115-B39C-01AF79247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" y="3295"/>
              <a:ext cx="4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pt-BR" altLang="pt-BR" sz="1200" b="1"/>
                <a:t>4 – 5 = -1</a:t>
              </a:r>
            </a:p>
          </p:txBody>
        </p:sp>
        <p:sp>
          <p:nvSpPr>
            <p:cNvPr id="258298" name="Line 250">
              <a:extLst>
                <a:ext uri="{FF2B5EF4-FFF2-40B4-BE49-F238E27FC236}">
                  <a16:creationId xmlns:a16="http://schemas.microsoft.com/office/drawing/2014/main" xmlns="" id="{D005F29D-D111-4909-B859-61B907652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1" y="2375"/>
              <a:ext cx="943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299" name="Group 251">
            <a:extLst>
              <a:ext uri="{FF2B5EF4-FFF2-40B4-BE49-F238E27FC236}">
                <a16:creationId xmlns:a16="http://schemas.microsoft.com/office/drawing/2014/main" xmlns="" id="{1ED6292A-49A9-4350-8020-787DB1BD9C42}"/>
              </a:ext>
            </a:extLst>
          </p:cNvPr>
          <p:cNvGrpSpPr>
            <a:grpSpLocks/>
          </p:cNvGrpSpPr>
          <p:nvPr/>
        </p:nvGrpSpPr>
        <p:grpSpPr bwMode="auto">
          <a:xfrm>
            <a:off x="1908176" y="3525839"/>
            <a:ext cx="1876425" cy="1735137"/>
            <a:chOff x="242" y="2375"/>
            <a:chExt cx="1182" cy="1093"/>
          </a:xfrm>
        </p:grpSpPr>
        <p:grpSp>
          <p:nvGrpSpPr>
            <p:cNvPr id="116773" name="Group 252">
              <a:extLst>
                <a:ext uri="{FF2B5EF4-FFF2-40B4-BE49-F238E27FC236}">
                  <a16:creationId xmlns:a16="http://schemas.microsoft.com/office/drawing/2014/main" xmlns="" id="{61D29488-53A7-4E53-A61F-E08B2A297C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" y="3045"/>
              <a:ext cx="274" cy="271"/>
              <a:chOff x="331" y="3028"/>
              <a:chExt cx="274" cy="271"/>
            </a:xfrm>
          </p:grpSpPr>
          <p:grpSp>
            <p:nvGrpSpPr>
              <p:cNvPr id="116776" name="Group 253">
                <a:extLst>
                  <a:ext uri="{FF2B5EF4-FFF2-40B4-BE49-F238E27FC236}">
                    <a16:creationId xmlns:a16="http://schemas.microsoft.com/office/drawing/2014/main" xmlns="" id="{50D71801-2103-45EA-82B8-7AE646064B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" y="3028"/>
                <a:ext cx="274" cy="271"/>
                <a:chOff x="1291" y="2103"/>
                <a:chExt cx="274" cy="271"/>
              </a:xfrm>
            </p:grpSpPr>
            <p:grpSp>
              <p:nvGrpSpPr>
                <p:cNvPr id="116778" name="Group 254">
                  <a:extLst>
                    <a:ext uri="{FF2B5EF4-FFF2-40B4-BE49-F238E27FC236}">
                      <a16:creationId xmlns:a16="http://schemas.microsoft.com/office/drawing/2014/main" xmlns="" id="{AD47156F-A26D-48DB-9FC1-03C656FA4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1" y="2103"/>
                  <a:ext cx="274" cy="271"/>
                  <a:chOff x="3509" y="1466"/>
                  <a:chExt cx="274" cy="271"/>
                </a:xfrm>
              </p:grpSpPr>
              <p:sp>
                <p:nvSpPr>
                  <p:cNvPr id="258303" name="Line 255">
                    <a:extLst>
                      <a:ext uri="{FF2B5EF4-FFF2-40B4-BE49-F238E27FC236}">
                        <a16:creationId xmlns:a16="http://schemas.microsoft.com/office/drawing/2014/main" xmlns="" id="{3E8BA86C-D834-4505-97CA-1D7155D37F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96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304" name="Line 256">
                    <a:extLst>
                      <a:ext uri="{FF2B5EF4-FFF2-40B4-BE49-F238E27FC236}">
                        <a16:creationId xmlns:a16="http://schemas.microsoft.com/office/drawing/2014/main" xmlns="" id="{346F1B62-0FE4-401F-B756-A19CFE6D3B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2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305" name="Line 257">
                    <a:extLst>
                      <a:ext uri="{FF2B5EF4-FFF2-40B4-BE49-F238E27FC236}">
                        <a16:creationId xmlns:a16="http://schemas.microsoft.com/office/drawing/2014/main" xmlns="" id="{60C7E24A-61F1-4278-8E4D-843C90765D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8" y="1405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306" name="Line 258">
                    <a:extLst>
                      <a:ext uri="{FF2B5EF4-FFF2-40B4-BE49-F238E27FC236}">
                        <a16:creationId xmlns:a16="http://schemas.microsoft.com/office/drawing/2014/main" xmlns="" id="{B7B6926A-BBA2-400E-8973-BA3FA54BA5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4" y="1493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6779" name="Group 259">
                  <a:extLst>
                    <a:ext uri="{FF2B5EF4-FFF2-40B4-BE49-F238E27FC236}">
                      <a16:creationId xmlns:a16="http://schemas.microsoft.com/office/drawing/2014/main" xmlns="" id="{712CFCA2-EE78-43BC-849C-979C571BBF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1" y="2103"/>
                  <a:ext cx="68" cy="68"/>
                  <a:chOff x="2051" y="2435"/>
                  <a:chExt cx="68" cy="68"/>
                </a:xfrm>
              </p:grpSpPr>
              <p:sp>
                <p:nvSpPr>
                  <p:cNvPr id="258308" name="Line 260">
                    <a:extLst>
                      <a:ext uri="{FF2B5EF4-FFF2-40B4-BE49-F238E27FC236}">
                        <a16:creationId xmlns:a16="http://schemas.microsoft.com/office/drawing/2014/main" xmlns="" id="{886EA2B4-5936-4150-B318-5F408EAE86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309" name="Line 261">
                    <a:extLst>
                      <a:ext uri="{FF2B5EF4-FFF2-40B4-BE49-F238E27FC236}">
                        <a16:creationId xmlns:a16="http://schemas.microsoft.com/office/drawing/2014/main" xmlns="" id="{EB674ED4-4F22-4F9A-AA5D-15FCA756CF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258310" name="Oval 262">
                <a:extLst>
                  <a:ext uri="{FF2B5EF4-FFF2-40B4-BE49-F238E27FC236}">
                    <a16:creationId xmlns:a16="http://schemas.microsoft.com/office/drawing/2014/main" xmlns="" id="{E00F4072-9435-44B5-9408-98A37F60D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" y="3130"/>
                <a:ext cx="68" cy="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8311" name="Text Box 263">
              <a:extLst>
                <a:ext uri="{FF2B5EF4-FFF2-40B4-BE49-F238E27FC236}">
                  <a16:creationId xmlns:a16="http://schemas.microsoft.com/office/drawing/2014/main" xmlns="" id="{9BCCF7FF-7FB3-4948-9B5A-71F649685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3295"/>
              <a:ext cx="4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pt-BR" altLang="pt-BR" sz="1200" b="1"/>
                <a:t>6 – 5 = 1</a:t>
              </a:r>
            </a:p>
          </p:txBody>
        </p:sp>
        <p:sp>
          <p:nvSpPr>
            <p:cNvPr id="258312" name="Line 264">
              <a:extLst>
                <a:ext uri="{FF2B5EF4-FFF2-40B4-BE49-F238E27FC236}">
                  <a16:creationId xmlns:a16="http://schemas.microsoft.com/office/drawing/2014/main" xmlns="" id="{C2D1A94E-F2A2-4B1E-AAF7-C6513B15A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" y="2375"/>
              <a:ext cx="943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8313" name="Group 265">
            <a:extLst>
              <a:ext uri="{FF2B5EF4-FFF2-40B4-BE49-F238E27FC236}">
                <a16:creationId xmlns:a16="http://schemas.microsoft.com/office/drawing/2014/main" xmlns="" id="{04A2E534-F5DE-4BDA-8AD4-45D78B9F8382}"/>
              </a:ext>
            </a:extLst>
          </p:cNvPr>
          <p:cNvGrpSpPr>
            <a:grpSpLocks/>
          </p:cNvGrpSpPr>
          <p:nvPr/>
        </p:nvGrpSpPr>
        <p:grpSpPr bwMode="auto">
          <a:xfrm>
            <a:off x="8739188" y="3622676"/>
            <a:ext cx="831850" cy="1649413"/>
            <a:chOff x="4545" y="2436"/>
            <a:chExt cx="524" cy="1039"/>
          </a:xfrm>
        </p:grpSpPr>
        <p:grpSp>
          <p:nvGrpSpPr>
            <p:cNvPr id="116760" name="Group 266">
              <a:extLst>
                <a:ext uri="{FF2B5EF4-FFF2-40B4-BE49-F238E27FC236}">
                  <a16:creationId xmlns:a16="http://schemas.microsoft.com/office/drawing/2014/main" xmlns="" id="{0BE67792-BE70-40E5-919A-B4D815D19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3" y="3087"/>
              <a:ext cx="274" cy="271"/>
              <a:chOff x="4651" y="3090"/>
              <a:chExt cx="274" cy="271"/>
            </a:xfrm>
          </p:grpSpPr>
          <p:grpSp>
            <p:nvGrpSpPr>
              <p:cNvPr id="116763" name="Group 267">
                <a:extLst>
                  <a:ext uri="{FF2B5EF4-FFF2-40B4-BE49-F238E27FC236}">
                    <a16:creationId xmlns:a16="http://schemas.microsoft.com/office/drawing/2014/main" xmlns="" id="{BAC7CC8E-5150-4C63-ADB7-FE352AEFE8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1" y="3090"/>
                <a:ext cx="274" cy="271"/>
                <a:chOff x="4948" y="2138"/>
                <a:chExt cx="274" cy="271"/>
              </a:xfrm>
            </p:grpSpPr>
            <p:grpSp>
              <p:nvGrpSpPr>
                <p:cNvPr id="116765" name="Group 268">
                  <a:extLst>
                    <a:ext uri="{FF2B5EF4-FFF2-40B4-BE49-F238E27FC236}">
                      <a16:creationId xmlns:a16="http://schemas.microsoft.com/office/drawing/2014/main" xmlns="" id="{E3B7BC5C-E6F0-42A8-8AF1-53CAC53C213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48" y="2138"/>
                  <a:ext cx="274" cy="271"/>
                  <a:chOff x="3509" y="1466"/>
                  <a:chExt cx="274" cy="271"/>
                </a:xfrm>
              </p:grpSpPr>
              <p:sp>
                <p:nvSpPr>
                  <p:cNvPr id="258317" name="Line 269">
                    <a:extLst>
                      <a:ext uri="{FF2B5EF4-FFF2-40B4-BE49-F238E27FC236}">
                        <a16:creationId xmlns:a16="http://schemas.microsoft.com/office/drawing/2014/main" xmlns="" id="{D5164DEC-BD99-41F5-848E-A0B30BFC40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596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318" name="Line 270">
                    <a:extLst>
                      <a:ext uri="{FF2B5EF4-FFF2-40B4-BE49-F238E27FC236}">
                        <a16:creationId xmlns:a16="http://schemas.microsoft.com/office/drawing/2014/main" xmlns="" id="{5798A98B-3A15-4E5A-AE6A-D78AF339D0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92" y="1466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319" name="Line 271">
                    <a:extLst>
                      <a:ext uri="{FF2B5EF4-FFF2-40B4-BE49-F238E27FC236}">
                        <a16:creationId xmlns:a16="http://schemas.microsoft.com/office/drawing/2014/main" xmlns="" id="{82751865-C0A9-41B3-85E2-75E58AACFD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8" y="1405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320" name="Line 272">
                    <a:extLst>
                      <a:ext uri="{FF2B5EF4-FFF2-40B4-BE49-F238E27FC236}">
                        <a16:creationId xmlns:a16="http://schemas.microsoft.com/office/drawing/2014/main" xmlns="" id="{1A43A635-C136-437E-82CA-EBE6951E99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H="1">
                    <a:off x="3644" y="1492"/>
                    <a:ext cx="0" cy="27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16766" name="Group 273">
                  <a:extLst>
                    <a:ext uri="{FF2B5EF4-FFF2-40B4-BE49-F238E27FC236}">
                      <a16:creationId xmlns:a16="http://schemas.microsoft.com/office/drawing/2014/main" xmlns="" id="{43CF3F3E-2C79-41E8-87D0-0239DF8420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51" y="2239"/>
                  <a:ext cx="68" cy="68"/>
                  <a:chOff x="2051" y="2435"/>
                  <a:chExt cx="68" cy="68"/>
                </a:xfrm>
              </p:grpSpPr>
              <p:sp>
                <p:nvSpPr>
                  <p:cNvPr id="258322" name="Line 274">
                    <a:extLst>
                      <a:ext uri="{FF2B5EF4-FFF2-40B4-BE49-F238E27FC236}">
                        <a16:creationId xmlns:a16="http://schemas.microsoft.com/office/drawing/2014/main" xmlns="" id="{B4F2AE78-AA84-4E99-ACA9-9B84FF9CDF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58323" name="Line 275">
                    <a:extLst>
                      <a:ext uri="{FF2B5EF4-FFF2-40B4-BE49-F238E27FC236}">
                        <a16:creationId xmlns:a16="http://schemas.microsoft.com/office/drawing/2014/main" xmlns="" id="{98E53487-D9E7-48F1-A945-9EDAC399FD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51" y="2435"/>
                    <a:ext cx="68" cy="68"/>
                  </a:xfrm>
                  <a:prstGeom prst="line">
                    <a:avLst/>
                  </a:prstGeom>
                  <a:noFill/>
                  <a:ln w="6350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Times New Roman" charset="0"/>
                      <a:ea typeface="ＭＳ Ｐゴシック" charset="0"/>
                    </a:endParaRPr>
                  </a:p>
                </p:txBody>
              </p:sp>
            </p:grpSp>
          </p:grpSp>
          <p:sp>
            <p:nvSpPr>
              <p:cNvPr id="258324" name="Oval 276">
                <a:extLst>
                  <a:ext uri="{FF2B5EF4-FFF2-40B4-BE49-F238E27FC236}">
                    <a16:creationId xmlns:a16="http://schemas.microsoft.com/office/drawing/2014/main" xmlns="" id="{EB709136-8453-401B-BBD1-6B524D522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3090"/>
                <a:ext cx="68" cy="68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8325" name="Text Box 277">
              <a:extLst>
                <a:ext uri="{FF2B5EF4-FFF2-40B4-BE49-F238E27FC236}">
                  <a16:creationId xmlns:a16="http://schemas.microsoft.com/office/drawing/2014/main" xmlns="" id="{244529CA-0935-4919-9D43-2A2F5F152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5" y="3302"/>
              <a:ext cx="45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pt-BR" altLang="pt-BR" sz="1200" b="1"/>
                <a:t>5 – 4 = 1</a:t>
              </a:r>
            </a:p>
          </p:txBody>
        </p:sp>
        <p:sp>
          <p:nvSpPr>
            <p:cNvPr id="258326" name="Line 278">
              <a:extLst>
                <a:ext uri="{FF2B5EF4-FFF2-40B4-BE49-F238E27FC236}">
                  <a16:creationId xmlns:a16="http://schemas.microsoft.com/office/drawing/2014/main" xmlns="" id="{9E4A4D5D-D6C2-476B-B6BB-486BC939C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65" y="2436"/>
              <a:ext cx="304" cy="6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58327" name="Line 279">
            <a:extLst>
              <a:ext uri="{FF2B5EF4-FFF2-40B4-BE49-F238E27FC236}">
                <a16:creationId xmlns:a16="http://schemas.microsoft.com/office/drawing/2014/main" xmlns="" id="{CBF11F6E-34CF-41DC-856B-00B07295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0914" y="2540001"/>
            <a:ext cx="2174875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306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5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8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5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90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xmlns="" id="{3A37FF94-48BC-4676-8B0E-E240867795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" y="37307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Jogos como problemas a serem resolvidos</a:t>
            </a:r>
            <a:endParaRPr lang="pt-BR" dirty="0">
              <a:ea typeface="+mj-ea"/>
            </a:endParaRP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xmlns="" id="{9DD7EDAC-CD67-47BE-86F1-DFEA25361D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44664" y="1074738"/>
            <a:ext cx="8688387" cy="5300662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  <a:buFont typeface="Symbol" charset="0"/>
              <a:buChar char="·"/>
              <a:defRPr/>
            </a:pPr>
            <a:r>
              <a:rPr lang="pt-BR" sz="2800" b="1" dirty="0"/>
              <a:t>Exemplo</a:t>
            </a:r>
            <a:r>
              <a:rPr lang="pt-BR" sz="2800" dirty="0"/>
              <a:t>: jogo da velha</a:t>
            </a:r>
          </a:p>
        </p:txBody>
      </p:sp>
      <p:sp>
        <p:nvSpPr>
          <p:cNvPr id="252120" name="Text Box 216">
            <a:extLst>
              <a:ext uri="{FF2B5EF4-FFF2-40B4-BE49-F238E27FC236}">
                <a16:creationId xmlns:a16="http://schemas.microsoft.com/office/drawing/2014/main" xmlns="" id="{22A71608-9DA8-4EA3-95E3-18E328C7F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2803525"/>
            <a:ext cx="546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BR">
              <a:latin typeface="Times New Roman" charset="0"/>
              <a:ea typeface="ＭＳ Ｐゴシック" charset="0"/>
            </a:endParaRPr>
          </a:p>
        </p:txBody>
      </p:sp>
      <p:grpSp>
        <p:nvGrpSpPr>
          <p:cNvPr id="252121" name="Group 217">
            <a:extLst>
              <a:ext uri="{FF2B5EF4-FFF2-40B4-BE49-F238E27FC236}">
                <a16:creationId xmlns:a16="http://schemas.microsoft.com/office/drawing/2014/main" xmlns="" id="{AD80431F-4A22-4F99-9B57-D58D7A587FD8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5013325"/>
            <a:ext cx="2667000" cy="876300"/>
            <a:chOff x="1584" y="2952"/>
            <a:chExt cx="1680" cy="552"/>
          </a:xfrm>
        </p:grpSpPr>
        <p:sp>
          <p:nvSpPr>
            <p:cNvPr id="252122" name="Line 218">
              <a:extLst>
                <a:ext uri="{FF2B5EF4-FFF2-40B4-BE49-F238E27FC236}">
                  <a16:creationId xmlns:a16="http://schemas.microsoft.com/office/drawing/2014/main" xmlns="" id="{2EBDCFBD-EB63-4974-A092-60A5379A3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5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2123" name="Line 219">
              <a:extLst>
                <a:ext uri="{FF2B5EF4-FFF2-40B4-BE49-F238E27FC236}">
                  <a16:creationId xmlns:a16="http://schemas.microsoft.com/office/drawing/2014/main" xmlns="" id="{284A9AA0-B085-433D-B92A-5A1E222343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52"/>
              <a:ext cx="43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2124" name="Line 220">
              <a:extLst>
                <a:ext uri="{FF2B5EF4-FFF2-40B4-BE49-F238E27FC236}">
                  <a16:creationId xmlns:a16="http://schemas.microsoft.com/office/drawing/2014/main" xmlns="" id="{0C02E93A-154F-4725-A1CF-2F389E1F3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52"/>
              <a:ext cx="86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2125" name="Line 221">
              <a:extLst>
                <a:ext uri="{FF2B5EF4-FFF2-40B4-BE49-F238E27FC236}">
                  <a16:creationId xmlns:a16="http://schemas.microsoft.com/office/drawing/2014/main" xmlns="" id="{A754D213-016B-4CA9-B5BB-F98A28784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952"/>
              <a:ext cx="13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2126" name="Text Box 222">
              <a:extLst>
                <a:ext uri="{FF2B5EF4-FFF2-40B4-BE49-F238E27FC236}">
                  <a16:creationId xmlns:a16="http://schemas.microsoft.com/office/drawing/2014/main" xmlns="" id="{8C2FF99E-2CA8-4BEC-8B4A-429CD5752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2961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2800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52127" name="Text Box 223">
              <a:extLst>
                <a:ext uri="{FF2B5EF4-FFF2-40B4-BE49-F238E27FC236}">
                  <a16:creationId xmlns:a16="http://schemas.microsoft.com/office/drawing/2014/main" xmlns="" id="{0B8A3C4F-F41A-42D5-8E22-B3E6FF4F8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0" y="2961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2800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52128" name="Text Box 224">
              <a:extLst>
                <a:ext uri="{FF2B5EF4-FFF2-40B4-BE49-F238E27FC236}">
                  <a16:creationId xmlns:a16="http://schemas.microsoft.com/office/drawing/2014/main" xmlns="" id="{48A84E70-CF87-49E1-8811-D6BEB6456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61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2800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52129" name="Text Box 225">
              <a:extLst>
                <a:ext uri="{FF2B5EF4-FFF2-40B4-BE49-F238E27FC236}">
                  <a16:creationId xmlns:a16="http://schemas.microsoft.com/office/drawing/2014/main" xmlns="" id="{7FDD0821-7B4D-495E-901C-90F02AA71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961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2800" b="1">
                  <a:solidFill>
                    <a:schemeClr val="tx2"/>
                  </a:solidFill>
                </a:rPr>
                <a:t>...</a:t>
              </a:r>
            </a:p>
          </p:txBody>
        </p:sp>
        <p:sp>
          <p:nvSpPr>
            <p:cNvPr id="252130" name="Line 226">
              <a:extLst>
                <a:ext uri="{FF2B5EF4-FFF2-40B4-BE49-F238E27FC236}">
                  <a16:creationId xmlns:a16="http://schemas.microsoft.com/office/drawing/2014/main" xmlns="" id="{1DB2BC6A-ACA7-4EE5-A12A-02F47D39E5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2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2131" name="Line 227">
              <a:extLst>
                <a:ext uri="{FF2B5EF4-FFF2-40B4-BE49-F238E27FC236}">
                  <a16:creationId xmlns:a16="http://schemas.microsoft.com/office/drawing/2014/main" xmlns="" id="{A602EA46-0FF9-49EA-A965-C96DF0136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2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2132" name="Line 228">
              <a:extLst>
                <a:ext uri="{FF2B5EF4-FFF2-40B4-BE49-F238E27FC236}">
                  <a16:creationId xmlns:a16="http://schemas.microsoft.com/office/drawing/2014/main" xmlns="" id="{A985CFE2-1F02-45C8-A566-793505532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326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2133" name="Line 229">
              <a:extLst>
                <a:ext uri="{FF2B5EF4-FFF2-40B4-BE49-F238E27FC236}">
                  <a16:creationId xmlns:a16="http://schemas.microsoft.com/office/drawing/2014/main" xmlns="" id="{8FC47C48-B239-4C7D-904B-68A03E475E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1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10597" name="Group 231">
            <a:extLst>
              <a:ext uri="{FF2B5EF4-FFF2-40B4-BE49-F238E27FC236}">
                <a16:creationId xmlns:a16="http://schemas.microsoft.com/office/drawing/2014/main" xmlns="" id="{12C2933D-2E1B-49B9-BE7D-08FEBE5EA7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37350" y="1546225"/>
            <a:ext cx="571500" cy="571500"/>
            <a:chOff x="1392" y="1056"/>
            <a:chExt cx="720" cy="720"/>
          </a:xfrm>
        </p:grpSpPr>
        <p:sp>
          <p:nvSpPr>
            <p:cNvPr id="252136" name="Line 232">
              <a:extLst>
                <a:ext uri="{FF2B5EF4-FFF2-40B4-BE49-F238E27FC236}">
                  <a16:creationId xmlns:a16="http://schemas.microsoft.com/office/drawing/2014/main" xmlns="" id="{4E5983C4-03E8-42FE-B289-0345ACC1EB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632" y="105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2137" name="Line 233">
              <a:extLst>
                <a:ext uri="{FF2B5EF4-FFF2-40B4-BE49-F238E27FC236}">
                  <a16:creationId xmlns:a16="http://schemas.microsoft.com/office/drawing/2014/main" xmlns="" id="{C33A3952-1F03-47AE-965F-31A5692AFD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72" y="1056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2138" name="Line 234">
              <a:extLst>
                <a:ext uri="{FF2B5EF4-FFF2-40B4-BE49-F238E27FC236}">
                  <a16:creationId xmlns:a16="http://schemas.microsoft.com/office/drawing/2014/main" xmlns="" id="{F32E8F93-B595-40F0-8735-0E19440DC9C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92" y="129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2139" name="Line 235">
              <a:extLst>
                <a:ext uri="{FF2B5EF4-FFF2-40B4-BE49-F238E27FC236}">
                  <a16:creationId xmlns:a16="http://schemas.microsoft.com/office/drawing/2014/main" xmlns="" id="{3D51EE69-73C9-4D79-A2B8-39285FE8BD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92" y="1536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sp>
        <p:nvSpPr>
          <p:cNvPr id="252140" name="Text Box 236">
            <a:extLst>
              <a:ext uri="{FF2B5EF4-FFF2-40B4-BE49-F238E27FC236}">
                <a16:creationId xmlns:a16="http://schemas.microsoft.com/office/drawing/2014/main" xmlns="" id="{44ED920B-B919-4596-AE1C-E35E20EC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714" y="1633539"/>
            <a:ext cx="10302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1143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2286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3429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457200" algn="l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2286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pt-BR" sz="2000" b="1">
                <a:solidFill>
                  <a:schemeClr val="tx2"/>
                </a:solidFill>
              </a:rPr>
              <a:t>Max(X)</a:t>
            </a:r>
          </a:p>
        </p:txBody>
      </p:sp>
      <p:grpSp>
        <p:nvGrpSpPr>
          <p:cNvPr id="252141" name="Group 237">
            <a:extLst>
              <a:ext uri="{FF2B5EF4-FFF2-40B4-BE49-F238E27FC236}">
                <a16:creationId xmlns:a16="http://schemas.microsoft.com/office/drawing/2014/main" xmlns="" id="{CC587CD7-DBAA-4715-B653-A8051F9FF518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155826"/>
            <a:ext cx="7620000" cy="1077913"/>
            <a:chOff x="624" y="984"/>
            <a:chExt cx="4800" cy="679"/>
          </a:xfrm>
        </p:grpSpPr>
        <p:grpSp>
          <p:nvGrpSpPr>
            <p:cNvPr id="110714" name="Group 238">
              <a:extLst>
                <a:ext uri="{FF2B5EF4-FFF2-40B4-BE49-F238E27FC236}">
                  <a16:creationId xmlns:a16="http://schemas.microsoft.com/office/drawing/2014/main" xmlns="" id="{23576428-BA5D-4522-9B3D-830201C09E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6" y="984"/>
              <a:ext cx="3848" cy="679"/>
              <a:chOff x="1576" y="1104"/>
              <a:chExt cx="3848" cy="679"/>
            </a:xfrm>
          </p:grpSpPr>
          <p:grpSp>
            <p:nvGrpSpPr>
              <p:cNvPr id="110716" name="Group 239">
                <a:extLst>
                  <a:ext uri="{FF2B5EF4-FFF2-40B4-BE49-F238E27FC236}">
                    <a16:creationId xmlns:a16="http://schemas.microsoft.com/office/drawing/2014/main" xmlns="" id="{75FC325F-915A-4BAB-BD93-5DC8841E3D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76" y="1344"/>
                <a:ext cx="3848" cy="439"/>
                <a:chOff x="1268" y="1344"/>
                <a:chExt cx="3848" cy="439"/>
              </a:xfrm>
            </p:grpSpPr>
            <p:grpSp>
              <p:nvGrpSpPr>
                <p:cNvPr id="110727" name="Group 240">
                  <a:extLst>
                    <a:ext uri="{FF2B5EF4-FFF2-40B4-BE49-F238E27FC236}">
                      <a16:creationId xmlns:a16="http://schemas.microsoft.com/office/drawing/2014/main" xmlns="" id="{10578251-99CF-40D9-88FD-056FBE000F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68" y="1344"/>
                  <a:ext cx="364" cy="384"/>
                  <a:chOff x="1268" y="1344"/>
                  <a:chExt cx="364" cy="384"/>
                </a:xfrm>
              </p:grpSpPr>
              <p:grpSp>
                <p:nvGrpSpPr>
                  <p:cNvPr id="110784" name="Group 241">
                    <a:extLst>
                      <a:ext uri="{FF2B5EF4-FFF2-40B4-BE49-F238E27FC236}">
                        <a16:creationId xmlns:a16="http://schemas.microsoft.com/office/drawing/2014/main" xmlns="" id="{3D7F8D15-3B7B-4F57-8E53-4C07094A94F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72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146" name="Line 242">
                      <a:extLst>
                        <a:ext uri="{FF2B5EF4-FFF2-40B4-BE49-F238E27FC236}">
                          <a16:creationId xmlns:a16="http://schemas.microsoft.com/office/drawing/2014/main" xmlns="" id="{3916EDEC-AFAA-4D0C-98B8-1FEBF97B9AD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47" name="Line 243">
                      <a:extLst>
                        <a:ext uri="{FF2B5EF4-FFF2-40B4-BE49-F238E27FC236}">
                          <a16:creationId xmlns:a16="http://schemas.microsoft.com/office/drawing/2014/main" xmlns="" id="{365349FD-1AA7-46E4-A226-6E933AFF5CA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48" name="Line 244">
                      <a:extLst>
                        <a:ext uri="{FF2B5EF4-FFF2-40B4-BE49-F238E27FC236}">
                          <a16:creationId xmlns:a16="http://schemas.microsoft.com/office/drawing/2014/main" xmlns="" id="{1C4B8F70-B6E0-4E08-875E-B04737F44D1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49" name="Line 245">
                      <a:extLst>
                        <a:ext uri="{FF2B5EF4-FFF2-40B4-BE49-F238E27FC236}">
                          <a16:creationId xmlns:a16="http://schemas.microsoft.com/office/drawing/2014/main" xmlns="" id="{C91C5D24-D6AF-4B7A-B6D4-A7CEEE8B084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150" name="Text Box 246">
                    <a:extLst>
                      <a:ext uri="{FF2B5EF4-FFF2-40B4-BE49-F238E27FC236}">
                        <a16:creationId xmlns:a16="http://schemas.microsoft.com/office/drawing/2014/main" xmlns="" id="{F4C3ACBB-9EB4-4374-A425-42BD229EC0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8" y="1344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 dirty="0" err="1">
                        <a:solidFill>
                          <a:schemeClr val="tx2"/>
                        </a:solidFill>
                      </a:rPr>
                      <a:t>x</a:t>
                    </a:r>
                    <a:endParaRPr lang="pt-BR" sz="1400" dirty="0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110728" name="Group 247">
                  <a:extLst>
                    <a:ext uri="{FF2B5EF4-FFF2-40B4-BE49-F238E27FC236}">
                      <a16:creationId xmlns:a16="http://schemas.microsoft.com/office/drawing/2014/main" xmlns="" id="{672E69C8-7A3D-4530-9E2A-B8AA8F02B3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1344"/>
                  <a:ext cx="360" cy="384"/>
                  <a:chOff x="1680" y="1344"/>
                  <a:chExt cx="360" cy="384"/>
                </a:xfrm>
              </p:grpSpPr>
              <p:grpSp>
                <p:nvGrpSpPr>
                  <p:cNvPr id="110778" name="Group 248">
                    <a:extLst>
                      <a:ext uri="{FF2B5EF4-FFF2-40B4-BE49-F238E27FC236}">
                        <a16:creationId xmlns:a16="http://schemas.microsoft.com/office/drawing/2014/main" xmlns="" id="{1DE49C9C-03BE-4909-A0B1-7249D2928C5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680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153" name="Line 249">
                      <a:extLst>
                        <a:ext uri="{FF2B5EF4-FFF2-40B4-BE49-F238E27FC236}">
                          <a16:creationId xmlns:a16="http://schemas.microsoft.com/office/drawing/2014/main" xmlns="" id="{9EEFF362-89B0-466F-9527-2A3AB110DE9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54" name="Line 250">
                      <a:extLst>
                        <a:ext uri="{FF2B5EF4-FFF2-40B4-BE49-F238E27FC236}">
                          <a16:creationId xmlns:a16="http://schemas.microsoft.com/office/drawing/2014/main" xmlns="" id="{16DCE03E-FF9D-4B19-94B0-0AAB1B3E62D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55" name="Line 251">
                      <a:extLst>
                        <a:ext uri="{FF2B5EF4-FFF2-40B4-BE49-F238E27FC236}">
                          <a16:creationId xmlns:a16="http://schemas.microsoft.com/office/drawing/2014/main" xmlns="" id="{A3D16B1A-8461-411D-9471-B5EB9C51715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56" name="Line 252">
                      <a:extLst>
                        <a:ext uri="{FF2B5EF4-FFF2-40B4-BE49-F238E27FC236}">
                          <a16:creationId xmlns:a16="http://schemas.microsoft.com/office/drawing/2014/main" xmlns="" id="{237B7A91-287E-4E73-8364-52CCCDEE5E0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157" name="Text Box 253">
                    <a:extLst>
                      <a:ext uri="{FF2B5EF4-FFF2-40B4-BE49-F238E27FC236}">
                        <a16:creationId xmlns:a16="http://schemas.microsoft.com/office/drawing/2014/main" xmlns="" id="{1A93AD1C-76E5-4615-B121-1327EB4CD3D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6" y="1344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 dirty="0" err="1">
                        <a:solidFill>
                          <a:schemeClr val="tx2"/>
                        </a:solidFill>
                      </a:rPr>
                      <a:t>x</a:t>
                    </a:r>
                    <a:endParaRPr lang="pt-BR" sz="1400" dirty="0">
                      <a:solidFill>
                        <a:schemeClr val="tx2"/>
                      </a:solidFill>
                    </a:endParaRPr>
                  </a:p>
                </p:txBody>
              </p:sp>
            </p:grpSp>
            <p:grpSp>
              <p:nvGrpSpPr>
                <p:cNvPr id="110729" name="Group 254">
                  <a:extLst>
                    <a:ext uri="{FF2B5EF4-FFF2-40B4-BE49-F238E27FC236}">
                      <a16:creationId xmlns:a16="http://schemas.microsoft.com/office/drawing/2014/main" xmlns="" id="{90A496E9-7440-4457-93D7-9AA03B469A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06" y="1368"/>
                  <a:ext cx="398" cy="360"/>
                  <a:chOff x="2506" y="1368"/>
                  <a:chExt cx="398" cy="360"/>
                </a:xfrm>
              </p:grpSpPr>
              <p:grpSp>
                <p:nvGrpSpPr>
                  <p:cNvPr id="110772" name="Group 255">
                    <a:extLst>
                      <a:ext uri="{FF2B5EF4-FFF2-40B4-BE49-F238E27FC236}">
                        <a16:creationId xmlns:a16="http://schemas.microsoft.com/office/drawing/2014/main" xmlns="" id="{86346A6B-3C9A-4184-AE93-E9E7435170B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544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160" name="Line 256">
                      <a:extLst>
                        <a:ext uri="{FF2B5EF4-FFF2-40B4-BE49-F238E27FC236}">
                          <a16:creationId xmlns:a16="http://schemas.microsoft.com/office/drawing/2014/main" xmlns="" id="{00477C0C-233B-4714-801C-764AA1ECF91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61" name="Line 257">
                      <a:extLst>
                        <a:ext uri="{FF2B5EF4-FFF2-40B4-BE49-F238E27FC236}">
                          <a16:creationId xmlns:a16="http://schemas.microsoft.com/office/drawing/2014/main" xmlns="" id="{05490293-3C40-47E6-ACAD-53534CF584B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62" name="Line 258">
                      <a:extLst>
                        <a:ext uri="{FF2B5EF4-FFF2-40B4-BE49-F238E27FC236}">
                          <a16:creationId xmlns:a16="http://schemas.microsoft.com/office/drawing/2014/main" xmlns="" id="{92606D8E-123E-4F45-9346-FD6F8A45490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63" name="Line 259">
                      <a:extLst>
                        <a:ext uri="{FF2B5EF4-FFF2-40B4-BE49-F238E27FC236}">
                          <a16:creationId xmlns:a16="http://schemas.microsoft.com/office/drawing/2014/main" xmlns="" id="{A5C837F6-11D6-4074-962C-1258F583F2E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164" name="Text Box 260">
                    <a:extLst>
                      <a:ext uri="{FF2B5EF4-FFF2-40B4-BE49-F238E27FC236}">
                        <a16:creationId xmlns:a16="http://schemas.microsoft.com/office/drawing/2014/main" xmlns="" id="{871906B0-22E1-43EA-8E6E-BA2C29E16B1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06" y="1447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>
                        <a:solidFill>
                          <a:schemeClr val="tx2"/>
                        </a:solidFill>
                      </a:rPr>
                      <a:t>x</a:t>
                    </a:r>
                  </a:p>
                </p:txBody>
              </p:sp>
            </p:grpSp>
            <p:grpSp>
              <p:nvGrpSpPr>
                <p:cNvPr id="110730" name="Group 261">
                  <a:extLst>
                    <a:ext uri="{FF2B5EF4-FFF2-40B4-BE49-F238E27FC236}">
                      <a16:creationId xmlns:a16="http://schemas.microsoft.com/office/drawing/2014/main" xmlns="" id="{64BF3EE5-A6A9-4E56-AB9B-11B3340221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6" y="1368"/>
                  <a:ext cx="360" cy="360"/>
                  <a:chOff x="2976" y="1368"/>
                  <a:chExt cx="360" cy="360"/>
                </a:xfrm>
              </p:grpSpPr>
              <p:grpSp>
                <p:nvGrpSpPr>
                  <p:cNvPr id="110766" name="Group 262">
                    <a:extLst>
                      <a:ext uri="{FF2B5EF4-FFF2-40B4-BE49-F238E27FC236}">
                        <a16:creationId xmlns:a16="http://schemas.microsoft.com/office/drawing/2014/main" xmlns="" id="{EF49A9F0-3939-492B-AC9C-B15DCD44B0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976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167" name="Line 263">
                      <a:extLst>
                        <a:ext uri="{FF2B5EF4-FFF2-40B4-BE49-F238E27FC236}">
                          <a16:creationId xmlns:a16="http://schemas.microsoft.com/office/drawing/2014/main" xmlns="" id="{53190D88-7448-4471-831F-BABBB807830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68" name="Line 264">
                      <a:extLst>
                        <a:ext uri="{FF2B5EF4-FFF2-40B4-BE49-F238E27FC236}">
                          <a16:creationId xmlns:a16="http://schemas.microsoft.com/office/drawing/2014/main" xmlns="" id="{6632F589-E87C-4104-AD7C-7A36E3135D8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69" name="Line 265">
                      <a:extLst>
                        <a:ext uri="{FF2B5EF4-FFF2-40B4-BE49-F238E27FC236}">
                          <a16:creationId xmlns:a16="http://schemas.microsoft.com/office/drawing/2014/main" xmlns="" id="{B70C272C-3DEC-4E10-8E30-DC3BBF6FB9EA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70" name="Line 266">
                      <a:extLst>
                        <a:ext uri="{FF2B5EF4-FFF2-40B4-BE49-F238E27FC236}">
                          <a16:creationId xmlns:a16="http://schemas.microsoft.com/office/drawing/2014/main" xmlns="" id="{EF2C9981-3322-49CD-872F-25D0EA8901C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171" name="Text Box 267">
                    <a:extLst>
                      <a:ext uri="{FF2B5EF4-FFF2-40B4-BE49-F238E27FC236}">
                        <a16:creationId xmlns:a16="http://schemas.microsoft.com/office/drawing/2014/main" xmlns="" id="{CEBF454C-D759-474B-9CAE-05DC3848238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" y="1447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>
                        <a:solidFill>
                          <a:schemeClr val="tx2"/>
                        </a:solidFill>
                      </a:rPr>
                      <a:t>x</a:t>
                    </a:r>
                  </a:p>
                </p:txBody>
              </p:sp>
            </p:grpSp>
            <p:grpSp>
              <p:nvGrpSpPr>
                <p:cNvPr id="110731" name="Group 268">
                  <a:extLst>
                    <a:ext uri="{FF2B5EF4-FFF2-40B4-BE49-F238E27FC236}">
                      <a16:creationId xmlns:a16="http://schemas.microsoft.com/office/drawing/2014/main" xmlns="" id="{844A9ED9-9DA2-4A4A-83DC-2A86A8A865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8" y="1368"/>
                  <a:ext cx="374" cy="360"/>
                  <a:chOff x="3408" y="1368"/>
                  <a:chExt cx="374" cy="360"/>
                </a:xfrm>
              </p:grpSpPr>
              <p:grpSp>
                <p:nvGrpSpPr>
                  <p:cNvPr id="110760" name="Group 269">
                    <a:extLst>
                      <a:ext uri="{FF2B5EF4-FFF2-40B4-BE49-F238E27FC236}">
                        <a16:creationId xmlns:a16="http://schemas.microsoft.com/office/drawing/2014/main" xmlns="" id="{7B541746-B14C-4F6A-906F-FA7BD0E9298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408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174" name="Line 270">
                      <a:extLst>
                        <a:ext uri="{FF2B5EF4-FFF2-40B4-BE49-F238E27FC236}">
                          <a16:creationId xmlns:a16="http://schemas.microsoft.com/office/drawing/2014/main" xmlns="" id="{3B78C5DA-F88F-4186-8C2D-CC1B0B977C3D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75" name="Line 271">
                      <a:extLst>
                        <a:ext uri="{FF2B5EF4-FFF2-40B4-BE49-F238E27FC236}">
                          <a16:creationId xmlns:a16="http://schemas.microsoft.com/office/drawing/2014/main" xmlns="" id="{70D44138-3255-42E0-A3C0-C4EC6589C95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76" name="Line 272">
                      <a:extLst>
                        <a:ext uri="{FF2B5EF4-FFF2-40B4-BE49-F238E27FC236}">
                          <a16:creationId xmlns:a16="http://schemas.microsoft.com/office/drawing/2014/main" xmlns="" id="{15322FAE-2526-4D0F-A391-B763AAE6EEB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77" name="Line 273">
                      <a:extLst>
                        <a:ext uri="{FF2B5EF4-FFF2-40B4-BE49-F238E27FC236}">
                          <a16:creationId xmlns:a16="http://schemas.microsoft.com/office/drawing/2014/main" xmlns="" id="{5A009EE5-B8BE-4FB4-A060-233EE7684B3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178" name="Text Box 274">
                    <a:extLst>
                      <a:ext uri="{FF2B5EF4-FFF2-40B4-BE49-F238E27FC236}">
                        <a16:creationId xmlns:a16="http://schemas.microsoft.com/office/drawing/2014/main" xmlns="" id="{C94FDAB9-0DBB-41B8-B3F1-1848D77B8E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10" y="1447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>
                        <a:solidFill>
                          <a:schemeClr val="tx2"/>
                        </a:solidFill>
                      </a:rPr>
                      <a:t>x</a:t>
                    </a:r>
                  </a:p>
                </p:txBody>
              </p:sp>
            </p:grpSp>
            <p:grpSp>
              <p:nvGrpSpPr>
                <p:cNvPr id="110732" name="Group 275">
                  <a:extLst>
                    <a:ext uri="{FF2B5EF4-FFF2-40B4-BE49-F238E27FC236}">
                      <a16:creationId xmlns:a16="http://schemas.microsoft.com/office/drawing/2014/main" xmlns="" id="{973E6A0C-ADB8-4612-8AAA-CAFD27060C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02" y="1368"/>
                  <a:ext cx="398" cy="415"/>
                  <a:chOff x="3802" y="1368"/>
                  <a:chExt cx="398" cy="415"/>
                </a:xfrm>
              </p:grpSpPr>
              <p:grpSp>
                <p:nvGrpSpPr>
                  <p:cNvPr id="110754" name="Group 276">
                    <a:extLst>
                      <a:ext uri="{FF2B5EF4-FFF2-40B4-BE49-F238E27FC236}">
                        <a16:creationId xmlns:a16="http://schemas.microsoft.com/office/drawing/2014/main" xmlns="" id="{B416ED29-4EC4-4B05-BD5C-109CFBF217F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840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181" name="Line 277">
                      <a:extLst>
                        <a:ext uri="{FF2B5EF4-FFF2-40B4-BE49-F238E27FC236}">
                          <a16:creationId xmlns:a16="http://schemas.microsoft.com/office/drawing/2014/main" xmlns="" id="{FC6A0DE0-E422-4D1D-B2FF-8C1E415A609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82" name="Line 278">
                      <a:extLst>
                        <a:ext uri="{FF2B5EF4-FFF2-40B4-BE49-F238E27FC236}">
                          <a16:creationId xmlns:a16="http://schemas.microsoft.com/office/drawing/2014/main" xmlns="" id="{0798FD0D-5233-4572-A6D8-32B267415FD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83" name="Line 279">
                      <a:extLst>
                        <a:ext uri="{FF2B5EF4-FFF2-40B4-BE49-F238E27FC236}">
                          <a16:creationId xmlns:a16="http://schemas.microsoft.com/office/drawing/2014/main" xmlns="" id="{925A42DB-1DCB-4B54-9892-0B038D68A8A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84" name="Line 280">
                      <a:extLst>
                        <a:ext uri="{FF2B5EF4-FFF2-40B4-BE49-F238E27FC236}">
                          <a16:creationId xmlns:a16="http://schemas.microsoft.com/office/drawing/2014/main" xmlns="" id="{35174E04-B9B4-40DC-B377-DCD739256B5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185" name="Text Box 281">
                    <a:extLst>
                      <a:ext uri="{FF2B5EF4-FFF2-40B4-BE49-F238E27FC236}">
                        <a16:creationId xmlns:a16="http://schemas.microsoft.com/office/drawing/2014/main" xmlns="" id="{911B8420-8272-411C-8E7B-4C5C208C7B3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02" y="1591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>
                        <a:solidFill>
                          <a:schemeClr val="tx2"/>
                        </a:solidFill>
                      </a:rPr>
                      <a:t>x</a:t>
                    </a:r>
                  </a:p>
                </p:txBody>
              </p:sp>
            </p:grpSp>
            <p:grpSp>
              <p:nvGrpSpPr>
                <p:cNvPr id="110733" name="Group 282">
                  <a:extLst>
                    <a:ext uri="{FF2B5EF4-FFF2-40B4-BE49-F238E27FC236}">
                      <a16:creationId xmlns:a16="http://schemas.microsoft.com/office/drawing/2014/main" xmlns="" id="{E87DDAB6-34D5-4A09-AC1F-169B6F5FDF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2" y="1351"/>
                  <a:ext cx="374" cy="377"/>
                  <a:chOff x="2112" y="1351"/>
                  <a:chExt cx="374" cy="377"/>
                </a:xfrm>
              </p:grpSpPr>
              <p:grpSp>
                <p:nvGrpSpPr>
                  <p:cNvPr id="110748" name="Group 283">
                    <a:extLst>
                      <a:ext uri="{FF2B5EF4-FFF2-40B4-BE49-F238E27FC236}">
                        <a16:creationId xmlns:a16="http://schemas.microsoft.com/office/drawing/2014/main" xmlns="" id="{2F93E69C-23EA-4070-9A49-5CF1CA6BD27D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2112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188" name="Line 284">
                      <a:extLst>
                        <a:ext uri="{FF2B5EF4-FFF2-40B4-BE49-F238E27FC236}">
                          <a16:creationId xmlns:a16="http://schemas.microsoft.com/office/drawing/2014/main" xmlns="" id="{4EB33FA6-158A-4170-8D8B-5DFEE2B3D60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89" name="Line 285">
                      <a:extLst>
                        <a:ext uri="{FF2B5EF4-FFF2-40B4-BE49-F238E27FC236}">
                          <a16:creationId xmlns:a16="http://schemas.microsoft.com/office/drawing/2014/main" xmlns="" id="{C781A088-0E8A-4ABE-9C33-8BE2F0711EF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90" name="Line 286">
                      <a:extLst>
                        <a:ext uri="{FF2B5EF4-FFF2-40B4-BE49-F238E27FC236}">
                          <a16:creationId xmlns:a16="http://schemas.microsoft.com/office/drawing/2014/main" xmlns="" id="{925573D2-31D2-4DA4-83BC-4E48A8F0862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91" name="Line 287">
                      <a:extLst>
                        <a:ext uri="{FF2B5EF4-FFF2-40B4-BE49-F238E27FC236}">
                          <a16:creationId xmlns:a16="http://schemas.microsoft.com/office/drawing/2014/main" xmlns="" id="{9EF6B84D-5F86-4CC4-A6D1-EC3F40C3D6F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192" name="Text Box 288">
                    <a:extLst>
                      <a:ext uri="{FF2B5EF4-FFF2-40B4-BE49-F238E27FC236}">
                        <a16:creationId xmlns:a16="http://schemas.microsoft.com/office/drawing/2014/main" xmlns="" id="{20412D4C-5C69-493B-B6BA-90601A70D1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4" y="1351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>
                        <a:solidFill>
                          <a:schemeClr val="tx2"/>
                        </a:solidFill>
                      </a:rPr>
                      <a:t>x</a:t>
                    </a:r>
                  </a:p>
                </p:txBody>
              </p:sp>
            </p:grpSp>
            <p:grpSp>
              <p:nvGrpSpPr>
                <p:cNvPr id="110734" name="Group 289">
                  <a:extLst>
                    <a:ext uri="{FF2B5EF4-FFF2-40B4-BE49-F238E27FC236}">
                      <a16:creationId xmlns:a16="http://schemas.microsoft.com/office/drawing/2014/main" xmlns="" id="{626B0FEF-2725-4674-8A43-9C65BD1BFC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72" y="1368"/>
                  <a:ext cx="360" cy="408"/>
                  <a:chOff x="4272" y="1368"/>
                  <a:chExt cx="360" cy="408"/>
                </a:xfrm>
              </p:grpSpPr>
              <p:grpSp>
                <p:nvGrpSpPr>
                  <p:cNvPr id="110742" name="Group 290">
                    <a:extLst>
                      <a:ext uri="{FF2B5EF4-FFF2-40B4-BE49-F238E27FC236}">
                        <a16:creationId xmlns:a16="http://schemas.microsoft.com/office/drawing/2014/main" xmlns="" id="{F47144E5-3532-45F9-A6E8-A57D47A0F3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72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195" name="Line 291">
                      <a:extLst>
                        <a:ext uri="{FF2B5EF4-FFF2-40B4-BE49-F238E27FC236}">
                          <a16:creationId xmlns:a16="http://schemas.microsoft.com/office/drawing/2014/main" xmlns="" id="{F6E86727-8952-472F-9007-4E410342BA5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96" name="Line 292">
                      <a:extLst>
                        <a:ext uri="{FF2B5EF4-FFF2-40B4-BE49-F238E27FC236}">
                          <a16:creationId xmlns:a16="http://schemas.microsoft.com/office/drawing/2014/main" xmlns="" id="{4F88657F-3C5B-49A1-8FBD-D114BDE5654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97" name="Line 293">
                      <a:extLst>
                        <a:ext uri="{FF2B5EF4-FFF2-40B4-BE49-F238E27FC236}">
                          <a16:creationId xmlns:a16="http://schemas.microsoft.com/office/drawing/2014/main" xmlns="" id="{A0FB091E-1E55-42A9-AC47-21FBC40C4D84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198" name="Line 294">
                      <a:extLst>
                        <a:ext uri="{FF2B5EF4-FFF2-40B4-BE49-F238E27FC236}">
                          <a16:creationId xmlns:a16="http://schemas.microsoft.com/office/drawing/2014/main" xmlns="" id="{00D45E29-1AE5-4097-8919-60D48C02276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199" name="Text Box 295">
                    <a:extLst>
                      <a:ext uri="{FF2B5EF4-FFF2-40B4-BE49-F238E27FC236}">
                        <a16:creationId xmlns:a16="http://schemas.microsoft.com/office/drawing/2014/main" xmlns="" id="{D1ACE176-CC33-4BDE-A2CF-83108332E20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88" y="1584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>
                        <a:solidFill>
                          <a:schemeClr val="tx2"/>
                        </a:solidFill>
                      </a:rPr>
                      <a:t>x</a:t>
                    </a:r>
                  </a:p>
                </p:txBody>
              </p:sp>
            </p:grpSp>
            <p:grpSp>
              <p:nvGrpSpPr>
                <p:cNvPr id="110735" name="Group 296">
                  <a:extLst>
                    <a:ext uri="{FF2B5EF4-FFF2-40B4-BE49-F238E27FC236}">
                      <a16:creationId xmlns:a16="http://schemas.microsoft.com/office/drawing/2014/main" xmlns="" id="{9C1FB2CF-6B41-47FC-9094-6DA1D8C4E3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28" y="1368"/>
                  <a:ext cx="388" cy="408"/>
                  <a:chOff x="4728" y="1368"/>
                  <a:chExt cx="388" cy="408"/>
                </a:xfrm>
              </p:grpSpPr>
              <p:grpSp>
                <p:nvGrpSpPr>
                  <p:cNvPr id="110736" name="Group 297">
                    <a:extLst>
                      <a:ext uri="{FF2B5EF4-FFF2-40B4-BE49-F238E27FC236}">
                        <a16:creationId xmlns:a16="http://schemas.microsoft.com/office/drawing/2014/main" xmlns="" id="{5922E9AC-7ADC-47A8-9DC9-1828BA4C723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728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202" name="Line 298">
                      <a:extLst>
                        <a:ext uri="{FF2B5EF4-FFF2-40B4-BE49-F238E27FC236}">
                          <a16:creationId xmlns:a16="http://schemas.microsoft.com/office/drawing/2014/main" xmlns="" id="{DC8AA25E-4347-448C-AB92-C7C52742557C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03" name="Line 299">
                      <a:extLst>
                        <a:ext uri="{FF2B5EF4-FFF2-40B4-BE49-F238E27FC236}">
                          <a16:creationId xmlns:a16="http://schemas.microsoft.com/office/drawing/2014/main" xmlns="" id="{85E8BAFA-1F49-4C37-91A5-46D6B4DEE5B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04" name="Line 300">
                      <a:extLst>
                        <a:ext uri="{FF2B5EF4-FFF2-40B4-BE49-F238E27FC236}">
                          <a16:creationId xmlns:a16="http://schemas.microsoft.com/office/drawing/2014/main" xmlns="" id="{B560CE71-15FA-4FB3-BA96-654A1C4DD07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05" name="Line 301">
                      <a:extLst>
                        <a:ext uri="{FF2B5EF4-FFF2-40B4-BE49-F238E27FC236}">
                          <a16:creationId xmlns:a16="http://schemas.microsoft.com/office/drawing/2014/main" xmlns="" id="{6304D79D-D7D8-4BD0-B3A1-6610F93DCD4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206" name="Text Box 302">
                    <a:extLst>
                      <a:ext uri="{FF2B5EF4-FFF2-40B4-BE49-F238E27FC236}">
                        <a16:creationId xmlns:a16="http://schemas.microsoft.com/office/drawing/2014/main" xmlns="" id="{ACB849DA-02C1-496E-8F99-5854DC82C65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44" y="1584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>
                        <a:solidFill>
                          <a:schemeClr val="tx2"/>
                        </a:solidFill>
                      </a:rPr>
                      <a:t>x</a:t>
                    </a:r>
                  </a:p>
                </p:txBody>
              </p:sp>
            </p:grpSp>
          </p:grpSp>
          <p:grpSp>
            <p:nvGrpSpPr>
              <p:cNvPr id="110717" name="Group 303">
                <a:extLst>
                  <a:ext uri="{FF2B5EF4-FFF2-40B4-BE49-F238E27FC236}">
                    <a16:creationId xmlns:a16="http://schemas.microsoft.com/office/drawing/2014/main" xmlns="" id="{A948E12B-FAD8-48F4-8D87-318CEFF263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4" y="1104"/>
                <a:ext cx="3360" cy="240"/>
                <a:chOff x="1536" y="1104"/>
                <a:chExt cx="3360" cy="240"/>
              </a:xfrm>
            </p:grpSpPr>
            <p:sp>
              <p:nvSpPr>
                <p:cNvPr id="252208" name="Line 304">
                  <a:extLst>
                    <a:ext uri="{FF2B5EF4-FFF2-40B4-BE49-F238E27FC236}">
                      <a16:creationId xmlns:a16="http://schemas.microsoft.com/office/drawing/2014/main" xmlns="" id="{68320C56-422A-4043-9711-907A54DAC8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36" y="1104"/>
                  <a:ext cx="1632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2209" name="Line 305">
                  <a:extLst>
                    <a:ext uri="{FF2B5EF4-FFF2-40B4-BE49-F238E27FC236}">
                      <a16:creationId xmlns:a16="http://schemas.microsoft.com/office/drawing/2014/main" xmlns="" id="{3252616D-479F-4D60-A83C-750D924CC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968" y="1104"/>
                  <a:ext cx="120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2210" name="Line 306">
                  <a:extLst>
                    <a:ext uri="{FF2B5EF4-FFF2-40B4-BE49-F238E27FC236}">
                      <a16:creationId xmlns:a16="http://schemas.microsoft.com/office/drawing/2014/main" xmlns="" id="{97BC847C-B989-4F37-BC08-DE64A4472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52" y="1104"/>
                  <a:ext cx="816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2211" name="Line 307">
                  <a:extLst>
                    <a:ext uri="{FF2B5EF4-FFF2-40B4-BE49-F238E27FC236}">
                      <a16:creationId xmlns:a16="http://schemas.microsoft.com/office/drawing/2014/main" xmlns="" id="{91D41FD3-2F68-43A6-968C-8F09CAC48E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736" y="1104"/>
                  <a:ext cx="432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2212" name="Line 308">
                  <a:extLst>
                    <a:ext uri="{FF2B5EF4-FFF2-40B4-BE49-F238E27FC236}">
                      <a16:creationId xmlns:a16="http://schemas.microsoft.com/office/drawing/2014/main" xmlns="" id="{9661FDAD-981F-4942-9F7D-D731F47E00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68" y="1104"/>
                  <a:ext cx="0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2213" name="Line 309">
                  <a:extLst>
                    <a:ext uri="{FF2B5EF4-FFF2-40B4-BE49-F238E27FC236}">
                      <a16:creationId xmlns:a16="http://schemas.microsoft.com/office/drawing/2014/main" xmlns="" id="{0EA66CB1-466A-4C22-8FC8-CE337FDC8D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1104"/>
                  <a:ext cx="432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2214" name="Line 310">
                  <a:extLst>
                    <a:ext uri="{FF2B5EF4-FFF2-40B4-BE49-F238E27FC236}">
                      <a16:creationId xmlns:a16="http://schemas.microsoft.com/office/drawing/2014/main" xmlns="" id="{CAE46E79-E0EC-476A-A415-264D08340C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1104"/>
                  <a:ext cx="864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2215" name="Line 311">
                  <a:extLst>
                    <a:ext uri="{FF2B5EF4-FFF2-40B4-BE49-F238E27FC236}">
                      <a16:creationId xmlns:a16="http://schemas.microsoft.com/office/drawing/2014/main" xmlns="" id="{39E295DE-D504-4454-9A3B-D769C537F2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1104"/>
                  <a:ext cx="1296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2216" name="Line 312">
                  <a:extLst>
                    <a:ext uri="{FF2B5EF4-FFF2-40B4-BE49-F238E27FC236}">
                      <a16:creationId xmlns:a16="http://schemas.microsoft.com/office/drawing/2014/main" xmlns="" id="{4C4C3854-0DDD-4C5B-9D84-42E3DE42EE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1104"/>
                  <a:ext cx="1728" cy="24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252217" name="Text Box 313">
              <a:extLst>
                <a:ext uri="{FF2B5EF4-FFF2-40B4-BE49-F238E27FC236}">
                  <a16:creationId xmlns:a16="http://schemas.microsoft.com/office/drawing/2014/main" xmlns="" id="{1BAC6125-FC4E-4D44-9076-04B5EE150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248"/>
              <a:ext cx="6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2000" b="1">
                  <a:solidFill>
                    <a:schemeClr val="tx2"/>
                  </a:solidFill>
                </a:rPr>
                <a:t>Min(O)</a:t>
              </a:r>
            </a:p>
          </p:txBody>
        </p:sp>
      </p:grpSp>
      <p:grpSp>
        <p:nvGrpSpPr>
          <p:cNvPr id="252218" name="Group 314">
            <a:extLst>
              <a:ext uri="{FF2B5EF4-FFF2-40B4-BE49-F238E27FC236}">
                <a16:creationId xmlns:a16="http://schemas.microsoft.com/office/drawing/2014/main" xmlns="" id="{61C287F5-07ED-456A-9B70-66FD26C00A4F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4073525"/>
            <a:ext cx="4140200" cy="914400"/>
            <a:chOff x="624" y="2328"/>
            <a:chExt cx="2608" cy="576"/>
          </a:xfrm>
        </p:grpSpPr>
        <p:grpSp>
          <p:nvGrpSpPr>
            <p:cNvPr id="110679" name="Group 315">
              <a:extLst>
                <a:ext uri="{FF2B5EF4-FFF2-40B4-BE49-F238E27FC236}">
                  <a16:creationId xmlns:a16="http://schemas.microsoft.com/office/drawing/2014/main" xmlns="" id="{6480CD3F-D845-49BA-A0BF-BFF02631F0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6" y="2328"/>
              <a:ext cx="1676" cy="576"/>
              <a:chOff x="1248" y="2448"/>
              <a:chExt cx="1676" cy="576"/>
            </a:xfrm>
          </p:grpSpPr>
          <p:grpSp>
            <p:nvGrpSpPr>
              <p:cNvPr id="110681" name="Group 316">
                <a:extLst>
                  <a:ext uri="{FF2B5EF4-FFF2-40B4-BE49-F238E27FC236}">
                    <a16:creationId xmlns:a16="http://schemas.microsoft.com/office/drawing/2014/main" xmlns="" id="{E1DC62D6-17FA-4BAE-A0F2-5CFFC20789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52" y="2657"/>
                <a:ext cx="360" cy="360"/>
                <a:chOff x="1392" y="1056"/>
                <a:chExt cx="720" cy="720"/>
              </a:xfrm>
            </p:grpSpPr>
            <p:sp>
              <p:nvSpPr>
                <p:cNvPr id="252221" name="Line 317">
                  <a:extLst>
                    <a:ext uri="{FF2B5EF4-FFF2-40B4-BE49-F238E27FC236}">
                      <a16:creationId xmlns:a16="http://schemas.microsoft.com/office/drawing/2014/main" xmlns="" id="{608AF2E1-C056-4FB1-B75A-78E08E2EEB9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632" y="1056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2222" name="Line 318">
                  <a:extLst>
                    <a:ext uri="{FF2B5EF4-FFF2-40B4-BE49-F238E27FC236}">
                      <a16:creationId xmlns:a16="http://schemas.microsoft.com/office/drawing/2014/main" xmlns="" id="{9643DF62-D7A2-47D2-8A91-1B16F942072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1872" y="1056"/>
                  <a:ext cx="0" cy="7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2223" name="Line 319">
                  <a:extLst>
                    <a:ext uri="{FF2B5EF4-FFF2-40B4-BE49-F238E27FC236}">
                      <a16:creationId xmlns:a16="http://schemas.microsoft.com/office/drawing/2014/main" xmlns="" id="{FBC8AA6B-5FC7-40CE-9416-4EE53550C28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392" y="1296"/>
                  <a:ext cx="7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  <p:sp>
              <p:nvSpPr>
                <p:cNvPr id="252224" name="Line 320">
                  <a:extLst>
                    <a:ext uri="{FF2B5EF4-FFF2-40B4-BE49-F238E27FC236}">
                      <a16:creationId xmlns:a16="http://schemas.microsoft.com/office/drawing/2014/main" xmlns="" id="{F5208880-EE51-4EBC-98D9-6EC846F1FE6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1392" y="1536"/>
                  <a:ext cx="72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52225" name="Text Box 321">
                <a:extLst>
                  <a:ext uri="{FF2B5EF4-FFF2-40B4-BE49-F238E27FC236}">
                    <a16:creationId xmlns:a16="http://schemas.microsoft.com/office/drawing/2014/main" xmlns="" id="{D9EDFDC3-3DFD-40DE-B889-A42523D166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633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1143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2286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3429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4572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pt-BR" sz="140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252226" name="Text Box 322">
                <a:extLst>
                  <a:ext uri="{FF2B5EF4-FFF2-40B4-BE49-F238E27FC236}">
                    <a16:creationId xmlns:a16="http://schemas.microsoft.com/office/drawing/2014/main" xmlns="" id="{B0B0AE08-5AA1-431F-B55E-4DFAD0679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64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1143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2286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3429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4572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pt-BR" sz="1400">
                    <a:solidFill>
                      <a:schemeClr val="tx2"/>
                    </a:solidFill>
                  </a:rPr>
                  <a:t>o</a:t>
                </a:r>
              </a:p>
            </p:txBody>
          </p:sp>
          <p:sp>
            <p:nvSpPr>
              <p:cNvPr id="252227" name="Line 323">
                <a:extLst>
                  <a:ext uri="{FF2B5EF4-FFF2-40B4-BE49-F238E27FC236}">
                    <a16:creationId xmlns:a16="http://schemas.microsoft.com/office/drawing/2014/main" xmlns="" id="{C3CE4EC4-9FDA-4DC3-BAA9-13C13FAEA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228" name="Line 324">
                <a:extLst>
                  <a:ext uri="{FF2B5EF4-FFF2-40B4-BE49-F238E27FC236}">
                    <a16:creationId xmlns:a16="http://schemas.microsoft.com/office/drawing/2014/main" xmlns="" id="{73E18FFE-C89C-4910-BCB4-968F9C13DE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43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229" name="Line 325">
                <a:extLst>
                  <a:ext uri="{FF2B5EF4-FFF2-40B4-BE49-F238E27FC236}">
                    <a16:creationId xmlns:a16="http://schemas.microsoft.com/office/drawing/2014/main" xmlns="" id="{2E5CF72C-E57F-4314-B27A-EFA6EEBF61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86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230" name="Line 326">
                <a:extLst>
                  <a:ext uri="{FF2B5EF4-FFF2-40B4-BE49-F238E27FC236}">
                    <a16:creationId xmlns:a16="http://schemas.microsoft.com/office/drawing/2014/main" xmlns="" id="{2CA48E49-D7E0-4F3F-A95F-531E94A34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448"/>
                <a:ext cx="13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231" name="Text Box 327">
                <a:extLst>
                  <a:ext uri="{FF2B5EF4-FFF2-40B4-BE49-F238E27FC236}">
                    <a16:creationId xmlns:a16="http://schemas.microsoft.com/office/drawing/2014/main" xmlns="" id="{DCA4F2BB-D28F-4519-8E07-370AA9AE4C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640"/>
                <a:ext cx="2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1143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2286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3429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4572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pt-BR" sz="2800" b="1">
                    <a:solidFill>
                      <a:schemeClr val="tx2"/>
                    </a:solidFill>
                  </a:rPr>
                  <a:t>...</a:t>
                </a:r>
              </a:p>
            </p:txBody>
          </p:sp>
          <p:grpSp>
            <p:nvGrpSpPr>
              <p:cNvPr id="110689" name="Group 328">
                <a:extLst>
                  <a:ext uri="{FF2B5EF4-FFF2-40B4-BE49-F238E27FC236}">
                    <a16:creationId xmlns:a16="http://schemas.microsoft.com/office/drawing/2014/main" xmlns="" id="{CEF4E43F-CBFB-42A0-BCB4-07875AE6FE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0" y="2640"/>
                <a:ext cx="364" cy="384"/>
                <a:chOff x="1248" y="1961"/>
                <a:chExt cx="364" cy="384"/>
              </a:xfrm>
            </p:grpSpPr>
            <p:grpSp>
              <p:nvGrpSpPr>
                <p:cNvPr id="110702" name="Group 329">
                  <a:extLst>
                    <a:ext uri="{FF2B5EF4-FFF2-40B4-BE49-F238E27FC236}">
                      <a16:creationId xmlns:a16="http://schemas.microsoft.com/office/drawing/2014/main" xmlns="" id="{655DE67A-A267-4F76-9FF9-3EAC9EED88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1961"/>
                  <a:ext cx="364" cy="384"/>
                  <a:chOff x="1268" y="1344"/>
                  <a:chExt cx="364" cy="384"/>
                </a:xfrm>
              </p:grpSpPr>
              <p:grpSp>
                <p:nvGrpSpPr>
                  <p:cNvPr id="110704" name="Group 330">
                    <a:extLst>
                      <a:ext uri="{FF2B5EF4-FFF2-40B4-BE49-F238E27FC236}">
                        <a16:creationId xmlns:a16="http://schemas.microsoft.com/office/drawing/2014/main" xmlns="" id="{54FE16E2-6F50-4C6C-B03E-8264F77DDC3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72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235" name="Line 331">
                      <a:extLst>
                        <a:ext uri="{FF2B5EF4-FFF2-40B4-BE49-F238E27FC236}">
                          <a16:creationId xmlns:a16="http://schemas.microsoft.com/office/drawing/2014/main" xmlns="" id="{F1EE596C-596D-4B45-BCD2-07A4431786A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36" name="Line 332">
                      <a:extLst>
                        <a:ext uri="{FF2B5EF4-FFF2-40B4-BE49-F238E27FC236}">
                          <a16:creationId xmlns:a16="http://schemas.microsoft.com/office/drawing/2014/main" xmlns="" id="{91C743F8-D571-4B3B-A39B-2F52B300753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37" name="Line 333">
                      <a:extLst>
                        <a:ext uri="{FF2B5EF4-FFF2-40B4-BE49-F238E27FC236}">
                          <a16:creationId xmlns:a16="http://schemas.microsoft.com/office/drawing/2014/main" xmlns="" id="{4481D26B-2AA9-40DC-8905-B50E8A4442E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38" name="Line 334">
                      <a:extLst>
                        <a:ext uri="{FF2B5EF4-FFF2-40B4-BE49-F238E27FC236}">
                          <a16:creationId xmlns:a16="http://schemas.microsoft.com/office/drawing/2014/main" xmlns="" id="{50130633-B6DA-4032-A62E-BA06DB29945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239" name="Text Box 335">
                    <a:extLst>
                      <a:ext uri="{FF2B5EF4-FFF2-40B4-BE49-F238E27FC236}">
                        <a16:creationId xmlns:a16="http://schemas.microsoft.com/office/drawing/2014/main" xmlns="" id="{6DE52F97-6684-4B71-B58E-0C318EF3600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8" y="1344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>
                        <a:solidFill>
                          <a:schemeClr val="tx2"/>
                        </a:solidFill>
                      </a:rPr>
                      <a:t>x</a:t>
                    </a:r>
                  </a:p>
                </p:txBody>
              </p:sp>
            </p:grpSp>
            <p:sp>
              <p:nvSpPr>
                <p:cNvPr id="252240" name="Text Box 336">
                  <a:extLst>
                    <a:ext uri="{FF2B5EF4-FFF2-40B4-BE49-F238E27FC236}">
                      <a16:creationId xmlns:a16="http://schemas.microsoft.com/office/drawing/2014/main" xmlns="" id="{0E4C762A-D652-44B6-BF77-471B25ECA2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968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1143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2286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3429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4572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pt-BR" sz="1400">
                      <a:solidFill>
                        <a:schemeClr val="tx2"/>
                      </a:solidFill>
                    </a:rPr>
                    <a:t>o</a:t>
                  </a:r>
                </a:p>
              </p:txBody>
            </p:sp>
          </p:grpSp>
          <p:grpSp>
            <p:nvGrpSpPr>
              <p:cNvPr id="110690" name="Group 337">
                <a:extLst>
                  <a:ext uri="{FF2B5EF4-FFF2-40B4-BE49-F238E27FC236}">
                    <a16:creationId xmlns:a16="http://schemas.microsoft.com/office/drawing/2014/main" xmlns="" id="{E787A31A-8C66-4DE5-9618-0C4D09AD4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32" y="2640"/>
                <a:ext cx="364" cy="384"/>
                <a:chOff x="1248" y="1961"/>
                <a:chExt cx="364" cy="384"/>
              </a:xfrm>
            </p:grpSpPr>
            <p:grpSp>
              <p:nvGrpSpPr>
                <p:cNvPr id="110694" name="Group 338">
                  <a:extLst>
                    <a:ext uri="{FF2B5EF4-FFF2-40B4-BE49-F238E27FC236}">
                      <a16:creationId xmlns:a16="http://schemas.microsoft.com/office/drawing/2014/main" xmlns="" id="{41F2A91D-01F3-412A-A3E9-6E4D2C3701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1961"/>
                  <a:ext cx="364" cy="384"/>
                  <a:chOff x="1268" y="1344"/>
                  <a:chExt cx="364" cy="384"/>
                </a:xfrm>
              </p:grpSpPr>
              <p:grpSp>
                <p:nvGrpSpPr>
                  <p:cNvPr id="110696" name="Group 339">
                    <a:extLst>
                      <a:ext uri="{FF2B5EF4-FFF2-40B4-BE49-F238E27FC236}">
                        <a16:creationId xmlns:a16="http://schemas.microsoft.com/office/drawing/2014/main" xmlns="" id="{C2A4EEC2-5151-4F7F-918D-E40F016F97A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72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244" name="Line 340">
                      <a:extLst>
                        <a:ext uri="{FF2B5EF4-FFF2-40B4-BE49-F238E27FC236}">
                          <a16:creationId xmlns:a16="http://schemas.microsoft.com/office/drawing/2014/main" xmlns="" id="{4761F164-39B2-4791-AD93-E0F8943AC2C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45" name="Line 341">
                      <a:extLst>
                        <a:ext uri="{FF2B5EF4-FFF2-40B4-BE49-F238E27FC236}">
                          <a16:creationId xmlns:a16="http://schemas.microsoft.com/office/drawing/2014/main" xmlns="" id="{B8F882B8-B4DC-4CDF-A6C6-8653A7EDEA2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46" name="Line 342">
                      <a:extLst>
                        <a:ext uri="{FF2B5EF4-FFF2-40B4-BE49-F238E27FC236}">
                          <a16:creationId xmlns:a16="http://schemas.microsoft.com/office/drawing/2014/main" xmlns="" id="{2A20A553-7D2E-44B7-8F94-331552BA409B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47" name="Line 343">
                      <a:extLst>
                        <a:ext uri="{FF2B5EF4-FFF2-40B4-BE49-F238E27FC236}">
                          <a16:creationId xmlns:a16="http://schemas.microsoft.com/office/drawing/2014/main" xmlns="" id="{B199350D-C53E-4469-9F84-51465B51C1B3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248" name="Text Box 344">
                    <a:extLst>
                      <a:ext uri="{FF2B5EF4-FFF2-40B4-BE49-F238E27FC236}">
                        <a16:creationId xmlns:a16="http://schemas.microsoft.com/office/drawing/2014/main" xmlns="" id="{0B5FA1A5-90F8-4BAC-861E-5F56287D507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8" y="1344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>
                        <a:solidFill>
                          <a:schemeClr val="tx2"/>
                        </a:solidFill>
                      </a:rPr>
                      <a:t>x</a:t>
                    </a:r>
                  </a:p>
                </p:txBody>
              </p:sp>
            </p:grpSp>
            <p:sp>
              <p:nvSpPr>
                <p:cNvPr id="252249" name="Text Box 345">
                  <a:extLst>
                    <a:ext uri="{FF2B5EF4-FFF2-40B4-BE49-F238E27FC236}">
                      <a16:creationId xmlns:a16="http://schemas.microsoft.com/office/drawing/2014/main" xmlns="" id="{4A9F97E6-7110-4FD1-92E0-6E26F0E509B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968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1143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2286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3429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4572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pt-BR" sz="1400">
                      <a:solidFill>
                        <a:schemeClr val="tx2"/>
                      </a:solidFill>
                    </a:rPr>
                    <a:t>o</a:t>
                  </a:r>
                </a:p>
              </p:txBody>
            </p:sp>
          </p:grpSp>
          <p:sp>
            <p:nvSpPr>
              <p:cNvPr id="252250" name="Text Box 346">
                <a:extLst>
                  <a:ext uri="{FF2B5EF4-FFF2-40B4-BE49-F238E27FC236}">
                    <a16:creationId xmlns:a16="http://schemas.microsoft.com/office/drawing/2014/main" xmlns="" id="{4F173425-B6D5-4A43-AFE2-D32D6FFE8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0" y="2736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1143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2286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3429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4572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pt-BR" sz="140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252251" name="Text Box 347">
                <a:extLst>
                  <a:ext uri="{FF2B5EF4-FFF2-40B4-BE49-F238E27FC236}">
                    <a16:creationId xmlns:a16="http://schemas.microsoft.com/office/drawing/2014/main" xmlns="" id="{52E13A57-AABA-4DD6-BA35-155821A4D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8" y="2729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1143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2286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3429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4572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pt-BR" sz="140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252252" name="Text Box 348">
                <a:extLst>
                  <a:ext uri="{FF2B5EF4-FFF2-40B4-BE49-F238E27FC236}">
                    <a16:creationId xmlns:a16="http://schemas.microsoft.com/office/drawing/2014/main" xmlns="" id="{772E82E3-88AB-471E-8644-105C00E07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0" y="2640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1143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2286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3429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4572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pt-BR" sz="1400">
                    <a:solidFill>
                      <a:schemeClr val="tx2"/>
                    </a:solidFill>
                  </a:rPr>
                  <a:t>x</a:t>
                </a:r>
              </a:p>
            </p:txBody>
          </p:sp>
        </p:grpSp>
        <p:sp>
          <p:nvSpPr>
            <p:cNvPr id="252253" name="Text Box 349">
              <a:extLst>
                <a:ext uri="{FF2B5EF4-FFF2-40B4-BE49-F238E27FC236}">
                  <a16:creationId xmlns:a16="http://schemas.microsoft.com/office/drawing/2014/main" xmlns="" id="{C7883C25-6A76-4169-9E14-7360A0268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544"/>
              <a:ext cx="6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2000" b="1">
                  <a:solidFill>
                    <a:schemeClr val="tx2"/>
                  </a:solidFill>
                </a:rPr>
                <a:t>Min(O)</a:t>
              </a:r>
            </a:p>
          </p:txBody>
        </p:sp>
      </p:grpSp>
      <p:grpSp>
        <p:nvGrpSpPr>
          <p:cNvPr id="252254" name="Group 350">
            <a:extLst>
              <a:ext uri="{FF2B5EF4-FFF2-40B4-BE49-F238E27FC236}">
                <a16:creationId xmlns:a16="http://schemas.microsoft.com/office/drawing/2014/main" xmlns="" id="{31EFF59F-C97C-4ECF-AEA5-397266C0EEF9}"/>
              </a:ext>
            </a:extLst>
          </p:cNvPr>
          <p:cNvGrpSpPr>
            <a:grpSpLocks/>
          </p:cNvGrpSpPr>
          <p:nvPr/>
        </p:nvGrpSpPr>
        <p:grpSpPr bwMode="auto">
          <a:xfrm>
            <a:off x="2500314" y="3159125"/>
            <a:ext cx="4154487" cy="914400"/>
            <a:chOff x="615" y="1656"/>
            <a:chExt cx="2617" cy="576"/>
          </a:xfrm>
        </p:grpSpPr>
        <p:grpSp>
          <p:nvGrpSpPr>
            <p:cNvPr id="110645" name="Group 351">
              <a:extLst>
                <a:ext uri="{FF2B5EF4-FFF2-40B4-BE49-F238E27FC236}">
                  <a16:creationId xmlns:a16="http://schemas.microsoft.com/office/drawing/2014/main" xmlns="" id="{FB868EE1-91C2-4ACA-9AAA-FB7BF8821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6" y="1656"/>
              <a:ext cx="1676" cy="576"/>
              <a:chOff x="1248" y="1776"/>
              <a:chExt cx="1676" cy="576"/>
            </a:xfrm>
          </p:grpSpPr>
          <p:grpSp>
            <p:nvGrpSpPr>
              <p:cNvPr id="110647" name="Group 352">
                <a:extLst>
                  <a:ext uri="{FF2B5EF4-FFF2-40B4-BE49-F238E27FC236}">
                    <a16:creationId xmlns:a16="http://schemas.microsoft.com/office/drawing/2014/main" xmlns="" id="{D1950E8D-8DE0-4154-8FCD-C7CBCF2BEB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961"/>
                <a:ext cx="364" cy="384"/>
                <a:chOff x="1248" y="1961"/>
                <a:chExt cx="364" cy="384"/>
              </a:xfrm>
            </p:grpSpPr>
            <p:grpSp>
              <p:nvGrpSpPr>
                <p:cNvPr id="110671" name="Group 353">
                  <a:extLst>
                    <a:ext uri="{FF2B5EF4-FFF2-40B4-BE49-F238E27FC236}">
                      <a16:creationId xmlns:a16="http://schemas.microsoft.com/office/drawing/2014/main" xmlns="" id="{96C1D18E-0A97-4D5E-A785-FEC074EA44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8" y="1961"/>
                  <a:ext cx="364" cy="384"/>
                  <a:chOff x="1268" y="1344"/>
                  <a:chExt cx="364" cy="384"/>
                </a:xfrm>
              </p:grpSpPr>
              <p:grpSp>
                <p:nvGrpSpPr>
                  <p:cNvPr id="110673" name="Group 354">
                    <a:extLst>
                      <a:ext uri="{FF2B5EF4-FFF2-40B4-BE49-F238E27FC236}">
                        <a16:creationId xmlns:a16="http://schemas.microsoft.com/office/drawing/2014/main" xmlns="" id="{87F93FFC-2606-4EE4-9AAC-4B84DE7382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72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259" name="Line 355">
                      <a:extLst>
                        <a:ext uri="{FF2B5EF4-FFF2-40B4-BE49-F238E27FC236}">
                          <a16:creationId xmlns:a16="http://schemas.microsoft.com/office/drawing/2014/main" xmlns="" id="{5A44826A-4D02-4902-9DEA-0EE99C3B90A5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60" name="Line 356">
                      <a:extLst>
                        <a:ext uri="{FF2B5EF4-FFF2-40B4-BE49-F238E27FC236}">
                          <a16:creationId xmlns:a16="http://schemas.microsoft.com/office/drawing/2014/main" xmlns="" id="{048E5E1D-3936-4371-BA8D-142FB066DD91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61" name="Line 357">
                      <a:extLst>
                        <a:ext uri="{FF2B5EF4-FFF2-40B4-BE49-F238E27FC236}">
                          <a16:creationId xmlns:a16="http://schemas.microsoft.com/office/drawing/2014/main" xmlns="" id="{6D736F48-CF3D-411B-B3AA-AB7815480B1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62" name="Line 358">
                      <a:extLst>
                        <a:ext uri="{FF2B5EF4-FFF2-40B4-BE49-F238E27FC236}">
                          <a16:creationId xmlns:a16="http://schemas.microsoft.com/office/drawing/2014/main" xmlns="" id="{809330B9-BAD4-414E-A15F-23AD8385904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263" name="Text Box 359">
                    <a:extLst>
                      <a:ext uri="{FF2B5EF4-FFF2-40B4-BE49-F238E27FC236}">
                        <a16:creationId xmlns:a16="http://schemas.microsoft.com/office/drawing/2014/main" xmlns="" id="{781FA273-E6BD-4019-A7C7-2FFC8E99748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8" y="1344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>
                        <a:solidFill>
                          <a:schemeClr val="tx2"/>
                        </a:solidFill>
                      </a:rPr>
                      <a:t>x</a:t>
                    </a:r>
                  </a:p>
                </p:txBody>
              </p:sp>
            </p:grpSp>
            <p:sp>
              <p:nvSpPr>
                <p:cNvPr id="252264" name="Text Box 360">
                  <a:extLst>
                    <a:ext uri="{FF2B5EF4-FFF2-40B4-BE49-F238E27FC236}">
                      <a16:creationId xmlns:a16="http://schemas.microsoft.com/office/drawing/2014/main" xmlns="" id="{B182B002-5C5E-44BA-812E-D0224761159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4" y="1968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1143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2286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3429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4572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pt-BR" sz="1400">
                      <a:solidFill>
                        <a:schemeClr val="tx2"/>
                      </a:solidFill>
                    </a:rPr>
                    <a:t>o</a:t>
                  </a:r>
                </a:p>
              </p:txBody>
            </p:sp>
          </p:grpSp>
          <p:grpSp>
            <p:nvGrpSpPr>
              <p:cNvPr id="110648" name="Group 361">
                <a:extLst>
                  <a:ext uri="{FF2B5EF4-FFF2-40B4-BE49-F238E27FC236}">
                    <a16:creationId xmlns:a16="http://schemas.microsoft.com/office/drawing/2014/main" xmlns="" id="{02B6C558-8183-4AA2-8AAD-F88EC7914A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968"/>
                <a:ext cx="384" cy="384"/>
                <a:chOff x="1680" y="1968"/>
                <a:chExt cx="384" cy="384"/>
              </a:xfrm>
            </p:grpSpPr>
            <p:grpSp>
              <p:nvGrpSpPr>
                <p:cNvPr id="110663" name="Group 362">
                  <a:extLst>
                    <a:ext uri="{FF2B5EF4-FFF2-40B4-BE49-F238E27FC236}">
                      <a16:creationId xmlns:a16="http://schemas.microsoft.com/office/drawing/2014/main" xmlns="" id="{67512D78-7676-4E9B-AB28-D89D50776F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1968"/>
                  <a:ext cx="364" cy="384"/>
                  <a:chOff x="1268" y="1344"/>
                  <a:chExt cx="364" cy="384"/>
                </a:xfrm>
              </p:grpSpPr>
              <p:grpSp>
                <p:nvGrpSpPr>
                  <p:cNvPr id="110665" name="Group 363">
                    <a:extLst>
                      <a:ext uri="{FF2B5EF4-FFF2-40B4-BE49-F238E27FC236}">
                        <a16:creationId xmlns:a16="http://schemas.microsoft.com/office/drawing/2014/main" xmlns="" id="{FF57BB87-CE19-4A6B-91CD-D217C03154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72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268" name="Line 364">
                      <a:extLst>
                        <a:ext uri="{FF2B5EF4-FFF2-40B4-BE49-F238E27FC236}">
                          <a16:creationId xmlns:a16="http://schemas.microsoft.com/office/drawing/2014/main" xmlns="" id="{B549AD15-1A7D-413A-A2C8-89C0ACC69197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69" name="Line 365">
                      <a:extLst>
                        <a:ext uri="{FF2B5EF4-FFF2-40B4-BE49-F238E27FC236}">
                          <a16:creationId xmlns:a16="http://schemas.microsoft.com/office/drawing/2014/main" xmlns="" id="{2637E8B7-6B0F-44C2-946F-355D56466D4F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70" name="Line 366">
                      <a:extLst>
                        <a:ext uri="{FF2B5EF4-FFF2-40B4-BE49-F238E27FC236}">
                          <a16:creationId xmlns:a16="http://schemas.microsoft.com/office/drawing/2014/main" xmlns="" id="{5E3EA639-4824-4326-8193-B2BEDECBF676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71" name="Line 367">
                      <a:extLst>
                        <a:ext uri="{FF2B5EF4-FFF2-40B4-BE49-F238E27FC236}">
                          <a16:creationId xmlns:a16="http://schemas.microsoft.com/office/drawing/2014/main" xmlns="" id="{FB145004-810F-4EC9-B277-8C0B91C248D8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272" name="Text Box 368">
                    <a:extLst>
                      <a:ext uri="{FF2B5EF4-FFF2-40B4-BE49-F238E27FC236}">
                        <a16:creationId xmlns:a16="http://schemas.microsoft.com/office/drawing/2014/main" xmlns="" id="{136939E5-8A1D-4147-B543-E34C9245E62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8" y="1344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>
                        <a:solidFill>
                          <a:schemeClr val="tx2"/>
                        </a:solidFill>
                      </a:rPr>
                      <a:t>x</a:t>
                    </a:r>
                  </a:p>
                </p:txBody>
              </p:sp>
            </p:grpSp>
            <p:sp>
              <p:nvSpPr>
                <p:cNvPr id="252273" name="Text Box 369">
                  <a:extLst>
                    <a:ext uri="{FF2B5EF4-FFF2-40B4-BE49-F238E27FC236}">
                      <a16:creationId xmlns:a16="http://schemas.microsoft.com/office/drawing/2014/main" xmlns="" id="{381C93D0-93C8-410F-94A0-2C3428DBD7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92" y="1975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1143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2286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3429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4572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pt-BR" sz="1400">
                      <a:solidFill>
                        <a:schemeClr val="tx2"/>
                      </a:solidFill>
                    </a:rPr>
                    <a:t>o</a:t>
                  </a:r>
                </a:p>
              </p:txBody>
            </p:sp>
          </p:grpSp>
          <p:grpSp>
            <p:nvGrpSpPr>
              <p:cNvPr id="110649" name="Group 370">
                <a:extLst>
                  <a:ext uri="{FF2B5EF4-FFF2-40B4-BE49-F238E27FC236}">
                    <a16:creationId xmlns:a16="http://schemas.microsoft.com/office/drawing/2014/main" xmlns="" id="{57D383E7-D259-4C1E-8EA7-05F2067D25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968"/>
                <a:ext cx="364" cy="384"/>
                <a:chOff x="2112" y="1968"/>
                <a:chExt cx="364" cy="384"/>
              </a:xfrm>
            </p:grpSpPr>
            <p:grpSp>
              <p:nvGrpSpPr>
                <p:cNvPr id="110655" name="Group 371">
                  <a:extLst>
                    <a:ext uri="{FF2B5EF4-FFF2-40B4-BE49-F238E27FC236}">
                      <a16:creationId xmlns:a16="http://schemas.microsoft.com/office/drawing/2014/main" xmlns="" id="{97119356-9FA0-4979-9228-1AD3DE9B425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2" y="1968"/>
                  <a:ext cx="364" cy="384"/>
                  <a:chOff x="1268" y="1344"/>
                  <a:chExt cx="364" cy="384"/>
                </a:xfrm>
              </p:grpSpPr>
              <p:grpSp>
                <p:nvGrpSpPr>
                  <p:cNvPr id="110657" name="Group 372">
                    <a:extLst>
                      <a:ext uri="{FF2B5EF4-FFF2-40B4-BE49-F238E27FC236}">
                        <a16:creationId xmlns:a16="http://schemas.microsoft.com/office/drawing/2014/main" xmlns="" id="{74429679-45B2-413F-B772-8619F43A626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1272" y="1368"/>
                    <a:ext cx="360" cy="360"/>
                    <a:chOff x="1392" y="1056"/>
                    <a:chExt cx="720" cy="720"/>
                  </a:xfrm>
                </p:grpSpPr>
                <p:sp>
                  <p:nvSpPr>
                    <p:cNvPr id="252277" name="Line 373">
                      <a:extLst>
                        <a:ext uri="{FF2B5EF4-FFF2-40B4-BE49-F238E27FC236}">
                          <a16:creationId xmlns:a16="http://schemas.microsoft.com/office/drawing/2014/main" xmlns="" id="{430AC89B-FC12-4ACD-90BE-8168257244E0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63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78" name="Line 374">
                      <a:extLst>
                        <a:ext uri="{FF2B5EF4-FFF2-40B4-BE49-F238E27FC236}">
                          <a16:creationId xmlns:a16="http://schemas.microsoft.com/office/drawing/2014/main" xmlns="" id="{D18C5533-3837-446D-A063-F59DDD5401E9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>
                      <a:off x="1872" y="1056"/>
                      <a:ext cx="0" cy="72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79" name="Line 375">
                      <a:extLst>
                        <a:ext uri="{FF2B5EF4-FFF2-40B4-BE49-F238E27FC236}">
                          <a16:creationId xmlns:a16="http://schemas.microsoft.com/office/drawing/2014/main" xmlns="" id="{759DB4D4-7C4D-4DF8-8839-967937177702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29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  <p:sp>
                  <p:nvSpPr>
                    <p:cNvPr id="252280" name="Line 376">
                      <a:extLst>
                        <a:ext uri="{FF2B5EF4-FFF2-40B4-BE49-F238E27FC236}">
                          <a16:creationId xmlns:a16="http://schemas.microsoft.com/office/drawing/2014/main" xmlns="" id="{17DD013A-CF8E-45B6-809A-905D3178109E}"/>
                        </a:ext>
                      </a:extLst>
                    </p:cNvPr>
                    <p:cNvSpPr>
                      <a:spLocks noChangeAspect="1" noChangeShapeType="1"/>
                    </p:cNvSpPr>
                    <p:nvPr/>
                  </p:nvSpPr>
                  <p:spPr bwMode="auto">
                    <a:xfrm flipH="1">
                      <a:off x="1392" y="1536"/>
                      <a:ext cx="72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Times New Roman" charset="0"/>
                        <a:ea typeface="ＭＳ Ｐゴシック" charset="0"/>
                      </a:endParaRPr>
                    </a:p>
                  </p:txBody>
                </p:sp>
              </p:grpSp>
              <p:sp>
                <p:nvSpPr>
                  <p:cNvPr id="252281" name="Text Box 377">
                    <a:extLst>
                      <a:ext uri="{FF2B5EF4-FFF2-40B4-BE49-F238E27FC236}">
                        <a16:creationId xmlns:a16="http://schemas.microsoft.com/office/drawing/2014/main" xmlns="" id="{0946BB62-A721-4818-99EA-85B77595742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68" y="1344"/>
                    <a:ext cx="172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1pPr>
                    <a:lvl2pPr marL="1143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2pPr>
                    <a:lvl3pPr marL="2286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3pPr>
                    <a:lvl4pPr marL="3429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4pPr>
                    <a:lvl5pPr marL="457200" algn="l"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5pPr>
                    <a:lvl6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6pPr>
                    <a:lvl7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7pPr>
                    <a:lvl8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8pPr>
                    <a:lvl9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charset="0"/>
                        <a:ea typeface="ＭＳ Ｐゴシック" charset="0"/>
                      </a:defRPr>
                    </a:lvl9pPr>
                  </a:lstStyle>
                  <a:p>
                    <a:pPr algn="ctr" eaLnBrk="1" hangingPunct="1">
                      <a:defRPr/>
                    </a:pPr>
                    <a:r>
                      <a:rPr lang="pt-BR" sz="1400">
                        <a:solidFill>
                          <a:schemeClr val="tx2"/>
                        </a:solidFill>
                      </a:rPr>
                      <a:t>x</a:t>
                    </a:r>
                  </a:p>
                </p:txBody>
              </p:sp>
            </p:grpSp>
            <p:sp>
              <p:nvSpPr>
                <p:cNvPr id="252282" name="Text Box 378">
                  <a:extLst>
                    <a:ext uri="{FF2B5EF4-FFF2-40B4-BE49-F238E27FC236}">
                      <a16:creationId xmlns:a16="http://schemas.microsoft.com/office/drawing/2014/main" xmlns="" id="{6A4E5D40-1E78-43A8-AF9B-D18B1DBF77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12" y="2064"/>
                  <a:ext cx="172" cy="1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1pPr>
                  <a:lvl2pPr marL="1143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2pPr>
                  <a:lvl3pPr marL="2286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3pPr>
                  <a:lvl4pPr marL="3429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4pPr>
                  <a:lvl5pPr marL="457200" algn="l"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5pPr>
                  <a:lvl6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6pPr>
                  <a:lvl7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7pPr>
                  <a:lvl8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8pPr>
                  <a:lvl9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charset="0"/>
                      <a:ea typeface="ＭＳ Ｐゴシック" charset="0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pt-BR" sz="1400">
                      <a:solidFill>
                        <a:schemeClr val="tx2"/>
                      </a:solidFill>
                    </a:rPr>
                    <a:t>o</a:t>
                  </a:r>
                </a:p>
              </p:txBody>
            </p:sp>
          </p:grpSp>
          <p:sp>
            <p:nvSpPr>
              <p:cNvPr id="252283" name="Line 379">
                <a:extLst>
                  <a:ext uri="{FF2B5EF4-FFF2-40B4-BE49-F238E27FC236}">
                    <a16:creationId xmlns:a16="http://schemas.microsoft.com/office/drawing/2014/main" xmlns="" id="{9F7D940F-4DD5-4384-9C4C-448AAE338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776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284" name="Line 380">
                <a:extLst>
                  <a:ext uri="{FF2B5EF4-FFF2-40B4-BE49-F238E27FC236}">
                    <a16:creationId xmlns:a16="http://schemas.microsoft.com/office/drawing/2014/main" xmlns="" id="{1A50D00B-ECE5-4973-8993-4B7A142E43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776"/>
                <a:ext cx="43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285" name="Line 381">
                <a:extLst>
                  <a:ext uri="{FF2B5EF4-FFF2-40B4-BE49-F238E27FC236}">
                    <a16:creationId xmlns:a16="http://schemas.microsoft.com/office/drawing/2014/main" xmlns="" id="{FAB8813C-110D-4A04-A5C0-0681D0AE1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776"/>
                <a:ext cx="86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286" name="Line 382">
                <a:extLst>
                  <a:ext uri="{FF2B5EF4-FFF2-40B4-BE49-F238E27FC236}">
                    <a16:creationId xmlns:a16="http://schemas.microsoft.com/office/drawing/2014/main" xmlns="" id="{DA49463F-B714-4457-B1DF-4D7E03E8B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1776"/>
                <a:ext cx="1392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287" name="Text Box 383">
                <a:extLst>
                  <a:ext uri="{FF2B5EF4-FFF2-40B4-BE49-F238E27FC236}">
                    <a16:creationId xmlns:a16="http://schemas.microsoft.com/office/drawing/2014/main" xmlns="" id="{CC1DC19B-6843-44C3-894E-273FDF58D9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968"/>
                <a:ext cx="2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1143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2286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3429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4572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pt-BR" sz="2800" b="1">
                    <a:solidFill>
                      <a:schemeClr val="tx2"/>
                    </a:solidFill>
                  </a:rPr>
                  <a:t>...</a:t>
                </a:r>
              </a:p>
            </p:txBody>
          </p:sp>
        </p:grpSp>
        <p:sp>
          <p:nvSpPr>
            <p:cNvPr id="252288" name="Text Box 384">
              <a:extLst>
                <a:ext uri="{FF2B5EF4-FFF2-40B4-BE49-F238E27FC236}">
                  <a16:creationId xmlns:a16="http://schemas.microsoft.com/office/drawing/2014/main" xmlns="" id="{30522E63-6B3F-4290-B128-D094507BD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" y="1920"/>
              <a:ext cx="6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2000" b="1">
                  <a:solidFill>
                    <a:schemeClr val="tx2"/>
                  </a:solidFill>
                </a:rPr>
                <a:t>Max(X)</a:t>
              </a:r>
            </a:p>
          </p:txBody>
        </p:sp>
      </p:grpSp>
      <p:grpSp>
        <p:nvGrpSpPr>
          <p:cNvPr id="252289" name="Group 385">
            <a:extLst>
              <a:ext uri="{FF2B5EF4-FFF2-40B4-BE49-F238E27FC236}">
                <a16:creationId xmlns:a16="http://schemas.microsoft.com/office/drawing/2014/main" xmlns="" id="{A2705F35-4ACB-4C0B-9795-F95CCD445247}"/>
              </a:ext>
            </a:extLst>
          </p:cNvPr>
          <p:cNvGrpSpPr>
            <a:grpSpLocks/>
          </p:cNvGrpSpPr>
          <p:nvPr/>
        </p:nvGrpSpPr>
        <p:grpSpPr bwMode="auto">
          <a:xfrm>
            <a:off x="4114801" y="6245226"/>
            <a:ext cx="5845175" cy="473075"/>
            <a:chOff x="1632" y="3888"/>
            <a:chExt cx="3682" cy="298"/>
          </a:xfrm>
        </p:grpSpPr>
        <p:sp>
          <p:nvSpPr>
            <p:cNvPr id="252290" name="Text Box 386">
              <a:extLst>
                <a:ext uri="{FF2B5EF4-FFF2-40B4-BE49-F238E27FC236}">
                  <a16:creationId xmlns:a16="http://schemas.microsoft.com/office/drawing/2014/main" xmlns="" id="{C92A8662-FAD9-49CE-9862-A2174EF0F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936"/>
              <a:ext cx="10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6286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 defTabSz="6286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 defTabSz="6286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 defTabSz="6286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 defTabSz="62865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defTabSz="6286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defTabSz="6286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defTabSz="6286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defTabSz="6286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2000" b="1">
                  <a:solidFill>
                    <a:schemeClr val="tx2"/>
                  </a:solidFill>
                </a:rPr>
                <a:t>-1 	0	+1</a:t>
              </a:r>
            </a:p>
          </p:txBody>
        </p:sp>
        <p:sp>
          <p:nvSpPr>
            <p:cNvPr id="252291" name="Text Box 387">
              <a:extLst>
                <a:ext uri="{FF2B5EF4-FFF2-40B4-BE49-F238E27FC236}">
                  <a16:creationId xmlns:a16="http://schemas.microsoft.com/office/drawing/2014/main" xmlns="" id="{6FF9D499-12FD-4C85-8790-5EAED3A11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3888"/>
              <a:ext cx="17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pt-BR" altLang="pt-BR" b="1">
                  <a:solidFill>
                    <a:srgbClr val="FF0066"/>
                  </a:solidFill>
                </a:rPr>
                <a:t>Função de utilidade</a:t>
              </a:r>
            </a:p>
          </p:txBody>
        </p:sp>
        <p:sp>
          <p:nvSpPr>
            <p:cNvPr id="252292" name="Line 388">
              <a:extLst>
                <a:ext uri="{FF2B5EF4-FFF2-40B4-BE49-F238E27FC236}">
                  <a16:creationId xmlns:a16="http://schemas.microsoft.com/office/drawing/2014/main" xmlns="" id="{8672FDC0-0BF6-47AA-9D1B-AF935D7C09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4080"/>
              <a:ext cx="672" cy="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2293" name="Group 389">
            <a:extLst>
              <a:ext uri="{FF2B5EF4-FFF2-40B4-BE49-F238E27FC236}">
                <a16:creationId xmlns:a16="http://schemas.microsoft.com/office/drawing/2014/main" xmlns="" id="{CDA1C3A1-F1BA-4532-92CB-8072FAD872D3}"/>
              </a:ext>
            </a:extLst>
          </p:cNvPr>
          <p:cNvGrpSpPr>
            <a:grpSpLocks/>
          </p:cNvGrpSpPr>
          <p:nvPr/>
        </p:nvGrpSpPr>
        <p:grpSpPr bwMode="auto">
          <a:xfrm>
            <a:off x="3994150" y="5745162"/>
            <a:ext cx="2660650" cy="623885"/>
            <a:chOff x="3861" y="4657"/>
            <a:chExt cx="4190" cy="983"/>
          </a:xfrm>
        </p:grpSpPr>
        <p:sp>
          <p:nvSpPr>
            <p:cNvPr id="252294" name="Text Box 390">
              <a:extLst>
                <a:ext uri="{FF2B5EF4-FFF2-40B4-BE49-F238E27FC236}">
                  <a16:creationId xmlns:a16="http://schemas.microsoft.com/office/drawing/2014/main" xmlns="" id="{6A7A35FF-98CD-492A-8D42-C41B95D4A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1" y="4675"/>
              <a:ext cx="710" cy="8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2800" b="1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...</a:t>
              </a:r>
            </a:p>
          </p:txBody>
        </p:sp>
        <p:grpSp>
          <p:nvGrpSpPr>
            <p:cNvPr id="110605" name="Group 391">
              <a:extLst>
                <a:ext uri="{FF2B5EF4-FFF2-40B4-BE49-F238E27FC236}">
                  <a16:creationId xmlns:a16="http://schemas.microsoft.com/office/drawing/2014/main" xmlns="" id="{B0F9BE9B-FB59-4103-8D5E-13B14D0F687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951" y="4735"/>
              <a:ext cx="900" cy="900"/>
              <a:chOff x="1392" y="1056"/>
              <a:chExt cx="720" cy="720"/>
            </a:xfrm>
          </p:grpSpPr>
          <p:sp>
            <p:nvSpPr>
              <p:cNvPr id="252296" name="Line 392">
                <a:extLst>
                  <a:ext uri="{FF2B5EF4-FFF2-40B4-BE49-F238E27FC236}">
                    <a16:creationId xmlns:a16="http://schemas.microsoft.com/office/drawing/2014/main" xmlns="" id="{EDB1E1F6-929B-4C6E-BC15-96842B214A2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632" y="1056"/>
                <a:ext cx="0" cy="7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5E574E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297" name="Line 393">
                <a:extLst>
                  <a:ext uri="{FF2B5EF4-FFF2-40B4-BE49-F238E27FC236}">
                    <a16:creationId xmlns:a16="http://schemas.microsoft.com/office/drawing/2014/main" xmlns="" id="{4793D438-F1D1-4CBF-962A-41282393C05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72" y="1056"/>
                <a:ext cx="0" cy="7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5E574E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298" name="Line 394">
                <a:extLst>
                  <a:ext uri="{FF2B5EF4-FFF2-40B4-BE49-F238E27FC236}">
                    <a16:creationId xmlns:a16="http://schemas.microsoft.com/office/drawing/2014/main" xmlns="" id="{73CEF48C-378A-491F-BAB9-BE7289E5B41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392" y="1296"/>
                <a:ext cx="7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5E574E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299" name="Line 395">
                <a:extLst>
                  <a:ext uri="{FF2B5EF4-FFF2-40B4-BE49-F238E27FC236}">
                    <a16:creationId xmlns:a16="http://schemas.microsoft.com/office/drawing/2014/main" xmlns="" id="{DD26D0B9-8A1F-4607-B776-9EF57CB5FAA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392" y="1536"/>
                <a:ext cx="7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5E574E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2300" name="Text Box 396">
              <a:extLst>
                <a:ext uri="{FF2B5EF4-FFF2-40B4-BE49-F238E27FC236}">
                  <a16:creationId xmlns:a16="http://schemas.microsoft.com/office/drawing/2014/main" xmlns="" id="{E2B7DFE5-E986-4AE6-9FD0-8D6DC3ED78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" y="467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x</a:t>
              </a:r>
            </a:p>
          </p:txBody>
        </p:sp>
        <p:sp>
          <p:nvSpPr>
            <p:cNvPr id="252301" name="Text Box 397">
              <a:extLst>
                <a:ext uri="{FF2B5EF4-FFF2-40B4-BE49-F238E27FC236}">
                  <a16:creationId xmlns:a16="http://schemas.microsoft.com/office/drawing/2014/main" xmlns="" id="{94FD5B0B-245C-47AB-B57F-307D277E4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" y="4692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252302" name="Text Box 398">
              <a:extLst>
                <a:ext uri="{FF2B5EF4-FFF2-40B4-BE49-F238E27FC236}">
                  <a16:creationId xmlns:a16="http://schemas.microsoft.com/office/drawing/2014/main" xmlns="" id="{4BFA48B3-7F2A-4BEC-829D-F1619D44E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" y="4692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x</a:t>
              </a:r>
            </a:p>
          </p:txBody>
        </p:sp>
        <p:grpSp>
          <p:nvGrpSpPr>
            <p:cNvPr id="110609" name="Group 399">
              <a:extLst>
                <a:ext uri="{FF2B5EF4-FFF2-40B4-BE49-F238E27FC236}">
                  <a16:creationId xmlns:a16="http://schemas.microsoft.com/office/drawing/2014/main" xmlns="" id="{5FCD05DE-D571-4FB9-9259-7E5F9A916F3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31" y="4735"/>
              <a:ext cx="900" cy="900"/>
              <a:chOff x="1392" y="1056"/>
              <a:chExt cx="720" cy="720"/>
            </a:xfrm>
          </p:grpSpPr>
          <p:sp>
            <p:nvSpPr>
              <p:cNvPr id="252304" name="Line 400">
                <a:extLst>
                  <a:ext uri="{FF2B5EF4-FFF2-40B4-BE49-F238E27FC236}">
                    <a16:creationId xmlns:a16="http://schemas.microsoft.com/office/drawing/2014/main" xmlns="" id="{6FE3CEA7-4FF0-4E21-8032-3B02FA46CA6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632" y="1056"/>
                <a:ext cx="0" cy="7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5E574E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305" name="Line 401">
                <a:extLst>
                  <a:ext uri="{FF2B5EF4-FFF2-40B4-BE49-F238E27FC236}">
                    <a16:creationId xmlns:a16="http://schemas.microsoft.com/office/drawing/2014/main" xmlns="" id="{72D71AFC-904B-48D9-BC8E-841A33D7379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72" y="1056"/>
                <a:ext cx="0" cy="7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5E574E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306" name="Line 402">
                <a:extLst>
                  <a:ext uri="{FF2B5EF4-FFF2-40B4-BE49-F238E27FC236}">
                    <a16:creationId xmlns:a16="http://schemas.microsoft.com/office/drawing/2014/main" xmlns="" id="{4FB69536-FAFC-45F4-8F58-B91D6B47451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392" y="1296"/>
                <a:ext cx="7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5E574E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307" name="Line 403">
                <a:extLst>
                  <a:ext uri="{FF2B5EF4-FFF2-40B4-BE49-F238E27FC236}">
                    <a16:creationId xmlns:a16="http://schemas.microsoft.com/office/drawing/2014/main" xmlns="" id="{F7809076-00F2-4FD3-8629-94E9F05029A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392" y="1536"/>
                <a:ext cx="7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5E574E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2308" name="Text Box 404">
              <a:extLst>
                <a:ext uri="{FF2B5EF4-FFF2-40B4-BE49-F238E27FC236}">
                  <a16:creationId xmlns:a16="http://schemas.microsoft.com/office/drawing/2014/main" xmlns="" id="{ADB44A9C-9B3F-47D4-8040-89DBDC7C5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1" y="467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x</a:t>
              </a:r>
            </a:p>
          </p:txBody>
        </p:sp>
        <p:sp>
          <p:nvSpPr>
            <p:cNvPr id="252309" name="Text Box 405">
              <a:extLst>
                <a:ext uri="{FF2B5EF4-FFF2-40B4-BE49-F238E27FC236}">
                  <a16:creationId xmlns:a16="http://schemas.microsoft.com/office/drawing/2014/main" xmlns="" id="{9CEF58EB-5F3F-46D7-BD15-F84E8E2854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1" y="4692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252310" name="Text Box 406">
              <a:extLst>
                <a:ext uri="{FF2B5EF4-FFF2-40B4-BE49-F238E27FC236}">
                  <a16:creationId xmlns:a16="http://schemas.microsoft.com/office/drawing/2014/main" xmlns="" id="{8D43B1BC-C7DF-4616-B0FF-DA6FB3BF97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1" y="4692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x</a:t>
              </a:r>
            </a:p>
          </p:txBody>
        </p:sp>
        <p:grpSp>
          <p:nvGrpSpPr>
            <p:cNvPr id="110613" name="Group 407">
              <a:extLst>
                <a:ext uri="{FF2B5EF4-FFF2-40B4-BE49-F238E27FC236}">
                  <a16:creationId xmlns:a16="http://schemas.microsoft.com/office/drawing/2014/main" xmlns="" id="{CFF7BA57-6519-41FE-954D-CBB0B3B145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71" y="4717"/>
              <a:ext cx="900" cy="900"/>
              <a:chOff x="1392" y="1056"/>
              <a:chExt cx="720" cy="720"/>
            </a:xfrm>
          </p:grpSpPr>
          <p:sp>
            <p:nvSpPr>
              <p:cNvPr id="252312" name="Line 408">
                <a:extLst>
                  <a:ext uri="{FF2B5EF4-FFF2-40B4-BE49-F238E27FC236}">
                    <a16:creationId xmlns:a16="http://schemas.microsoft.com/office/drawing/2014/main" xmlns="" id="{FD44DF19-1238-419E-9814-05B48C83D3B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632" y="1056"/>
                <a:ext cx="0" cy="7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5E574E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313" name="Line 409">
                <a:extLst>
                  <a:ext uri="{FF2B5EF4-FFF2-40B4-BE49-F238E27FC236}">
                    <a16:creationId xmlns:a16="http://schemas.microsoft.com/office/drawing/2014/main" xmlns="" id="{6FC970F8-7D5E-4C60-9CE8-5848F197185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872" y="1056"/>
                <a:ext cx="0" cy="7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5E574E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314" name="Line 410">
                <a:extLst>
                  <a:ext uri="{FF2B5EF4-FFF2-40B4-BE49-F238E27FC236}">
                    <a16:creationId xmlns:a16="http://schemas.microsoft.com/office/drawing/2014/main" xmlns="" id="{2DF84D6E-6839-4818-B656-5CCDDDC2C70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392" y="1296"/>
                <a:ext cx="7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5E574E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2315" name="Line 411">
                <a:extLst>
                  <a:ext uri="{FF2B5EF4-FFF2-40B4-BE49-F238E27FC236}">
                    <a16:creationId xmlns:a16="http://schemas.microsoft.com/office/drawing/2014/main" xmlns="" id="{B479503F-2391-432E-8697-F0D56020A33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1392" y="1536"/>
                <a:ext cx="7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5E574E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2316" name="Text Box 412">
              <a:extLst>
                <a:ext uri="{FF2B5EF4-FFF2-40B4-BE49-F238E27FC236}">
                  <a16:creationId xmlns:a16="http://schemas.microsoft.com/office/drawing/2014/main" xmlns="" id="{CA3EDC20-D0F9-401E-9159-E6C9F2751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4657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x</a:t>
              </a:r>
            </a:p>
          </p:txBody>
        </p:sp>
        <p:sp>
          <p:nvSpPr>
            <p:cNvPr id="252317" name="Text Box 413">
              <a:extLst>
                <a:ext uri="{FF2B5EF4-FFF2-40B4-BE49-F238E27FC236}">
                  <a16:creationId xmlns:a16="http://schemas.microsoft.com/office/drawing/2014/main" xmlns="" id="{27047306-5206-4B7D-ADCB-8405F88B4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467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252318" name="Text Box 414">
              <a:extLst>
                <a:ext uri="{FF2B5EF4-FFF2-40B4-BE49-F238E27FC236}">
                  <a16:creationId xmlns:a16="http://schemas.microsoft.com/office/drawing/2014/main" xmlns="" id="{4A1B466F-D371-45A8-90A5-89B79BD44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" y="467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x</a:t>
              </a:r>
            </a:p>
          </p:txBody>
        </p:sp>
        <p:sp>
          <p:nvSpPr>
            <p:cNvPr id="252319" name="Text Box 415">
              <a:extLst>
                <a:ext uri="{FF2B5EF4-FFF2-40B4-BE49-F238E27FC236}">
                  <a16:creationId xmlns:a16="http://schemas.microsoft.com/office/drawing/2014/main" xmlns="" id="{584878EF-05A5-47B9-9567-C5BE2D4AD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" y="491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x</a:t>
              </a:r>
            </a:p>
          </p:txBody>
        </p:sp>
        <p:sp>
          <p:nvSpPr>
            <p:cNvPr id="252320" name="Text Box 416">
              <a:extLst>
                <a:ext uri="{FF2B5EF4-FFF2-40B4-BE49-F238E27FC236}">
                  <a16:creationId xmlns:a16="http://schemas.microsoft.com/office/drawing/2014/main" xmlns="" id="{9BF9C90F-9150-4B70-BCB3-293848B11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" y="4897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x</a:t>
              </a:r>
            </a:p>
          </p:txBody>
        </p:sp>
        <p:sp>
          <p:nvSpPr>
            <p:cNvPr id="252321" name="Text Box 417">
              <a:extLst>
                <a:ext uri="{FF2B5EF4-FFF2-40B4-BE49-F238E27FC236}">
                  <a16:creationId xmlns:a16="http://schemas.microsoft.com/office/drawing/2014/main" xmlns="" id="{E0C6D8BD-6CA0-4A13-9E1F-C8E52ED3D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" y="515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x</a:t>
              </a:r>
            </a:p>
          </p:txBody>
        </p:sp>
        <p:sp>
          <p:nvSpPr>
            <p:cNvPr id="252322" name="Text Box 418">
              <a:extLst>
                <a:ext uri="{FF2B5EF4-FFF2-40B4-BE49-F238E27FC236}">
                  <a16:creationId xmlns:a16="http://schemas.microsoft.com/office/drawing/2014/main" xmlns="" id="{B757AABE-BAD7-4AB5-9410-C2A320389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" y="515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x</a:t>
              </a:r>
            </a:p>
          </p:txBody>
        </p:sp>
        <p:sp>
          <p:nvSpPr>
            <p:cNvPr id="252323" name="Text Box 419">
              <a:extLst>
                <a:ext uri="{FF2B5EF4-FFF2-40B4-BE49-F238E27FC236}">
                  <a16:creationId xmlns:a16="http://schemas.microsoft.com/office/drawing/2014/main" xmlns="" id="{56EF0CBD-4E5D-46D8-9D5B-CDEBBB487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1" y="515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x</a:t>
              </a:r>
            </a:p>
          </p:txBody>
        </p:sp>
        <p:sp>
          <p:nvSpPr>
            <p:cNvPr id="252324" name="Text Box 420">
              <a:extLst>
                <a:ext uri="{FF2B5EF4-FFF2-40B4-BE49-F238E27FC236}">
                  <a16:creationId xmlns:a16="http://schemas.microsoft.com/office/drawing/2014/main" xmlns="" id="{4BC7D4D8-6652-4061-B61A-4623B4F74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1" y="4897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x</a:t>
              </a:r>
            </a:p>
          </p:txBody>
        </p:sp>
        <p:sp>
          <p:nvSpPr>
            <p:cNvPr id="252325" name="Text Box 421">
              <a:extLst>
                <a:ext uri="{FF2B5EF4-FFF2-40B4-BE49-F238E27FC236}">
                  <a16:creationId xmlns:a16="http://schemas.microsoft.com/office/drawing/2014/main" xmlns="" id="{595CCF43-6E06-409A-9978-F04C7800F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4897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252326" name="Text Box 422">
              <a:extLst>
                <a:ext uri="{FF2B5EF4-FFF2-40B4-BE49-F238E27FC236}">
                  <a16:creationId xmlns:a16="http://schemas.microsoft.com/office/drawing/2014/main" xmlns="" id="{CA96F5BD-6715-4644-86E3-C53748EB0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515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252327" name="Text Box 423">
              <a:extLst>
                <a:ext uri="{FF2B5EF4-FFF2-40B4-BE49-F238E27FC236}">
                  <a16:creationId xmlns:a16="http://schemas.microsoft.com/office/drawing/2014/main" xmlns="" id="{C6DBF693-CE59-4FD9-AD0C-4133F8AAC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1" y="491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252328" name="Text Box 424">
              <a:extLst>
                <a:ext uri="{FF2B5EF4-FFF2-40B4-BE49-F238E27FC236}">
                  <a16:creationId xmlns:a16="http://schemas.microsoft.com/office/drawing/2014/main" xmlns="" id="{B506EF55-A25F-41A1-9985-7933160FF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" y="491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252329" name="Text Box 425">
              <a:extLst>
                <a:ext uri="{FF2B5EF4-FFF2-40B4-BE49-F238E27FC236}">
                  <a16:creationId xmlns:a16="http://schemas.microsoft.com/office/drawing/2014/main" xmlns="" id="{29514EE2-05D3-40A9-A1CB-7EC65551C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1" y="515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252330" name="Text Box 426">
              <a:extLst>
                <a:ext uri="{FF2B5EF4-FFF2-40B4-BE49-F238E27FC236}">
                  <a16:creationId xmlns:a16="http://schemas.microsoft.com/office/drawing/2014/main" xmlns="" id="{0F79E242-CF93-4D64-9C33-6C38E4808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1" y="515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o</a:t>
              </a:r>
            </a:p>
          </p:txBody>
        </p:sp>
        <p:sp>
          <p:nvSpPr>
            <p:cNvPr id="252331" name="Text Box 427">
              <a:extLst>
                <a:ext uri="{FF2B5EF4-FFF2-40B4-BE49-F238E27FC236}">
                  <a16:creationId xmlns:a16="http://schemas.microsoft.com/office/drawing/2014/main" xmlns="" id="{010AF448-45F7-42B8-95AD-3B483EC3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1" y="5155"/>
              <a:ext cx="432" cy="4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5E574E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pt-BR" sz="1400">
                  <a:solidFill>
                    <a:srgbClr val="000000"/>
                  </a:solidFill>
                  <a:latin typeface="Times New Roman" charset="0"/>
                  <a:ea typeface="ＭＳ Ｐゴシック" charset="0"/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5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5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xmlns="" id="{2FEE68A4-0267-43E6-800A-65D29BDC3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965" y="12620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Jogos como problemas a serem resolvidos</a:t>
            </a:r>
            <a:endParaRPr lang="pt-BR" dirty="0">
              <a:ea typeface="+mj-ea"/>
            </a:endParaRP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xmlns="" id="{F2157A09-D5A1-4887-AB66-3ACB926AB0F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44664" y="1074738"/>
            <a:ext cx="8688387" cy="5300662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 err="1"/>
              <a:t>Minimax</a:t>
            </a:r>
            <a:endParaRPr lang="pt-BR" altLang="pt-BR" sz="2800" b="1" dirty="0"/>
          </a:p>
          <a:p>
            <a:pPr marL="1085850" lvl="2"/>
            <a:r>
              <a:rPr lang="pt-BR" altLang="pt-BR" sz="2400" b="1" dirty="0"/>
              <a:t>Passos:</a:t>
            </a:r>
          </a:p>
          <a:p>
            <a:pPr marL="1539875" lvl="3"/>
            <a:r>
              <a:rPr lang="pt-BR" altLang="pt-BR" sz="2000" dirty="0"/>
              <a:t>Gera a árvore inteira até os estados terminais</a:t>
            </a:r>
          </a:p>
          <a:p>
            <a:pPr marL="1539875" lvl="3"/>
            <a:r>
              <a:rPr lang="pt-BR" altLang="pt-BR" sz="2000" dirty="0"/>
              <a:t>Aplica a função de utilidade nas folhas </a:t>
            </a:r>
          </a:p>
          <a:p>
            <a:pPr marL="1539875" lvl="3"/>
            <a:r>
              <a:rPr lang="pt-BR" altLang="pt-BR" sz="2000" dirty="0"/>
              <a:t>Propaga os valores subindo a árvore através do </a:t>
            </a:r>
            <a:r>
              <a:rPr lang="pt-BR" altLang="pt-BR" sz="2000" dirty="0" err="1"/>
              <a:t>minimax</a:t>
            </a:r>
            <a:endParaRPr lang="pt-BR" altLang="pt-BR" sz="2000" dirty="0"/>
          </a:p>
          <a:p>
            <a:pPr marL="1539875" lvl="3"/>
            <a:r>
              <a:rPr lang="pt-BR" altLang="pt-BR" sz="2000" dirty="0"/>
              <a:t>Determinar qual o valor que será escolhido por MAX </a:t>
            </a:r>
          </a:p>
          <a:p>
            <a:pPr lvl="1">
              <a:lnSpc>
                <a:spcPct val="90000"/>
              </a:lnSpc>
            </a:pPr>
            <a:endParaRPr lang="pt-BR" altLang="pt-BR" sz="2800" b="1" dirty="0"/>
          </a:p>
          <a:p>
            <a:pPr lvl="1">
              <a:lnSpc>
                <a:spcPct val="90000"/>
              </a:lnSpc>
            </a:pPr>
            <a:endParaRPr lang="pt-BR" altLang="pt-BR" sz="2800" dirty="0"/>
          </a:p>
        </p:txBody>
      </p:sp>
      <p:sp>
        <p:nvSpPr>
          <p:cNvPr id="252932" name="Text Box 4">
            <a:extLst>
              <a:ext uri="{FF2B5EF4-FFF2-40B4-BE49-F238E27FC236}">
                <a16:creationId xmlns:a16="http://schemas.microsoft.com/office/drawing/2014/main" xmlns="" id="{13B41CAE-F849-45E2-8A6F-6ABA55E61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2803525"/>
            <a:ext cx="546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BR">
              <a:latin typeface="Times New Roman" charset="0"/>
              <a:ea typeface="ＭＳ Ｐゴシック" charset="0"/>
            </a:endParaRPr>
          </a:p>
        </p:txBody>
      </p:sp>
      <p:sp>
        <p:nvSpPr>
          <p:cNvPr id="253143" name="Text Box 215">
            <a:extLst>
              <a:ext uri="{FF2B5EF4-FFF2-40B4-BE49-F238E27FC236}">
                <a16:creationId xmlns:a16="http://schemas.microsoft.com/office/drawing/2014/main" xmlns="" id="{64F77151-26F0-4C58-94B6-026A76D89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776" y="4968875"/>
            <a:ext cx="377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b="1">
                <a:latin typeface="Times New Roman" charset="0"/>
                <a:ea typeface="ＭＳ Ｐゴシック" charset="0"/>
              </a:rPr>
              <a:t>14</a:t>
            </a:r>
          </a:p>
        </p:txBody>
      </p:sp>
      <p:sp>
        <p:nvSpPr>
          <p:cNvPr id="253144" name="Text Box 216">
            <a:extLst>
              <a:ext uri="{FF2B5EF4-FFF2-40B4-BE49-F238E27FC236}">
                <a16:creationId xmlns:a16="http://schemas.microsoft.com/office/drawing/2014/main" xmlns="" id="{8F3146AF-EBA3-4EFE-AE29-549E37D5E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9" y="4968875"/>
            <a:ext cx="377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b="1">
                <a:latin typeface="Times New Roman" charset="0"/>
                <a:ea typeface="ＭＳ Ｐゴシック" charset="0"/>
              </a:rPr>
              <a:t>12</a:t>
            </a:r>
          </a:p>
        </p:txBody>
      </p:sp>
      <p:grpSp>
        <p:nvGrpSpPr>
          <p:cNvPr id="111622" name="Group 217">
            <a:extLst>
              <a:ext uri="{FF2B5EF4-FFF2-40B4-BE49-F238E27FC236}">
                <a16:creationId xmlns:a16="http://schemas.microsoft.com/office/drawing/2014/main" xmlns="" id="{1CDD005F-D563-4DF7-8F72-16B48E8759A3}"/>
              </a:ext>
            </a:extLst>
          </p:cNvPr>
          <p:cNvGrpSpPr>
            <a:grpSpLocks/>
          </p:cNvGrpSpPr>
          <p:nvPr/>
        </p:nvGrpSpPr>
        <p:grpSpPr bwMode="auto">
          <a:xfrm>
            <a:off x="2776539" y="3895725"/>
            <a:ext cx="6707187" cy="2520950"/>
            <a:chOff x="859" y="864"/>
            <a:chExt cx="4225" cy="1588"/>
          </a:xfrm>
        </p:grpSpPr>
        <p:sp>
          <p:nvSpPr>
            <p:cNvPr id="253146" name="AutoShape 218">
              <a:extLst>
                <a:ext uri="{FF2B5EF4-FFF2-40B4-BE49-F238E27FC236}">
                  <a16:creationId xmlns:a16="http://schemas.microsoft.com/office/drawing/2014/main" xmlns="" id="{265EF345-3C38-4BEC-8E0B-5AAE7A338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64"/>
              <a:ext cx="183" cy="21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3147" name="Line 219">
              <a:extLst>
                <a:ext uri="{FF2B5EF4-FFF2-40B4-BE49-F238E27FC236}">
                  <a16:creationId xmlns:a16="http://schemas.microsoft.com/office/drawing/2014/main" xmlns="" id="{AFAB4892-1DFD-499F-81F5-A98013BD4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4" y="1070"/>
              <a:ext cx="1258" cy="48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3148" name="AutoShape 220">
              <a:extLst>
                <a:ext uri="{FF2B5EF4-FFF2-40B4-BE49-F238E27FC236}">
                  <a16:creationId xmlns:a16="http://schemas.microsoft.com/office/drawing/2014/main" xmlns="" id="{2B6914BE-9463-4F3F-9AE5-485C40B0B82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616" y="1537"/>
              <a:ext cx="183" cy="21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3149" name="Line 221">
              <a:extLst>
                <a:ext uri="{FF2B5EF4-FFF2-40B4-BE49-F238E27FC236}">
                  <a16:creationId xmlns:a16="http://schemas.microsoft.com/office/drawing/2014/main" xmlns="" id="{FFB5C487-5FDB-4678-8248-43CFB94D7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5" y="1070"/>
              <a:ext cx="1258" cy="48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3150" name="AutoShape 222">
              <a:extLst>
                <a:ext uri="{FF2B5EF4-FFF2-40B4-BE49-F238E27FC236}">
                  <a16:creationId xmlns:a16="http://schemas.microsoft.com/office/drawing/2014/main" xmlns="" id="{DD4D133F-F5A5-414E-9E41-CFEAFF5C60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42" y="1537"/>
              <a:ext cx="183" cy="21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3151" name="AutoShape 223">
              <a:extLst>
                <a:ext uri="{FF2B5EF4-FFF2-40B4-BE49-F238E27FC236}">
                  <a16:creationId xmlns:a16="http://schemas.microsoft.com/office/drawing/2014/main" xmlns="" id="{22C8B158-A2A9-4295-B25A-BDCF4AC09F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880" y="1537"/>
              <a:ext cx="183" cy="21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3152" name="Line 224">
              <a:extLst>
                <a:ext uri="{FF2B5EF4-FFF2-40B4-BE49-F238E27FC236}">
                  <a16:creationId xmlns:a16="http://schemas.microsoft.com/office/drawing/2014/main" xmlns="" id="{C965863F-C4B1-4495-A2A5-EA7303D10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2" y="1070"/>
              <a:ext cx="0" cy="481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11692" name="Group 225">
              <a:extLst>
                <a:ext uri="{FF2B5EF4-FFF2-40B4-BE49-F238E27FC236}">
                  <a16:creationId xmlns:a16="http://schemas.microsoft.com/office/drawing/2014/main" xmlns="" id="{4BCE2DC1-35CD-4D0A-A6E0-3BD8EE8BB0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9" y="1763"/>
              <a:ext cx="846" cy="689"/>
              <a:chOff x="1467" y="3325"/>
              <a:chExt cx="846" cy="689"/>
            </a:xfrm>
          </p:grpSpPr>
          <p:sp>
            <p:nvSpPr>
              <p:cNvPr id="253154" name="AutoShape 226">
                <a:extLst>
                  <a:ext uri="{FF2B5EF4-FFF2-40B4-BE49-F238E27FC236}">
                    <a16:creationId xmlns:a16="http://schemas.microsoft.com/office/drawing/2014/main" xmlns="" id="{30FD8E5F-E33B-4CBE-B285-9081683CF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7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155" name="Line 227">
                <a:extLst>
                  <a:ext uri="{FF2B5EF4-FFF2-40B4-BE49-F238E27FC236}">
                    <a16:creationId xmlns:a16="http://schemas.microsoft.com/office/drawing/2014/main" xmlns="" id="{B9BB2AB5-D474-4642-93B5-6675D24068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53" y="3325"/>
                <a:ext cx="760" cy="480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111693" name="Group 228">
              <a:extLst>
                <a:ext uri="{FF2B5EF4-FFF2-40B4-BE49-F238E27FC236}">
                  <a16:creationId xmlns:a16="http://schemas.microsoft.com/office/drawing/2014/main" xmlns="" id="{37473145-9BFA-4F8B-BCB7-B13ADB8861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4" y="1762"/>
              <a:ext cx="331" cy="690"/>
              <a:chOff x="1972" y="3324"/>
              <a:chExt cx="331" cy="690"/>
            </a:xfrm>
          </p:grpSpPr>
          <p:sp>
            <p:nvSpPr>
              <p:cNvPr id="253157" name="AutoShape 229">
                <a:extLst>
                  <a:ext uri="{FF2B5EF4-FFF2-40B4-BE49-F238E27FC236}">
                    <a16:creationId xmlns:a16="http://schemas.microsoft.com/office/drawing/2014/main" xmlns="" id="{DE7549D6-C2DB-411C-95CF-E637BE8DC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158" name="Line 230">
                <a:extLst>
                  <a:ext uri="{FF2B5EF4-FFF2-40B4-BE49-F238E27FC236}">
                    <a16:creationId xmlns:a16="http://schemas.microsoft.com/office/drawing/2014/main" xmlns="" id="{FFE59014-35E5-481D-9B9D-03540C2F2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8" y="3324"/>
                <a:ext cx="245" cy="48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111694" name="Group 231">
              <a:extLst>
                <a:ext uri="{FF2B5EF4-FFF2-40B4-BE49-F238E27FC236}">
                  <a16:creationId xmlns:a16="http://schemas.microsoft.com/office/drawing/2014/main" xmlns="" id="{D9CEE512-6664-4E74-8729-9901AC7267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3" y="1763"/>
              <a:ext cx="349" cy="689"/>
              <a:chOff x="2311" y="3325"/>
              <a:chExt cx="349" cy="689"/>
            </a:xfrm>
          </p:grpSpPr>
          <p:sp>
            <p:nvSpPr>
              <p:cNvPr id="253160" name="AutoShape 232">
                <a:extLst>
                  <a:ext uri="{FF2B5EF4-FFF2-40B4-BE49-F238E27FC236}">
                    <a16:creationId xmlns:a16="http://schemas.microsoft.com/office/drawing/2014/main" xmlns="" id="{19F1196C-67F4-45C4-911E-B7D449E0A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161" name="Line 233">
                <a:extLst>
                  <a:ext uri="{FF2B5EF4-FFF2-40B4-BE49-F238E27FC236}">
                    <a16:creationId xmlns:a16="http://schemas.microsoft.com/office/drawing/2014/main" xmlns="" id="{461C158C-AAEE-4F9E-BFD1-BEAC94904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1" y="3325"/>
                <a:ext cx="245" cy="48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111695" name="Group 234">
              <a:extLst>
                <a:ext uri="{FF2B5EF4-FFF2-40B4-BE49-F238E27FC236}">
                  <a16:creationId xmlns:a16="http://schemas.microsoft.com/office/drawing/2014/main" xmlns="" id="{632EC897-2430-4099-94B2-F7F1C6FB84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" y="1763"/>
              <a:ext cx="577" cy="689"/>
              <a:chOff x="2982" y="3325"/>
              <a:chExt cx="577" cy="689"/>
            </a:xfrm>
          </p:grpSpPr>
          <p:sp>
            <p:nvSpPr>
              <p:cNvPr id="253163" name="AutoShape 235">
                <a:extLst>
                  <a:ext uri="{FF2B5EF4-FFF2-40B4-BE49-F238E27FC236}">
                    <a16:creationId xmlns:a16="http://schemas.microsoft.com/office/drawing/2014/main" xmlns="" id="{9459D807-965C-4FFA-B3E9-79B5F1984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164" name="Line 236">
                <a:extLst>
                  <a:ext uri="{FF2B5EF4-FFF2-40B4-BE49-F238E27FC236}">
                    <a16:creationId xmlns:a16="http://schemas.microsoft.com/office/drawing/2014/main" xmlns="" id="{7044B158-7CF1-4848-9FA0-C49A5327C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8" y="3325"/>
                <a:ext cx="481" cy="48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111696" name="Group 237">
              <a:extLst>
                <a:ext uri="{FF2B5EF4-FFF2-40B4-BE49-F238E27FC236}">
                  <a16:creationId xmlns:a16="http://schemas.microsoft.com/office/drawing/2014/main" xmlns="" id="{2C77902E-03AB-48FF-9D39-CDE68ED022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1769"/>
              <a:ext cx="183" cy="683"/>
              <a:chOff x="3488" y="3331"/>
              <a:chExt cx="183" cy="683"/>
            </a:xfrm>
          </p:grpSpPr>
          <p:sp>
            <p:nvSpPr>
              <p:cNvPr id="253166" name="AutoShape 238">
                <a:extLst>
                  <a:ext uri="{FF2B5EF4-FFF2-40B4-BE49-F238E27FC236}">
                    <a16:creationId xmlns:a16="http://schemas.microsoft.com/office/drawing/2014/main" xmlns="" id="{22DDC03C-6688-4BD8-905B-62F20E383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167" name="Line 239">
                <a:extLst>
                  <a:ext uri="{FF2B5EF4-FFF2-40B4-BE49-F238E27FC236}">
                    <a16:creationId xmlns:a16="http://schemas.microsoft.com/office/drawing/2014/main" xmlns="" id="{175F9487-34CF-47B3-B897-34CA4F6D79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0" y="3331"/>
                <a:ext cx="0" cy="48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111697" name="Group 240">
              <a:extLst>
                <a:ext uri="{FF2B5EF4-FFF2-40B4-BE49-F238E27FC236}">
                  <a16:creationId xmlns:a16="http://schemas.microsoft.com/office/drawing/2014/main" xmlns="" id="{1F954CA2-AB83-45ED-8101-F97EEA6A48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754"/>
              <a:ext cx="592" cy="698"/>
              <a:chOff x="3584" y="3316"/>
              <a:chExt cx="592" cy="698"/>
            </a:xfrm>
          </p:grpSpPr>
          <p:sp>
            <p:nvSpPr>
              <p:cNvPr id="253169" name="AutoShape 241">
                <a:extLst>
                  <a:ext uri="{FF2B5EF4-FFF2-40B4-BE49-F238E27FC236}">
                    <a16:creationId xmlns:a16="http://schemas.microsoft.com/office/drawing/2014/main" xmlns="" id="{C2558FD8-E64E-4274-924D-EE64F5CA1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170" name="Line 242">
                <a:extLst>
                  <a:ext uri="{FF2B5EF4-FFF2-40B4-BE49-F238E27FC236}">
                    <a16:creationId xmlns:a16="http://schemas.microsoft.com/office/drawing/2014/main" xmlns="" id="{A8CE7EEE-1FE3-4DE9-9A77-9F8543ED5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4" y="3316"/>
                <a:ext cx="481" cy="48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111698" name="Group 243">
              <a:extLst>
                <a:ext uri="{FF2B5EF4-FFF2-40B4-BE49-F238E27FC236}">
                  <a16:creationId xmlns:a16="http://schemas.microsoft.com/office/drawing/2014/main" xmlns="" id="{80E89FF3-D482-47B9-9072-196F4A124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0" y="1755"/>
              <a:ext cx="335" cy="697"/>
              <a:chOff x="4498" y="3317"/>
              <a:chExt cx="335" cy="697"/>
            </a:xfrm>
          </p:grpSpPr>
          <p:sp>
            <p:nvSpPr>
              <p:cNvPr id="253172" name="AutoShape 244">
                <a:extLst>
                  <a:ext uri="{FF2B5EF4-FFF2-40B4-BE49-F238E27FC236}">
                    <a16:creationId xmlns:a16="http://schemas.microsoft.com/office/drawing/2014/main" xmlns="" id="{E4D8DDBD-510B-4C50-97FC-150AA1CDF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8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173" name="Line 245">
                <a:extLst>
                  <a:ext uri="{FF2B5EF4-FFF2-40B4-BE49-F238E27FC236}">
                    <a16:creationId xmlns:a16="http://schemas.microsoft.com/office/drawing/2014/main" xmlns="" id="{05017112-48CD-4D68-ABFD-3DB4749903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8" y="3317"/>
                <a:ext cx="245" cy="48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111699" name="Group 246">
              <a:extLst>
                <a:ext uri="{FF2B5EF4-FFF2-40B4-BE49-F238E27FC236}">
                  <a16:creationId xmlns:a16="http://schemas.microsoft.com/office/drawing/2014/main" xmlns="" id="{ABB24A8A-445D-482C-8C64-707A20EB48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3" y="1755"/>
              <a:ext cx="345" cy="697"/>
              <a:chOff x="4841" y="3317"/>
              <a:chExt cx="345" cy="697"/>
            </a:xfrm>
          </p:grpSpPr>
          <p:sp>
            <p:nvSpPr>
              <p:cNvPr id="253175" name="AutoShape 247">
                <a:extLst>
                  <a:ext uri="{FF2B5EF4-FFF2-40B4-BE49-F238E27FC236}">
                    <a16:creationId xmlns:a16="http://schemas.microsoft.com/office/drawing/2014/main" xmlns="" id="{05C16434-C070-424D-9FAF-BE6D95E55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3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176" name="Line 248">
                <a:extLst>
                  <a:ext uri="{FF2B5EF4-FFF2-40B4-BE49-F238E27FC236}">
                    <a16:creationId xmlns:a16="http://schemas.microsoft.com/office/drawing/2014/main" xmlns="" id="{742FD149-A916-4567-97C6-E2B18B142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1" y="3317"/>
                <a:ext cx="245" cy="48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111700" name="Group 249">
              <a:extLst>
                <a:ext uri="{FF2B5EF4-FFF2-40B4-BE49-F238E27FC236}">
                  <a16:creationId xmlns:a16="http://schemas.microsoft.com/office/drawing/2014/main" xmlns="" id="{640A72B5-9269-4C8A-979D-5E3B9DF76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34" y="1755"/>
              <a:ext cx="850" cy="697"/>
              <a:chOff x="4842" y="3317"/>
              <a:chExt cx="850" cy="697"/>
            </a:xfrm>
          </p:grpSpPr>
          <p:sp>
            <p:nvSpPr>
              <p:cNvPr id="253178" name="AutoShape 250">
                <a:extLst>
                  <a:ext uri="{FF2B5EF4-FFF2-40B4-BE49-F238E27FC236}">
                    <a16:creationId xmlns:a16="http://schemas.microsoft.com/office/drawing/2014/main" xmlns="" id="{F5701F93-7895-4BAC-9807-01B19C24D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179" name="Line 251">
                <a:extLst>
                  <a:ext uri="{FF2B5EF4-FFF2-40B4-BE49-F238E27FC236}">
                    <a16:creationId xmlns:a16="http://schemas.microsoft.com/office/drawing/2014/main" xmlns="" id="{0708EDFC-B7D0-4AF7-B75D-2C8109649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2" y="3317"/>
                <a:ext cx="760" cy="481"/>
              </a:xfrm>
              <a:prstGeom prst="lin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</p:grpSp>
      <p:sp>
        <p:nvSpPr>
          <p:cNvPr id="253180" name="Text Box 252">
            <a:extLst>
              <a:ext uri="{FF2B5EF4-FFF2-40B4-BE49-F238E27FC236}">
                <a16:creationId xmlns:a16="http://schemas.microsoft.com/office/drawing/2014/main" xmlns="" id="{6B35C0EF-A73D-4278-A090-C350EEA15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6" y="4997450"/>
            <a:ext cx="377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b="1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53181" name="Text Box 253">
            <a:extLst>
              <a:ext uri="{FF2B5EF4-FFF2-40B4-BE49-F238E27FC236}">
                <a16:creationId xmlns:a16="http://schemas.microsoft.com/office/drawing/2014/main" xmlns="" id="{65486D75-B378-4AF0-BDFC-C9C76C18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7839" y="4968875"/>
            <a:ext cx="377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b="1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53182" name="AutoShape 254">
            <a:extLst>
              <a:ext uri="{FF2B5EF4-FFF2-40B4-BE49-F238E27FC236}">
                <a16:creationId xmlns:a16="http://schemas.microsoft.com/office/drawing/2014/main" xmlns="" id="{E43DAC88-3B77-47D6-9AB8-ECD6269C5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526" y="3889376"/>
            <a:ext cx="290513" cy="346075"/>
          </a:xfrm>
          <a:prstGeom prst="triangle">
            <a:avLst>
              <a:gd name="adj" fmla="val 50000"/>
            </a:avLst>
          </a:prstGeom>
          <a:solidFill>
            <a:srgbClr val="B2B2B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pSp>
        <p:nvGrpSpPr>
          <p:cNvPr id="253183" name="Group 255">
            <a:extLst>
              <a:ext uri="{FF2B5EF4-FFF2-40B4-BE49-F238E27FC236}">
                <a16:creationId xmlns:a16="http://schemas.microsoft.com/office/drawing/2014/main" xmlns="" id="{711CF601-B4C4-4B96-8BDE-4A69F896D9F8}"/>
              </a:ext>
            </a:extLst>
          </p:cNvPr>
          <p:cNvGrpSpPr>
            <a:grpSpLocks/>
          </p:cNvGrpSpPr>
          <p:nvPr/>
        </p:nvGrpSpPr>
        <p:grpSpPr bwMode="auto">
          <a:xfrm>
            <a:off x="3971926" y="4216400"/>
            <a:ext cx="2136775" cy="1087438"/>
            <a:chOff x="2224" y="2632"/>
            <a:chExt cx="1346" cy="685"/>
          </a:xfrm>
        </p:grpSpPr>
        <p:sp>
          <p:nvSpPr>
            <p:cNvPr id="253184" name="Line 256">
              <a:extLst>
                <a:ext uri="{FF2B5EF4-FFF2-40B4-BE49-F238E27FC236}">
                  <a16:creationId xmlns:a16="http://schemas.microsoft.com/office/drawing/2014/main" xmlns="" id="{371BACD4-29C6-44AA-8FD3-12DDB0EB8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12" y="2632"/>
              <a:ext cx="1258" cy="4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3185" name="AutoShape 257">
              <a:extLst>
                <a:ext uri="{FF2B5EF4-FFF2-40B4-BE49-F238E27FC236}">
                  <a16:creationId xmlns:a16="http://schemas.microsoft.com/office/drawing/2014/main" xmlns="" id="{550FE27C-CAE4-4081-91D2-C5C184ED47B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24" y="3099"/>
              <a:ext cx="183" cy="218"/>
            </a:xfrm>
            <a:prstGeom prst="triangle">
              <a:avLst>
                <a:gd name="adj" fmla="val 50000"/>
              </a:avLst>
            </a:prstGeom>
            <a:solidFill>
              <a:srgbClr val="B2B2B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3186" name="Group 258">
            <a:extLst>
              <a:ext uri="{FF2B5EF4-FFF2-40B4-BE49-F238E27FC236}">
                <a16:creationId xmlns:a16="http://schemas.microsoft.com/office/drawing/2014/main" xmlns="" id="{C850CC64-708F-45D5-8032-0568F64E89BE}"/>
              </a:ext>
            </a:extLst>
          </p:cNvPr>
          <p:cNvGrpSpPr>
            <a:grpSpLocks/>
          </p:cNvGrpSpPr>
          <p:nvPr/>
        </p:nvGrpSpPr>
        <p:grpSpPr bwMode="auto">
          <a:xfrm>
            <a:off x="6176963" y="4216400"/>
            <a:ext cx="2095500" cy="1087438"/>
            <a:chOff x="3613" y="2632"/>
            <a:chExt cx="1320" cy="685"/>
          </a:xfrm>
        </p:grpSpPr>
        <p:sp>
          <p:nvSpPr>
            <p:cNvPr id="253187" name="Line 259">
              <a:extLst>
                <a:ext uri="{FF2B5EF4-FFF2-40B4-BE49-F238E27FC236}">
                  <a16:creationId xmlns:a16="http://schemas.microsoft.com/office/drawing/2014/main" xmlns="" id="{2B9F3B47-F4C8-4435-8BF5-2FF3B3136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3" y="2632"/>
              <a:ext cx="1258" cy="4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3188" name="AutoShape 260">
              <a:extLst>
                <a:ext uri="{FF2B5EF4-FFF2-40B4-BE49-F238E27FC236}">
                  <a16:creationId xmlns:a16="http://schemas.microsoft.com/office/drawing/2014/main" xmlns="" id="{1655D168-60DA-474A-BF43-0A3020042A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50" y="3099"/>
              <a:ext cx="183" cy="218"/>
            </a:xfrm>
            <a:prstGeom prst="triangle">
              <a:avLst>
                <a:gd name="adj" fmla="val 50000"/>
              </a:avLst>
            </a:prstGeom>
            <a:solidFill>
              <a:srgbClr val="B2B2B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3189" name="Group 261">
            <a:extLst>
              <a:ext uri="{FF2B5EF4-FFF2-40B4-BE49-F238E27FC236}">
                <a16:creationId xmlns:a16="http://schemas.microsoft.com/office/drawing/2014/main" xmlns="" id="{7ACF5264-3797-4049-B8B1-87CCF1FC307E}"/>
              </a:ext>
            </a:extLst>
          </p:cNvPr>
          <p:cNvGrpSpPr>
            <a:grpSpLocks/>
          </p:cNvGrpSpPr>
          <p:nvPr/>
        </p:nvGrpSpPr>
        <p:grpSpPr bwMode="auto">
          <a:xfrm>
            <a:off x="5978526" y="4216400"/>
            <a:ext cx="290513" cy="1087438"/>
            <a:chOff x="3488" y="2632"/>
            <a:chExt cx="183" cy="685"/>
          </a:xfrm>
        </p:grpSpPr>
        <p:sp>
          <p:nvSpPr>
            <p:cNvPr id="253190" name="AutoShape 262">
              <a:extLst>
                <a:ext uri="{FF2B5EF4-FFF2-40B4-BE49-F238E27FC236}">
                  <a16:creationId xmlns:a16="http://schemas.microsoft.com/office/drawing/2014/main" xmlns="" id="{E790DBED-BE24-41AF-8344-F211C34BD4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3488" y="3099"/>
              <a:ext cx="183" cy="218"/>
            </a:xfrm>
            <a:prstGeom prst="triangle">
              <a:avLst>
                <a:gd name="adj" fmla="val 50000"/>
              </a:avLst>
            </a:prstGeom>
            <a:solidFill>
              <a:srgbClr val="B2B2B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3191" name="Line 263">
              <a:extLst>
                <a:ext uri="{FF2B5EF4-FFF2-40B4-BE49-F238E27FC236}">
                  <a16:creationId xmlns:a16="http://schemas.microsoft.com/office/drawing/2014/main" xmlns="" id="{9A01A2BC-A937-41CA-B997-E432A0499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0" y="2632"/>
              <a:ext cx="0" cy="4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3192" name="Group 264">
            <a:extLst>
              <a:ext uri="{FF2B5EF4-FFF2-40B4-BE49-F238E27FC236}">
                <a16:creationId xmlns:a16="http://schemas.microsoft.com/office/drawing/2014/main" xmlns="" id="{075CB466-5516-4A7D-ACB0-F700CC1A2A45}"/>
              </a:ext>
            </a:extLst>
          </p:cNvPr>
          <p:cNvGrpSpPr>
            <a:grpSpLocks/>
          </p:cNvGrpSpPr>
          <p:nvPr/>
        </p:nvGrpSpPr>
        <p:grpSpPr bwMode="auto">
          <a:xfrm>
            <a:off x="2713039" y="5316538"/>
            <a:ext cx="1400175" cy="1376362"/>
            <a:chOff x="1431" y="3325"/>
            <a:chExt cx="882" cy="867"/>
          </a:xfrm>
        </p:grpSpPr>
        <p:grpSp>
          <p:nvGrpSpPr>
            <p:cNvPr id="111675" name="Group 265">
              <a:extLst>
                <a:ext uri="{FF2B5EF4-FFF2-40B4-BE49-F238E27FC236}">
                  <a16:creationId xmlns:a16="http://schemas.microsoft.com/office/drawing/2014/main" xmlns="" id="{F1E5B114-F993-49B6-878F-353522C4E9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7" y="3325"/>
              <a:ext cx="846" cy="689"/>
              <a:chOff x="1467" y="3325"/>
              <a:chExt cx="846" cy="689"/>
            </a:xfrm>
          </p:grpSpPr>
          <p:sp>
            <p:nvSpPr>
              <p:cNvPr id="253194" name="AutoShape 266">
                <a:extLst>
                  <a:ext uri="{FF2B5EF4-FFF2-40B4-BE49-F238E27FC236}">
                    <a16:creationId xmlns:a16="http://schemas.microsoft.com/office/drawing/2014/main" xmlns="" id="{71B0F873-8209-4D5D-8B2D-F6628A95C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7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B2B2B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195" name="Line 267">
                <a:extLst>
                  <a:ext uri="{FF2B5EF4-FFF2-40B4-BE49-F238E27FC236}">
                    <a16:creationId xmlns:a16="http://schemas.microsoft.com/office/drawing/2014/main" xmlns="" id="{967EE78F-4C53-4825-92E9-7404E2EEC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53" y="3325"/>
                <a:ext cx="76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3196" name="Text Box 268">
              <a:extLst>
                <a:ext uri="{FF2B5EF4-FFF2-40B4-BE49-F238E27FC236}">
                  <a16:creationId xmlns:a16="http://schemas.microsoft.com/office/drawing/2014/main" xmlns="" id="{BAA6B1E3-4A89-4696-A1BA-31D3E56D8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1" y="3980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latin typeface="Times New Roman" charset="0"/>
                  <a:ea typeface="ＭＳ Ｐゴシック" charset="0"/>
                </a:rPr>
                <a:t>12</a:t>
              </a:r>
            </a:p>
          </p:txBody>
        </p:sp>
      </p:grpSp>
      <p:grpSp>
        <p:nvGrpSpPr>
          <p:cNvPr id="253197" name="Group 269">
            <a:extLst>
              <a:ext uri="{FF2B5EF4-FFF2-40B4-BE49-F238E27FC236}">
                <a16:creationId xmlns:a16="http://schemas.microsoft.com/office/drawing/2014/main" xmlns="" id="{471922AF-D974-4820-959E-2EF3CA1E3476}"/>
              </a:ext>
            </a:extLst>
          </p:cNvPr>
          <p:cNvGrpSpPr>
            <a:grpSpLocks/>
          </p:cNvGrpSpPr>
          <p:nvPr/>
        </p:nvGrpSpPr>
        <p:grpSpPr bwMode="auto">
          <a:xfrm>
            <a:off x="3508376" y="5314950"/>
            <a:ext cx="588963" cy="1377950"/>
            <a:chOff x="1932" y="3324"/>
            <a:chExt cx="371" cy="868"/>
          </a:xfrm>
        </p:grpSpPr>
        <p:grpSp>
          <p:nvGrpSpPr>
            <p:cNvPr id="111671" name="Group 270">
              <a:extLst>
                <a:ext uri="{FF2B5EF4-FFF2-40B4-BE49-F238E27FC236}">
                  <a16:creationId xmlns:a16="http://schemas.microsoft.com/office/drawing/2014/main" xmlns="" id="{667AF8E1-E78D-4E9E-914E-2DE0368A9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2" y="3324"/>
              <a:ext cx="331" cy="690"/>
              <a:chOff x="1972" y="3324"/>
              <a:chExt cx="331" cy="690"/>
            </a:xfrm>
          </p:grpSpPr>
          <p:sp>
            <p:nvSpPr>
              <p:cNvPr id="253199" name="AutoShape 271">
                <a:extLst>
                  <a:ext uri="{FF2B5EF4-FFF2-40B4-BE49-F238E27FC236}">
                    <a16:creationId xmlns:a16="http://schemas.microsoft.com/office/drawing/2014/main" xmlns="" id="{6B3F613C-0ED2-4458-807F-7EEB17703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B2B2B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200" name="Line 272">
                <a:extLst>
                  <a:ext uri="{FF2B5EF4-FFF2-40B4-BE49-F238E27FC236}">
                    <a16:creationId xmlns:a16="http://schemas.microsoft.com/office/drawing/2014/main" xmlns="" id="{890D40CD-26FE-4F28-B073-F512FD103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8" y="3324"/>
                <a:ext cx="245" cy="4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3201" name="Text Box 273">
              <a:extLst>
                <a:ext uri="{FF2B5EF4-FFF2-40B4-BE49-F238E27FC236}">
                  <a16:creationId xmlns:a16="http://schemas.microsoft.com/office/drawing/2014/main" xmlns="" id="{C0BAAB15-0298-46E5-A986-072B2A327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3980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latin typeface="Times New Roman" charset="0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253202" name="Group 274">
            <a:extLst>
              <a:ext uri="{FF2B5EF4-FFF2-40B4-BE49-F238E27FC236}">
                <a16:creationId xmlns:a16="http://schemas.microsoft.com/office/drawing/2014/main" xmlns="" id="{F20EA483-0EF0-4D46-AAEF-2DD119B8D6B7}"/>
              </a:ext>
            </a:extLst>
          </p:cNvPr>
          <p:cNvGrpSpPr>
            <a:grpSpLocks/>
          </p:cNvGrpSpPr>
          <p:nvPr/>
        </p:nvGrpSpPr>
        <p:grpSpPr bwMode="auto">
          <a:xfrm>
            <a:off x="4110039" y="5316538"/>
            <a:ext cx="612775" cy="1376362"/>
            <a:chOff x="2311" y="3325"/>
            <a:chExt cx="386" cy="867"/>
          </a:xfrm>
        </p:grpSpPr>
        <p:grpSp>
          <p:nvGrpSpPr>
            <p:cNvPr id="111667" name="Group 275">
              <a:extLst>
                <a:ext uri="{FF2B5EF4-FFF2-40B4-BE49-F238E27FC236}">
                  <a16:creationId xmlns:a16="http://schemas.microsoft.com/office/drawing/2014/main" xmlns="" id="{A51E05F7-9CF5-44DC-BF9A-5371B50EC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1" y="3325"/>
              <a:ext cx="349" cy="689"/>
              <a:chOff x="2311" y="3325"/>
              <a:chExt cx="349" cy="689"/>
            </a:xfrm>
          </p:grpSpPr>
          <p:sp>
            <p:nvSpPr>
              <p:cNvPr id="253204" name="AutoShape 276">
                <a:extLst>
                  <a:ext uri="{FF2B5EF4-FFF2-40B4-BE49-F238E27FC236}">
                    <a16:creationId xmlns:a16="http://schemas.microsoft.com/office/drawing/2014/main" xmlns="" id="{97DCDD3D-B389-44B6-AD29-FA2A23740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7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B2B2B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205" name="Line 277">
                <a:extLst>
                  <a:ext uri="{FF2B5EF4-FFF2-40B4-BE49-F238E27FC236}">
                    <a16:creationId xmlns:a16="http://schemas.microsoft.com/office/drawing/2014/main" xmlns="" id="{6C9D25AD-6032-4AF6-BAF2-5686DCEE6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1" y="3325"/>
                <a:ext cx="245" cy="4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3206" name="Text Box 278">
              <a:extLst>
                <a:ext uri="{FF2B5EF4-FFF2-40B4-BE49-F238E27FC236}">
                  <a16:creationId xmlns:a16="http://schemas.microsoft.com/office/drawing/2014/main" xmlns="" id="{BCB4D5E5-F6A0-42D5-92A7-E678E6F693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" y="3980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latin typeface="Times New Roman" charset="0"/>
                  <a:ea typeface="ＭＳ Ｐゴシック" charset="0"/>
                </a:rPr>
                <a:t>8</a:t>
              </a:r>
            </a:p>
          </p:txBody>
        </p:sp>
      </p:grpSp>
      <p:grpSp>
        <p:nvGrpSpPr>
          <p:cNvPr id="253207" name="Group 279">
            <a:extLst>
              <a:ext uri="{FF2B5EF4-FFF2-40B4-BE49-F238E27FC236}">
                <a16:creationId xmlns:a16="http://schemas.microsoft.com/office/drawing/2014/main" xmlns="" id="{5A9761CF-A7A3-4ED6-AEC5-3DA377246BC0}"/>
              </a:ext>
            </a:extLst>
          </p:cNvPr>
          <p:cNvGrpSpPr>
            <a:grpSpLocks/>
          </p:cNvGrpSpPr>
          <p:nvPr/>
        </p:nvGrpSpPr>
        <p:grpSpPr bwMode="auto">
          <a:xfrm>
            <a:off x="5122864" y="5316538"/>
            <a:ext cx="968375" cy="1376362"/>
            <a:chOff x="2949" y="3325"/>
            <a:chExt cx="610" cy="867"/>
          </a:xfrm>
        </p:grpSpPr>
        <p:grpSp>
          <p:nvGrpSpPr>
            <p:cNvPr id="111663" name="Group 280">
              <a:extLst>
                <a:ext uri="{FF2B5EF4-FFF2-40B4-BE49-F238E27FC236}">
                  <a16:creationId xmlns:a16="http://schemas.microsoft.com/office/drawing/2014/main" xmlns="" id="{F39CAEAA-0DC0-4D62-9F86-01046AB5F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2" y="3325"/>
              <a:ext cx="577" cy="689"/>
              <a:chOff x="2982" y="3325"/>
              <a:chExt cx="577" cy="689"/>
            </a:xfrm>
          </p:grpSpPr>
          <p:sp>
            <p:nvSpPr>
              <p:cNvPr id="253209" name="AutoShape 281">
                <a:extLst>
                  <a:ext uri="{FF2B5EF4-FFF2-40B4-BE49-F238E27FC236}">
                    <a16:creationId xmlns:a16="http://schemas.microsoft.com/office/drawing/2014/main" xmlns="" id="{1CEE0987-949B-4494-96AD-6025AC659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B2B2B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210" name="Line 282">
                <a:extLst>
                  <a:ext uri="{FF2B5EF4-FFF2-40B4-BE49-F238E27FC236}">
                    <a16:creationId xmlns:a16="http://schemas.microsoft.com/office/drawing/2014/main" xmlns="" id="{B0AB977A-0204-4BF1-9F6E-D787DAE18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8" y="3325"/>
                <a:ext cx="481" cy="4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3211" name="Text Box 283">
              <a:extLst>
                <a:ext uri="{FF2B5EF4-FFF2-40B4-BE49-F238E27FC236}">
                  <a16:creationId xmlns:a16="http://schemas.microsoft.com/office/drawing/2014/main" xmlns="" id="{4C77D8CC-D2BD-4CF7-B7C0-977A5CC46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3980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53212" name="Group 284">
            <a:extLst>
              <a:ext uri="{FF2B5EF4-FFF2-40B4-BE49-F238E27FC236}">
                <a16:creationId xmlns:a16="http://schemas.microsoft.com/office/drawing/2014/main" xmlns="" id="{0982C820-A909-47A3-92EC-2CA9C8D5FA84}"/>
              </a:ext>
            </a:extLst>
          </p:cNvPr>
          <p:cNvGrpSpPr>
            <a:grpSpLocks/>
          </p:cNvGrpSpPr>
          <p:nvPr/>
        </p:nvGrpSpPr>
        <p:grpSpPr bwMode="auto">
          <a:xfrm>
            <a:off x="5918201" y="5326064"/>
            <a:ext cx="415925" cy="1366837"/>
            <a:chOff x="3450" y="3331"/>
            <a:chExt cx="262" cy="861"/>
          </a:xfrm>
        </p:grpSpPr>
        <p:grpSp>
          <p:nvGrpSpPr>
            <p:cNvPr id="111659" name="Group 285">
              <a:extLst>
                <a:ext uri="{FF2B5EF4-FFF2-40B4-BE49-F238E27FC236}">
                  <a16:creationId xmlns:a16="http://schemas.microsoft.com/office/drawing/2014/main" xmlns="" id="{23D9A624-E8AB-4B71-8E75-A5F178686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8" y="3331"/>
              <a:ext cx="183" cy="683"/>
              <a:chOff x="3488" y="3331"/>
              <a:chExt cx="183" cy="683"/>
            </a:xfrm>
          </p:grpSpPr>
          <p:sp>
            <p:nvSpPr>
              <p:cNvPr id="253214" name="AutoShape 286">
                <a:extLst>
                  <a:ext uri="{FF2B5EF4-FFF2-40B4-BE49-F238E27FC236}">
                    <a16:creationId xmlns:a16="http://schemas.microsoft.com/office/drawing/2014/main" xmlns="" id="{42B4D7FB-8F38-456C-9123-7FAF0F770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8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B2B2B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215" name="Line 287">
                <a:extLst>
                  <a:ext uri="{FF2B5EF4-FFF2-40B4-BE49-F238E27FC236}">
                    <a16:creationId xmlns:a16="http://schemas.microsoft.com/office/drawing/2014/main" xmlns="" id="{6B398289-9D60-436A-9679-17B05452BC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0" y="3331"/>
                <a:ext cx="0" cy="4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3216" name="Text Box 288">
              <a:extLst>
                <a:ext uri="{FF2B5EF4-FFF2-40B4-BE49-F238E27FC236}">
                  <a16:creationId xmlns:a16="http://schemas.microsoft.com/office/drawing/2014/main" xmlns="" id="{908A9DE8-0340-427C-A111-D14E56428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0" y="3980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latin typeface="Times New Roman" charset="0"/>
                  <a:ea typeface="ＭＳ Ｐゴシック" charset="0"/>
                </a:rPr>
                <a:t>4</a:t>
              </a:r>
            </a:p>
          </p:txBody>
        </p:sp>
      </p:grpSp>
      <p:grpSp>
        <p:nvGrpSpPr>
          <p:cNvPr id="253217" name="Group 289">
            <a:extLst>
              <a:ext uri="{FF2B5EF4-FFF2-40B4-BE49-F238E27FC236}">
                <a16:creationId xmlns:a16="http://schemas.microsoft.com/office/drawing/2014/main" xmlns="" id="{23EC6CFC-74FD-4493-B206-BA79958695F8}"/>
              </a:ext>
            </a:extLst>
          </p:cNvPr>
          <p:cNvGrpSpPr>
            <a:grpSpLocks/>
          </p:cNvGrpSpPr>
          <p:nvPr/>
        </p:nvGrpSpPr>
        <p:grpSpPr bwMode="auto">
          <a:xfrm>
            <a:off x="6130926" y="5302250"/>
            <a:ext cx="1001713" cy="1390650"/>
            <a:chOff x="3584" y="3316"/>
            <a:chExt cx="631" cy="876"/>
          </a:xfrm>
        </p:grpSpPr>
        <p:grpSp>
          <p:nvGrpSpPr>
            <p:cNvPr id="111655" name="Group 290">
              <a:extLst>
                <a:ext uri="{FF2B5EF4-FFF2-40B4-BE49-F238E27FC236}">
                  <a16:creationId xmlns:a16="http://schemas.microsoft.com/office/drawing/2014/main" xmlns="" id="{E8EF3092-00E5-49D2-A177-5979C7D33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4" y="3316"/>
              <a:ext cx="592" cy="698"/>
              <a:chOff x="3584" y="3316"/>
              <a:chExt cx="592" cy="698"/>
            </a:xfrm>
          </p:grpSpPr>
          <p:sp>
            <p:nvSpPr>
              <p:cNvPr id="253219" name="AutoShape 291">
                <a:extLst>
                  <a:ext uri="{FF2B5EF4-FFF2-40B4-BE49-F238E27FC236}">
                    <a16:creationId xmlns:a16="http://schemas.microsoft.com/office/drawing/2014/main" xmlns="" id="{3A71CC77-4417-428E-92FF-B07406FFC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3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B2B2B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220" name="Line 292">
                <a:extLst>
                  <a:ext uri="{FF2B5EF4-FFF2-40B4-BE49-F238E27FC236}">
                    <a16:creationId xmlns:a16="http://schemas.microsoft.com/office/drawing/2014/main" xmlns="" id="{9848E453-2178-4E94-A073-A3B1FDD86B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4" y="3316"/>
                <a:ext cx="481" cy="4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3221" name="Text Box 293">
              <a:extLst>
                <a:ext uri="{FF2B5EF4-FFF2-40B4-BE49-F238E27FC236}">
                  <a16:creationId xmlns:a16="http://schemas.microsoft.com/office/drawing/2014/main" xmlns="" id="{5FA56D3F-F474-4E16-91B3-8B4D32D2B5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3" y="3980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latin typeface="Times New Roman" charset="0"/>
                  <a:ea typeface="ＭＳ Ｐゴシック" charset="0"/>
                </a:rPr>
                <a:t>6</a:t>
              </a:r>
            </a:p>
          </p:txBody>
        </p:sp>
      </p:grpSp>
      <p:grpSp>
        <p:nvGrpSpPr>
          <p:cNvPr id="253222" name="Group 294">
            <a:extLst>
              <a:ext uri="{FF2B5EF4-FFF2-40B4-BE49-F238E27FC236}">
                <a16:creationId xmlns:a16="http://schemas.microsoft.com/office/drawing/2014/main" xmlns="" id="{268E5F13-7237-48B3-BD83-6294D07DA544}"/>
              </a:ext>
            </a:extLst>
          </p:cNvPr>
          <p:cNvGrpSpPr>
            <a:grpSpLocks/>
          </p:cNvGrpSpPr>
          <p:nvPr/>
        </p:nvGrpSpPr>
        <p:grpSpPr bwMode="auto">
          <a:xfrm>
            <a:off x="7546975" y="5303838"/>
            <a:ext cx="566738" cy="1389062"/>
            <a:chOff x="4476" y="3317"/>
            <a:chExt cx="357" cy="875"/>
          </a:xfrm>
        </p:grpSpPr>
        <p:grpSp>
          <p:nvGrpSpPr>
            <p:cNvPr id="111651" name="Group 295">
              <a:extLst>
                <a:ext uri="{FF2B5EF4-FFF2-40B4-BE49-F238E27FC236}">
                  <a16:creationId xmlns:a16="http://schemas.microsoft.com/office/drawing/2014/main" xmlns="" id="{2DCBC0B2-244B-4966-B68E-0B9FB69000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8" y="3317"/>
              <a:ext cx="335" cy="697"/>
              <a:chOff x="4498" y="3317"/>
              <a:chExt cx="335" cy="697"/>
            </a:xfrm>
          </p:grpSpPr>
          <p:sp>
            <p:nvSpPr>
              <p:cNvPr id="253224" name="AutoShape 296">
                <a:extLst>
                  <a:ext uri="{FF2B5EF4-FFF2-40B4-BE49-F238E27FC236}">
                    <a16:creationId xmlns:a16="http://schemas.microsoft.com/office/drawing/2014/main" xmlns="" id="{0C2750F7-B83B-4A2B-A900-1A9C65283B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8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B2B2B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225" name="Line 297">
                <a:extLst>
                  <a:ext uri="{FF2B5EF4-FFF2-40B4-BE49-F238E27FC236}">
                    <a16:creationId xmlns:a16="http://schemas.microsoft.com/office/drawing/2014/main" xmlns="" id="{E50DDBF6-DF54-41EF-831C-AE554588C4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8" y="3317"/>
                <a:ext cx="245" cy="4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3226" name="Text Box 298">
              <a:extLst>
                <a:ext uri="{FF2B5EF4-FFF2-40B4-BE49-F238E27FC236}">
                  <a16:creationId xmlns:a16="http://schemas.microsoft.com/office/drawing/2014/main" xmlns="" id="{3940D539-0874-426D-A1E3-F60F7D179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6" y="3980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latin typeface="Times New Roman" charset="0"/>
                  <a:ea typeface="ＭＳ Ｐゴシック" charset="0"/>
                </a:rPr>
                <a:t>14</a:t>
              </a:r>
            </a:p>
          </p:txBody>
        </p:sp>
      </p:grpSp>
      <p:grpSp>
        <p:nvGrpSpPr>
          <p:cNvPr id="253227" name="Group 299">
            <a:extLst>
              <a:ext uri="{FF2B5EF4-FFF2-40B4-BE49-F238E27FC236}">
                <a16:creationId xmlns:a16="http://schemas.microsoft.com/office/drawing/2014/main" xmlns="" id="{A30DA028-078B-4E80-A254-821591FA3957}"/>
              </a:ext>
            </a:extLst>
          </p:cNvPr>
          <p:cNvGrpSpPr>
            <a:grpSpLocks/>
          </p:cNvGrpSpPr>
          <p:nvPr/>
        </p:nvGrpSpPr>
        <p:grpSpPr bwMode="auto">
          <a:xfrm>
            <a:off x="8126414" y="5303838"/>
            <a:ext cx="631825" cy="1389062"/>
            <a:chOff x="4841" y="3317"/>
            <a:chExt cx="398" cy="875"/>
          </a:xfrm>
        </p:grpSpPr>
        <p:grpSp>
          <p:nvGrpSpPr>
            <p:cNvPr id="111647" name="Group 300">
              <a:extLst>
                <a:ext uri="{FF2B5EF4-FFF2-40B4-BE49-F238E27FC236}">
                  <a16:creationId xmlns:a16="http://schemas.microsoft.com/office/drawing/2014/main" xmlns="" id="{9D75F41F-7859-46A4-ABF7-E052B45EE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1" y="3317"/>
              <a:ext cx="345" cy="697"/>
              <a:chOff x="4841" y="3317"/>
              <a:chExt cx="345" cy="697"/>
            </a:xfrm>
          </p:grpSpPr>
          <p:sp>
            <p:nvSpPr>
              <p:cNvPr id="253229" name="AutoShape 301">
                <a:extLst>
                  <a:ext uri="{FF2B5EF4-FFF2-40B4-BE49-F238E27FC236}">
                    <a16:creationId xmlns:a16="http://schemas.microsoft.com/office/drawing/2014/main" xmlns="" id="{D75CB99B-0F1E-44AA-86CF-687B200D6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3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B2B2B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230" name="Line 302">
                <a:extLst>
                  <a:ext uri="{FF2B5EF4-FFF2-40B4-BE49-F238E27FC236}">
                    <a16:creationId xmlns:a16="http://schemas.microsoft.com/office/drawing/2014/main" xmlns="" id="{44704D4F-BB67-48C2-B559-3264EA8931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1" y="3317"/>
                <a:ext cx="245" cy="4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3231" name="Text Box 303">
              <a:extLst>
                <a:ext uri="{FF2B5EF4-FFF2-40B4-BE49-F238E27FC236}">
                  <a16:creationId xmlns:a16="http://schemas.microsoft.com/office/drawing/2014/main" xmlns="" id="{CCFF01A5-24B0-4A15-B271-EA22F8AB7D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7" y="3980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latin typeface="Times New Roman" charset="0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253232" name="Group 304">
            <a:extLst>
              <a:ext uri="{FF2B5EF4-FFF2-40B4-BE49-F238E27FC236}">
                <a16:creationId xmlns:a16="http://schemas.microsoft.com/office/drawing/2014/main" xmlns="" id="{8149132C-1216-43FA-8E20-FFBF4758D9F1}"/>
              </a:ext>
            </a:extLst>
          </p:cNvPr>
          <p:cNvGrpSpPr>
            <a:grpSpLocks/>
          </p:cNvGrpSpPr>
          <p:nvPr/>
        </p:nvGrpSpPr>
        <p:grpSpPr bwMode="auto">
          <a:xfrm>
            <a:off x="8128000" y="5303838"/>
            <a:ext cx="1428750" cy="1389062"/>
            <a:chOff x="4842" y="3317"/>
            <a:chExt cx="900" cy="875"/>
          </a:xfrm>
        </p:grpSpPr>
        <p:grpSp>
          <p:nvGrpSpPr>
            <p:cNvPr id="111643" name="Group 305">
              <a:extLst>
                <a:ext uri="{FF2B5EF4-FFF2-40B4-BE49-F238E27FC236}">
                  <a16:creationId xmlns:a16="http://schemas.microsoft.com/office/drawing/2014/main" xmlns="" id="{3CA91F44-C833-43A2-A58B-18E5E087E3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2" y="3317"/>
              <a:ext cx="850" cy="697"/>
              <a:chOff x="4842" y="3317"/>
              <a:chExt cx="850" cy="697"/>
            </a:xfrm>
          </p:grpSpPr>
          <p:sp>
            <p:nvSpPr>
              <p:cNvPr id="253234" name="AutoShape 306">
                <a:extLst>
                  <a:ext uri="{FF2B5EF4-FFF2-40B4-BE49-F238E27FC236}">
                    <a16:creationId xmlns:a16="http://schemas.microsoft.com/office/drawing/2014/main" xmlns="" id="{CD23C2A0-1D6D-4397-9B2A-BEBCC4C4E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" y="3796"/>
                <a:ext cx="183" cy="218"/>
              </a:xfrm>
              <a:prstGeom prst="triangle">
                <a:avLst>
                  <a:gd name="adj" fmla="val 50000"/>
                </a:avLst>
              </a:prstGeom>
              <a:solidFill>
                <a:srgbClr val="B2B2B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3235" name="Line 307">
                <a:extLst>
                  <a:ext uri="{FF2B5EF4-FFF2-40B4-BE49-F238E27FC236}">
                    <a16:creationId xmlns:a16="http://schemas.microsoft.com/office/drawing/2014/main" xmlns="" id="{A6826A91-3EA0-48FF-AA7D-DFC48D3A7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2" y="3317"/>
                <a:ext cx="760" cy="4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</p:grpSp>
        <p:sp>
          <p:nvSpPr>
            <p:cNvPr id="253236" name="Text Box 308">
              <a:extLst>
                <a:ext uri="{FF2B5EF4-FFF2-40B4-BE49-F238E27FC236}">
                  <a16:creationId xmlns:a16="http://schemas.microsoft.com/office/drawing/2014/main" xmlns="" id="{8A8EA7C1-6BCC-4730-9F4E-226DABD1C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" y="3980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600" b="1">
                  <a:latin typeface="Times New Roman" charset="0"/>
                  <a:ea typeface="ＭＳ Ｐゴシック" charset="0"/>
                </a:rPr>
                <a:t>7</a:t>
              </a:r>
            </a:p>
          </p:txBody>
        </p:sp>
      </p:grpSp>
      <p:sp>
        <p:nvSpPr>
          <p:cNvPr id="253237" name="Text Box 309">
            <a:extLst>
              <a:ext uri="{FF2B5EF4-FFF2-40B4-BE49-F238E27FC236}">
                <a16:creationId xmlns:a16="http://schemas.microsoft.com/office/drawing/2014/main" xmlns="" id="{7729AF2E-DDE2-40C0-A05B-4D0B6B9E8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6" y="3898900"/>
            <a:ext cx="99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>
                <a:latin typeface="Times New Roman" charset="0"/>
                <a:ea typeface="ＭＳ Ｐゴシック" charset="0"/>
              </a:rPr>
              <a:t>MAX</a:t>
            </a:r>
          </a:p>
        </p:txBody>
      </p:sp>
      <p:sp>
        <p:nvSpPr>
          <p:cNvPr id="253238" name="Text Box 310">
            <a:extLst>
              <a:ext uri="{FF2B5EF4-FFF2-40B4-BE49-F238E27FC236}">
                <a16:creationId xmlns:a16="http://schemas.microsoft.com/office/drawing/2014/main" xmlns="" id="{7B2C0B74-1191-47CB-B042-9E1676043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1414" y="3960813"/>
            <a:ext cx="377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b="1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253239" name="Text Box 311">
            <a:extLst>
              <a:ext uri="{FF2B5EF4-FFF2-40B4-BE49-F238E27FC236}">
                <a16:creationId xmlns:a16="http://schemas.microsoft.com/office/drawing/2014/main" xmlns="" id="{B9FC3B6C-04C8-4662-A2D5-2CE845376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9776" y="4968875"/>
            <a:ext cx="377825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1400" b="1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253240" name="Text Box 312">
            <a:extLst>
              <a:ext uri="{FF2B5EF4-FFF2-40B4-BE49-F238E27FC236}">
                <a16:creationId xmlns:a16="http://schemas.microsoft.com/office/drawing/2014/main" xmlns="" id="{1BBB6B55-7459-4ED9-8511-1F19B2715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1" y="4906963"/>
            <a:ext cx="9953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>
                <a:latin typeface="Times New Roman" charset="0"/>
                <a:ea typeface="ＭＳ Ｐゴシック" charset="0"/>
              </a:rPr>
              <a:t>MIN</a:t>
            </a:r>
          </a:p>
        </p:txBody>
      </p:sp>
      <p:sp>
        <p:nvSpPr>
          <p:cNvPr id="253241" name="Line 313">
            <a:extLst>
              <a:ext uri="{FF2B5EF4-FFF2-40B4-BE49-F238E27FC236}">
                <a16:creationId xmlns:a16="http://schemas.microsoft.com/office/drawing/2014/main" xmlns="" id="{D9160150-20EE-4230-91A7-A8AFB910B6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0051" y="4232275"/>
            <a:ext cx="1800225" cy="7064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3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5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3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5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5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5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143" grpId="0" animBg="1" autoUpdateAnimBg="0"/>
      <p:bldP spid="253144" grpId="0" animBg="1" autoUpdateAnimBg="0"/>
      <p:bldP spid="253180" grpId="0" animBg="1" autoUpdateAnimBg="0"/>
      <p:bldP spid="253181" grpId="0" animBg="1" autoUpdateAnimBg="0"/>
      <p:bldP spid="253182" grpId="0" animBg="1"/>
      <p:bldP spid="253237" grpId="0" autoUpdateAnimBg="0"/>
      <p:bldP spid="253238" grpId="0" autoUpdateAnimBg="0"/>
      <p:bldP spid="253239" grpId="0" animBg="1" autoUpdateAnimBg="0"/>
      <p:bldP spid="25324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xmlns="" id="{165D169E-4EEE-47F7-9EC4-1D1D8057C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035" y="154974"/>
            <a:ext cx="10515600" cy="1325563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3600" b="1" kern="120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Minimax</a:t>
            </a:r>
            <a:endParaRPr lang="pt-BR" altLang="pt-BR" sz="3600" b="1" kern="1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xmlns="" id="{B1ADBF7D-A3BF-4BA2-86DB-DAB4F218AE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84035" y="1483111"/>
            <a:ext cx="9618753" cy="4464928"/>
          </a:xfrm>
        </p:spPr>
        <p:txBody>
          <a:bodyPr vert="horz" lIns="91440" tIns="45720" rIns="0" bIns="45720" rtlCol="0">
            <a:normAutofit/>
          </a:bodyPr>
          <a:lstStyle/>
          <a:p>
            <a:pPr marL="1085850" lvl="2"/>
            <a:r>
              <a:rPr lang="pt-BR" altLang="pt-BR" sz="2400" b="1" dirty="0"/>
              <a:t>Características:</a:t>
            </a:r>
          </a:p>
          <a:p>
            <a:pPr marL="1539875" lvl="3"/>
            <a:r>
              <a:rPr lang="pt-BR" altLang="pt-BR" sz="2000" dirty="0"/>
              <a:t>Ideal para jogos determinísticos e com informação perfeita</a:t>
            </a:r>
          </a:p>
          <a:p>
            <a:pPr marL="1539875" lvl="3"/>
            <a:r>
              <a:rPr lang="pt-BR" altLang="pt-BR" sz="20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Completo</a:t>
            </a:r>
            <a:r>
              <a:rPr lang="pt-BR" altLang="pt-BR" sz="2000" dirty="0"/>
              <a:t>, se a árvore é finita</a:t>
            </a:r>
          </a:p>
          <a:p>
            <a:pPr marL="1085850" lvl="2"/>
            <a:r>
              <a:rPr lang="pt-BR" altLang="pt-BR" sz="2400" b="1" dirty="0"/>
              <a:t>Problemas</a:t>
            </a:r>
            <a:r>
              <a:rPr lang="pt-BR" altLang="pt-BR" sz="2400" dirty="0"/>
              <a:t>:</a:t>
            </a:r>
          </a:p>
          <a:p>
            <a:pPr marL="1539875" lvl="3"/>
            <a:r>
              <a:rPr lang="pt-BR" altLang="pt-BR" sz="2000" dirty="0"/>
              <a:t>Tempo gasto é totalmente impraticável, porém o algoritmo serve como base para outros métodos mais realísticos</a:t>
            </a:r>
          </a:p>
          <a:p>
            <a:pPr marL="1539875" lvl="3"/>
            <a:r>
              <a:rPr lang="pt-BR" altLang="pt-BR" sz="2000" b="1" dirty="0"/>
              <a:t>Complexidade de tempo</a:t>
            </a:r>
            <a:r>
              <a:rPr lang="pt-BR" altLang="pt-BR" sz="2000" dirty="0"/>
              <a:t>: </a:t>
            </a:r>
            <a:r>
              <a:rPr lang="pt-BR" altLang="pt-BR" sz="2000" i="1" dirty="0"/>
              <a:t>O</a:t>
            </a:r>
            <a:r>
              <a:rPr lang="pt-BR" altLang="pt-BR" sz="2000" dirty="0"/>
              <a:t>(</a:t>
            </a:r>
            <a:r>
              <a:rPr lang="pt-BR" altLang="pt-BR" sz="2000" i="1" dirty="0" err="1"/>
              <a:t>b</a:t>
            </a:r>
            <a:r>
              <a:rPr lang="pt-BR" altLang="pt-BR" sz="2000" i="1" baseline="30000" dirty="0" err="1"/>
              <a:t>m</a:t>
            </a:r>
            <a:r>
              <a:rPr lang="pt-BR" altLang="pt-BR" sz="2000" dirty="0"/>
              <a:t>)</a:t>
            </a:r>
          </a:p>
          <a:p>
            <a:pPr marL="1539875" lvl="3"/>
            <a:r>
              <a:rPr lang="pt-BR" altLang="pt-BR" sz="2000" b="1" dirty="0"/>
              <a:t>Complexidade de espaço</a:t>
            </a:r>
            <a:r>
              <a:rPr lang="pt-BR" altLang="pt-BR" sz="2000" dirty="0"/>
              <a:t>: </a:t>
            </a:r>
            <a:r>
              <a:rPr lang="pt-BR" altLang="pt-BR" sz="2000" i="1" dirty="0"/>
              <a:t>O</a:t>
            </a:r>
            <a:r>
              <a:rPr lang="pt-BR" altLang="pt-BR" sz="2000" dirty="0"/>
              <a:t>(</a:t>
            </a:r>
            <a:r>
              <a:rPr lang="pt-BR" altLang="pt-BR" sz="2000" i="1" dirty="0" err="1"/>
              <a:t>bm</a:t>
            </a:r>
            <a:r>
              <a:rPr lang="pt-BR" altLang="pt-BR" sz="2000" dirty="0"/>
              <a:t>) (exploração em profundidade)</a:t>
            </a:r>
          </a:p>
          <a:p>
            <a:pPr marL="1085850" lvl="2"/>
            <a:r>
              <a:rPr lang="pt-BR" altLang="pt-BR" sz="2400" b="1" dirty="0"/>
              <a:t>Para melhorar</a:t>
            </a:r>
            <a:r>
              <a:rPr lang="pt-BR" altLang="pt-BR" sz="2400" dirty="0"/>
              <a:t>:</a:t>
            </a:r>
          </a:p>
          <a:p>
            <a:pPr marL="1539875" lvl="3"/>
            <a:r>
              <a:rPr lang="pt-BR" altLang="pt-BR" sz="2000" dirty="0"/>
              <a:t>Substituir a profundidade </a:t>
            </a:r>
            <a:r>
              <a:rPr lang="pt-BR" altLang="pt-BR" sz="2000" i="1" dirty="0"/>
              <a:t>n</a:t>
            </a:r>
            <a:r>
              <a:rPr lang="pt-BR" altLang="pt-BR" sz="2000" dirty="0"/>
              <a:t> de </a:t>
            </a:r>
            <a:r>
              <a:rPr lang="pt-BR" altLang="pt-BR" sz="2000" dirty="0" err="1"/>
              <a:t>minimax</a:t>
            </a:r>
            <a:r>
              <a:rPr lang="pt-BR" altLang="pt-BR" sz="2000" dirty="0"/>
              <a:t>(</a:t>
            </a:r>
            <a:r>
              <a:rPr lang="pt-BR" altLang="pt-BR" sz="2000" i="1" dirty="0"/>
              <a:t>n</a:t>
            </a:r>
            <a:r>
              <a:rPr lang="pt-BR" altLang="pt-BR" sz="2000" dirty="0"/>
              <a:t>) pela estimativa de </a:t>
            </a:r>
            <a:br>
              <a:rPr lang="pt-BR" altLang="pt-BR" sz="2000" dirty="0"/>
            </a:br>
            <a:r>
              <a:rPr lang="pt-BR" altLang="pt-BR" sz="2000" dirty="0" err="1"/>
              <a:t>minimax</a:t>
            </a:r>
            <a:r>
              <a:rPr lang="pt-BR" altLang="pt-BR" sz="2000" dirty="0"/>
              <a:t>(</a:t>
            </a:r>
            <a:r>
              <a:rPr lang="pt-BR" altLang="pt-BR" sz="2000" i="1" dirty="0"/>
              <a:t>n</a:t>
            </a:r>
            <a:r>
              <a:rPr lang="pt-BR" altLang="pt-BR" sz="2000" dirty="0"/>
              <a:t>): </a:t>
            </a:r>
            <a:r>
              <a:rPr lang="pt-BR" altLang="pt-BR" sz="2000" b="1" dirty="0"/>
              <a:t>função de avaliação</a:t>
            </a:r>
          </a:p>
          <a:p>
            <a:pPr marL="1539875" lvl="3"/>
            <a:r>
              <a:rPr lang="pt-BR" altLang="pt-BR" sz="2000" dirty="0"/>
              <a:t>Podar a árvore onde a busca seria irrelevante: </a:t>
            </a:r>
            <a:r>
              <a:rPr lang="pt-BR" altLang="pt-BR" sz="2000" b="1" dirty="0"/>
              <a:t>poda </a:t>
            </a:r>
            <a:r>
              <a:rPr lang="pt-BR" altLang="pt-BR" sz="2000" b="1" dirty="0" err="1"/>
              <a:t>alfa-beta</a:t>
            </a:r>
            <a:r>
              <a:rPr lang="pt-BR" altLang="pt-BR" sz="2000" b="1" dirty="0"/>
              <a:t> </a:t>
            </a:r>
            <a:endParaRPr lang="pt-BR" altLang="pt-BR" sz="2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3956" name="Text Box 4">
            <a:extLst>
              <a:ext uri="{FF2B5EF4-FFF2-40B4-BE49-F238E27FC236}">
                <a16:creationId xmlns:a16="http://schemas.microsoft.com/office/drawing/2014/main" xmlns="" id="{07CF7C8B-7CA6-4870-825D-8259E5283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2803525"/>
            <a:ext cx="546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xmlns="" id="{C6DC6BB9-85FF-43E9-AA99-915F7D8F7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2173" y="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 altLang="pt-BR" b="1" dirty="0"/>
              <a:t>Função de avaliação</a:t>
            </a:r>
            <a:endParaRPr lang="pt-BR" dirty="0">
              <a:ea typeface="+mj-ea"/>
            </a:endParaRP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xmlns="" id="{F1FE6E9A-6637-43C6-9B30-455789AA923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2812" y="1669542"/>
            <a:ext cx="8688387" cy="4029922"/>
          </a:xfrm>
        </p:spPr>
        <p:txBody>
          <a:bodyPr vert="horz" lIns="91440" tIns="45720" rIns="0" bIns="45720" rtlCol="0">
            <a:normAutofit/>
          </a:bodyPr>
          <a:lstStyle/>
          <a:p>
            <a:pPr marL="1085850" lvl="2"/>
            <a:r>
              <a:rPr lang="pt-BR" altLang="pt-BR" sz="2400" dirty="0"/>
              <a:t>Reflete as chances de ganhar</a:t>
            </a:r>
            <a:r>
              <a:rPr lang="pt-BR" altLang="pt-BR" sz="2400" b="1" dirty="0"/>
              <a:t>: </a:t>
            </a:r>
            <a:r>
              <a:rPr lang="pt-BR" altLang="pt-BR" sz="2400" dirty="0"/>
              <a:t>baseada no valor material</a:t>
            </a:r>
          </a:p>
          <a:p>
            <a:pPr marL="1085850" lvl="2">
              <a:buNone/>
            </a:pPr>
            <a:r>
              <a:rPr lang="pt-BR" altLang="pt-BR" b="1" dirty="0"/>
              <a:t>Exemplo</a:t>
            </a:r>
            <a:r>
              <a:rPr lang="pt-BR" altLang="pt-BR" dirty="0"/>
              <a:t>: valor de uma peça independentemente da posição das outras</a:t>
            </a:r>
          </a:p>
          <a:p>
            <a:pPr marL="1085850" lvl="2"/>
            <a:r>
              <a:rPr lang="pt-BR" altLang="pt-BR" sz="2400" dirty="0"/>
              <a:t>Função Linear de Peso de propriedade do nó:</a:t>
            </a:r>
          </a:p>
          <a:p>
            <a:pPr marL="1085850" lvl="2" algn="ctr">
              <a:buNone/>
            </a:pPr>
            <a:r>
              <a:rPr lang="pt-BR" altLang="pt-BR" sz="2400" i="1" dirty="0"/>
              <a:t>w</a:t>
            </a:r>
            <a:r>
              <a:rPr lang="pt-BR" altLang="pt-BR" sz="2400" baseline="-25000" dirty="0"/>
              <a:t>1</a:t>
            </a:r>
            <a:r>
              <a:rPr lang="pt-BR" altLang="pt-BR" sz="2400" i="1" dirty="0"/>
              <a:t>f</a:t>
            </a:r>
            <a:r>
              <a:rPr lang="pt-BR" altLang="pt-BR" sz="2400" baseline="-25000" dirty="0"/>
              <a:t>1</a:t>
            </a:r>
            <a:r>
              <a:rPr lang="pt-BR" altLang="pt-BR" sz="2400" dirty="0"/>
              <a:t> + </a:t>
            </a:r>
            <a:r>
              <a:rPr lang="pt-BR" altLang="pt-BR" sz="2400" i="1" dirty="0"/>
              <a:t>w</a:t>
            </a:r>
            <a:r>
              <a:rPr lang="pt-BR" altLang="pt-BR" sz="2400" baseline="-25000" dirty="0"/>
              <a:t>2</a:t>
            </a:r>
            <a:r>
              <a:rPr lang="pt-BR" altLang="pt-BR" sz="2400" i="1" dirty="0"/>
              <a:t>f</a:t>
            </a:r>
            <a:r>
              <a:rPr lang="pt-BR" altLang="pt-BR" sz="2400" baseline="-25000" dirty="0"/>
              <a:t>2</a:t>
            </a:r>
            <a:r>
              <a:rPr lang="pt-BR" altLang="pt-BR" sz="2400" dirty="0"/>
              <a:t> + ... + </a:t>
            </a:r>
            <a:r>
              <a:rPr lang="pt-BR" altLang="pt-BR" sz="2400" i="1" dirty="0" err="1"/>
              <a:t>w</a:t>
            </a:r>
            <a:r>
              <a:rPr lang="pt-BR" altLang="pt-BR" sz="2400" i="1" baseline="-25000" dirty="0" err="1"/>
              <a:t>n</a:t>
            </a:r>
            <a:r>
              <a:rPr lang="pt-BR" altLang="pt-BR" sz="2400" i="1" dirty="0" err="1"/>
              <a:t>f</a:t>
            </a:r>
            <a:r>
              <a:rPr lang="pt-BR" altLang="pt-BR" sz="2400" i="1" baseline="-25000" dirty="0" err="1"/>
              <a:t>n</a:t>
            </a:r>
            <a:endParaRPr lang="pt-BR" altLang="pt-BR" sz="2400" i="1" baseline="-25000" dirty="0"/>
          </a:p>
          <a:p>
            <a:pPr marL="1085850" lvl="2">
              <a:buNone/>
            </a:pPr>
            <a:r>
              <a:rPr lang="pt-BR" altLang="pt-BR" b="1" dirty="0"/>
              <a:t>Exemplo</a:t>
            </a:r>
            <a:r>
              <a:rPr lang="pt-BR" altLang="pt-BR" dirty="0"/>
              <a:t>: No Xadrez, os pesos (</a:t>
            </a:r>
            <a:r>
              <a:rPr lang="pt-BR" altLang="pt-BR" i="1" dirty="0"/>
              <a:t>w</a:t>
            </a:r>
            <a:r>
              <a:rPr lang="pt-BR" altLang="pt-BR" dirty="0"/>
              <a:t>) poderiam ser o tipo de pedra (Peão - 1, ..., Rainha - 9) e os valores da função </a:t>
            </a:r>
            <a:r>
              <a:rPr lang="pt-BR" altLang="pt-BR" i="1" dirty="0"/>
              <a:t>f</a:t>
            </a:r>
            <a:r>
              <a:rPr lang="pt-BR" altLang="pt-BR" dirty="0"/>
              <a:t> poderiam ser o número de cada peça no tabuleiro</a:t>
            </a:r>
          </a:p>
          <a:p>
            <a:pPr marL="1085850" lvl="2"/>
            <a:r>
              <a:rPr lang="pt-BR" altLang="pt-BR" sz="2400" dirty="0"/>
              <a:t>Escolha das propriedades relevantes ainda não pode ser realizada</a:t>
            </a:r>
          </a:p>
          <a:p>
            <a:pPr marL="1085850" lvl="2"/>
            <a:r>
              <a:rPr lang="pt-BR" altLang="pt-BR" sz="2400" b="1" dirty="0"/>
              <a:t>Escolha crucial</a:t>
            </a:r>
            <a:r>
              <a:rPr lang="pt-BR" altLang="pt-BR" sz="2400" dirty="0"/>
              <a:t>: compromisso entre precisão e eficiência</a:t>
            </a:r>
          </a:p>
          <a:p>
            <a:pPr lvl="1">
              <a:lnSpc>
                <a:spcPct val="90000"/>
              </a:lnSpc>
            </a:pPr>
            <a:endParaRPr lang="pt-BR" altLang="pt-BR" sz="2800" b="1" dirty="0"/>
          </a:p>
        </p:txBody>
      </p:sp>
      <p:sp>
        <p:nvSpPr>
          <p:cNvPr id="254980" name="Text Box 4">
            <a:extLst>
              <a:ext uri="{FF2B5EF4-FFF2-40B4-BE49-F238E27FC236}">
                <a16:creationId xmlns:a16="http://schemas.microsoft.com/office/drawing/2014/main" xmlns="" id="{B8404EBA-39B7-43DB-A32D-CDCF99CC5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075" y="2803525"/>
            <a:ext cx="546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pt-BR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xmlns="" id="{7DF05EDE-909D-42BE-A5E9-3C8AF16943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>
                <a:ea typeface="+mj-ea"/>
              </a:rPr>
              <a:t>Jogos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xmlns="" id="{5FFF694A-095B-4A0F-9328-77F893F766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44664" y="1074738"/>
            <a:ext cx="8688387" cy="5300662"/>
          </a:xfrm>
        </p:spPr>
        <p:txBody>
          <a:bodyPr vert="horz" lIns="9144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Jogos como problemas a serem resolvidos</a:t>
            </a:r>
          </a:p>
          <a:p>
            <a:pPr lvl="1">
              <a:lnSpc>
                <a:spcPct val="90000"/>
              </a:lnSpc>
            </a:pPr>
            <a:r>
              <a:rPr lang="pt-BR" altLang="pt-BR" sz="2800" b="1"/>
              <a:t>Função de avaliação</a:t>
            </a:r>
          </a:p>
          <a:p>
            <a:pPr marL="1085850" lvl="2"/>
            <a:r>
              <a:rPr lang="pt-BR" altLang="pt-BR" sz="2400" b="1"/>
              <a:t>Quando aplicar a função de avaliação?</a:t>
            </a:r>
          </a:p>
          <a:p>
            <a:pPr marL="1539875" lvl="3"/>
            <a:r>
              <a:rPr lang="pt-BR" altLang="pt-BR" sz="2000"/>
              <a:t>Definir uma profundidade máxima ou iterativa não funciona devido à incerteza inerente ao problema</a:t>
            </a:r>
          </a:p>
          <a:p>
            <a:pPr marL="1085850" lvl="2"/>
            <a:r>
              <a:rPr lang="pt-BR" altLang="pt-BR" sz="2400" b="1"/>
              <a:t>Solução</a:t>
            </a:r>
            <a:r>
              <a:rPr lang="pt-BR" altLang="pt-BR" sz="2400"/>
              <a:t>: </a:t>
            </a:r>
            <a:r>
              <a:rPr lang="pt-BR" altLang="pt-BR" sz="2400" b="1"/>
              <a:t>Procura Tranqüila </a:t>
            </a:r>
            <a:r>
              <a:rPr lang="pt-BR" altLang="pt-BR" sz="2400"/>
              <a:t>(</a:t>
            </a:r>
            <a:r>
              <a:rPr lang="pt-BR" altLang="pt-BR" sz="2400" i="1"/>
              <a:t>Quiescence search</a:t>
            </a:r>
            <a:r>
              <a:rPr lang="pt-BR" altLang="pt-BR" sz="2400"/>
              <a:t>)</a:t>
            </a:r>
          </a:p>
          <a:p>
            <a:pPr marL="1539875" lvl="3"/>
            <a:r>
              <a:rPr lang="pt-BR" altLang="pt-BR" sz="2000" b="1"/>
              <a:t>Idéia</a:t>
            </a:r>
            <a:r>
              <a:rPr lang="pt-BR" altLang="pt-BR" sz="2000"/>
              <a:t>: evitar avaliação em situações a partir das quais pode haver mudanças bruscas</a:t>
            </a:r>
          </a:p>
          <a:p>
            <a:pPr marL="1539875" lvl="3"/>
            <a:r>
              <a:rPr lang="pt-BR" altLang="pt-BR" sz="2000"/>
              <a:t>No caso do jogo da velha, toda posição é tranqüila mas no xadrez não.... (ex. um peça de xadrez a ser comida)</a:t>
            </a:r>
          </a:p>
          <a:p>
            <a:pPr marL="1539875" lvl="3"/>
            <a:r>
              <a:rPr lang="pt-BR" altLang="pt-BR" sz="2000" b="1"/>
              <a:t>Algoritmo</a:t>
            </a:r>
            <a:r>
              <a:rPr lang="pt-BR" altLang="pt-BR" sz="2000"/>
              <a:t>: Se a situação (nó) é </a:t>
            </a:r>
            <a:r>
              <a:rPr lang="pt-BR" altLang="en-US" sz="2000"/>
              <a:t>“</a:t>
            </a:r>
            <a:r>
              <a:rPr lang="pt-BR" altLang="pt-BR" sz="2000"/>
              <a:t>tranqüila</a:t>
            </a:r>
            <a:r>
              <a:rPr lang="pt-BR" altLang="en-US" sz="2000"/>
              <a:t>”</a:t>
            </a:r>
            <a:r>
              <a:rPr lang="pt-BR" altLang="pt-BR" sz="2000"/>
              <a:t>, então aplica a função de avaliação, senão busca até encontrar uma situação </a:t>
            </a:r>
            <a:r>
              <a:rPr lang="pt-BR" altLang="en-US" sz="2000"/>
              <a:t>“</a:t>
            </a:r>
            <a:r>
              <a:rPr lang="pt-BR" altLang="pt-BR" sz="2000"/>
              <a:t>tranqüila</a:t>
            </a:r>
            <a:r>
              <a:rPr lang="pt-BR" altLang="en-US" sz="2000"/>
              <a:t>”</a:t>
            </a:r>
            <a:endParaRPr lang="pt-BR" altLang="pt-BR" sz="14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Rodapé 4">
            <a:extLst>
              <a:ext uri="{FF2B5EF4-FFF2-40B4-BE49-F238E27FC236}">
                <a16:creationId xmlns:a16="http://schemas.microsoft.com/office/drawing/2014/main" xmlns="" id="{5C8AEFF2-7075-490C-BEC0-920D0EE0A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ED856CDF-9C1F-415E-87BE-11C31299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Estratégias ótimas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3DE95FBA-6CC8-42DF-A50A-2FE5911DF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 solução ótima para MAX depende dos movimentos de MIN, logo:</a:t>
            </a:r>
          </a:p>
          <a:p>
            <a:pPr lvl="1" eaLnBrk="1" hangingPunct="1"/>
            <a:r>
              <a:rPr lang="pt-BR" altLang="pt-BR"/>
              <a:t>MAX deve encontrar uma </a:t>
            </a:r>
            <a:r>
              <a:rPr lang="pt-BR" altLang="pt-BR" i="1"/>
              <a:t>estratégia de contingência</a:t>
            </a:r>
            <a:r>
              <a:rPr lang="pt-BR" altLang="pt-BR"/>
              <a:t> que especifique o movimento de MAX no estado inicial, e depois o movimento de MAX nos estados resultantes de cada movimento de MIN e assim por diante.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4A883281-DB2D-48EF-9488-7D29BC13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F1428CC-B1A8-4249-9573-C877992BEF05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16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Rodapé 4">
            <a:extLst>
              <a:ext uri="{FF2B5EF4-FFF2-40B4-BE49-F238E27FC236}">
                <a16:creationId xmlns:a16="http://schemas.microsoft.com/office/drawing/2014/main" xmlns="" id="{97F81AAC-91AF-4D63-B724-5C936F9D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dirty="0" smtClean="0">
                <a:solidFill>
                  <a:srgbClr val="898989"/>
                </a:solidFill>
                <a:latin typeface="Calibri" panose="020F0502020204030204" pitchFamily="34" charset="0"/>
              </a:rPr>
              <a:t>  </a:t>
            </a:r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xmlns="" id="{96DB841B-4D7E-4F6B-8830-C94AA479E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Estratégias ótimas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xmlns="" id="{82386796-3042-43FF-8075-3511E341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5188" y="1773238"/>
            <a:ext cx="7772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Dada uma árvore de jogo, a estratégia ótima pode ser determinada a partir do valor </a:t>
            </a:r>
            <a:r>
              <a:rPr lang="pt-BR" altLang="pt-BR" b="1" i="1"/>
              <a:t>minimax</a:t>
            </a:r>
            <a:r>
              <a:rPr lang="pt-BR" altLang="pt-BR"/>
              <a:t> de cada nó.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O valor minimax (para MAX) é a utilidade de MAX para cada estado, </a:t>
            </a:r>
            <a:r>
              <a:rPr lang="pt-BR" altLang="pt-BR" b="1" i="1"/>
              <a:t>assumindo que MIN escolhe os estados mais vantajosos</a:t>
            </a:r>
            <a:r>
              <a:rPr lang="pt-BR" altLang="pt-BR"/>
              <a:t> para ele mesmo (i.e. os estado com menor valor utilidade para MAX).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B6EC84B9-1D59-4735-BBFA-AEF80147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51387EB-2E37-4502-A185-1ECA9D07DB2B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17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8352" y="18331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Espaço Reservado para Rodapé 4">
            <a:extLst>
              <a:ext uri="{FF2B5EF4-FFF2-40B4-BE49-F238E27FC236}">
                <a16:creationId xmlns:a16="http://schemas.microsoft.com/office/drawing/2014/main" xmlns="" id="{3DC9D47F-C861-4D0A-9F2E-8214CF5FD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A7E4F8DE-9CE0-44B2-A977-414DBC5B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Minimax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56CCA326-AF4B-45D2-AF85-F0749ED9A8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400"/>
              <a:t>Melhor estratégia para jogos determinísicos</a:t>
            </a:r>
          </a:p>
          <a:p>
            <a:pPr eaLnBrk="1" hangingPunct="1"/>
            <a:r>
              <a:rPr lang="pt-BR" altLang="pt-BR" sz="2400"/>
              <a:t>Idéia: escolher a jogada com o melhor retorno possível supondo que o oponente também vai fazer a melhor jogada possível</a:t>
            </a:r>
          </a:p>
          <a:p>
            <a:pPr eaLnBrk="1" hangingPunct="1"/>
            <a:r>
              <a:rPr lang="pt-BR" altLang="pt-BR" sz="2400"/>
              <a:t>Ex: Jogo simples, cada jogador faz um movimento</a:t>
            </a:r>
          </a:p>
          <a:p>
            <a:pPr eaLnBrk="1" hangingPunct="1"/>
            <a:endParaRPr lang="pt-BR" altLang="pt-BR" sz="2400"/>
          </a:p>
        </p:txBody>
      </p:sp>
      <p:pic>
        <p:nvPicPr>
          <p:cNvPr id="10245" name="Picture 4" descr="minimax">
            <a:extLst>
              <a:ext uri="{FF2B5EF4-FFF2-40B4-BE49-F238E27FC236}">
                <a16:creationId xmlns:a16="http://schemas.microsoft.com/office/drawing/2014/main" xmlns="" id="{779BC883-E645-4785-B24E-2CB93C05B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3716338"/>
            <a:ext cx="6705600" cy="283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2997" name="Oval 5">
            <a:extLst>
              <a:ext uri="{FF2B5EF4-FFF2-40B4-BE49-F238E27FC236}">
                <a16:creationId xmlns:a16="http://schemas.microsoft.com/office/drawing/2014/main" xmlns="" id="{76466584-F700-463D-A8AC-1D81AF1A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776" y="4076701"/>
            <a:ext cx="720725" cy="504825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212998" name="Text Box 6">
            <a:extLst>
              <a:ext uri="{FF2B5EF4-FFF2-40B4-BE49-F238E27FC236}">
                <a16:creationId xmlns:a16="http://schemas.microsoft.com/office/drawing/2014/main" xmlns="" id="{C0DE4ED5-1A72-4B47-A24B-A5BD390FF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3808413"/>
            <a:ext cx="1631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>
                <a:solidFill>
                  <a:srgbClr val="FF260F"/>
                </a:solidFill>
              </a:rPr>
              <a:t>Melhor jogada</a:t>
            </a:r>
            <a:endParaRPr lang="en-US" altLang="pt-BR">
              <a:solidFill>
                <a:srgbClr val="FF260F"/>
              </a:solidFill>
            </a:endParaRP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xmlns="" id="{6CE8EFA6-4FE6-471B-A8EA-EF23022F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8434FD-7A2B-47BE-9545-BBD635E4C470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18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 animBg="1"/>
      <p:bldP spid="2129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Rodapé 4">
            <a:extLst>
              <a:ext uri="{FF2B5EF4-FFF2-40B4-BE49-F238E27FC236}">
                <a16:creationId xmlns:a16="http://schemas.microsoft.com/office/drawing/2014/main" xmlns="" id="{E6A2897C-A070-4B58-A613-02708229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xmlns="" id="{E54B5635-75A9-44D9-8B5C-9BBEBDCF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Valor minimax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9F9154DD-8DFF-4CFB-B726-441FE4444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1628776"/>
            <a:ext cx="882015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pt-BR" altLang="pt-BR" dirty="0"/>
              <a:t>VALOR-MINIMAX(</a:t>
            </a:r>
            <a:r>
              <a:rPr lang="pt-BR" altLang="pt-BR" dirty="0" err="1"/>
              <a:t>n</a:t>
            </a:r>
            <a:r>
              <a:rPr lang="pt-BR" altLang="pt-BR" dirty="0"/>
              <a:t>)=</a:t>
            </a:r>
          </a:p>
          <a:p>
            <a:pPr eaLnBrk="1" hangingPunct="1"/>
            <a:endParaRPr lang="pt-BR" altLang="pt-BR" dirty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pt-BR" altLang="pt-BR" dirty="0"/>
              <a:t>UTILIDADE(</a:t>
            </a:r>
            <a:r>
              <a:rPr lang="pt-BR" altLang="pt-BR" dirty="0" err="1"/>
              <a:t>n</a:t>
            </a:r>
            <a:r>
              <a:rPr lang="pt-BR" altLang="pt-BR" dirty="0"/>
              <a:t>) se </a:t>
            </a:r>
            <a:r>
              <a:rPr lang="pt-BR" altLang="pt-BR" dirty="0" err="1"/>
              <a:t>n</a:t>
            </a:r>
            <a:r>
              <a:rPr lang="pt-BR" altLang="pt-BR" dirty="0"/>
              <a:t> é terminal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pt-BR" altLang="pt-BR" dirty="0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pt-BR" altLang="pt-BR" dirty="0" err="1" smtClean="0"/>
              <a:t>max</a:t>
            </a:r>
            <a:r>
              <a:rPr lang="pt-BR" altLang="pt-BR" baseline="-25000" dirty="0" err="1" smtClean="0"/>
              <a:t>x</a:t>
            </a:r>
            <a:r>
              <a:rPr lang="pt-BR" altLang="pt-BR" baseline="-25000" dirty="0" err="1">
                <a:sym typeface="Symbol" panose="05050102010706020507" pitchFamily="18" charset="2"/>
              </a:rPr>
              <a:t>Succ</a:t>
            </a:r>
            <a:r>
              <a:rPr lang="pt-BR" altLang="pt-BR" baseline="-25000" dirty="0">
                <a:sym typeface="Symbol" panose="05050102010706020507" pitchFamily="18" charset="2"/>
              </a:rPr>
              <a:t>(</a:t>
            </a:r>
            <a:r>
              <a:rPr lang="pt-BR" altLang="pt-BR" baseline="-25000" dirty="0" err="1">
                <a:sym typeface="Symbol" panose="05050102010706020507" pitchFamily="18" charset="2"/>
              </a:rPr>
              <a:t>n</a:t>
            </a:r>
            <a:r>
              <a:rPr lang="pt-BR" altLang="pt-BR" baseline="-25000" dirty="0">
                <a:sym typeface="Symbol" panose="05050102010706020507" pitchFamily="18" charset="2"/>
              </a:rPr>
              <a:t>)</a:t>
            </a:r>
            <a:r>
              <a:rPr lang="pt-BR" altLang="pt-BR" dirty="0">
                <a:sym typeface="Symbol" panose="05050102010706020507" pitchFamily="18" charset="2"/>
              </a:rPr>
              <a:t>Valor </a:t>
            </a:r>
            <a:r>
              <a:rPr lang="pt-BR" altLang="pt-BR" dirty="0" err="1">
                <a:sym typeface="Symbol" panose="05050102010706020507" pitchFamily="18" charset="2"/>
              </a:rPr>
              <a:t>Minimax</a:t>
            </a:r>
            <a:r>
              <a:rPr lang="pt-BR" altLang="pt-BR" dirty="0">
                <a:sym typeface="Symbol" panose="05050102010706020507" pitchFamily="18" charset="2"/>
              </a:rPr>
              <a:t>(</a:t>
            </a:r>
            <a:r>
              <a:rPr lang="pt-BR" altLang="pt-BR" dirty="0" err="1">
                <a:sym typeface="Symbol" panose="05050102010706020507" pitchFamily="18" charset="2"/>
              </a:rPr>
              <a:t>x</a:t>
            </a:r>
            <a:r>
              <a:rPr lang="pt-BR" altLang="pt-BR" dirty="0">
                <a:sym typeface="Symbol" panose="05050102010706020507" pitchFamily="18" charset="2"/>
              </a:rPr>
              <a:t>) se </a:t>
            </a:r>
            <a:r>
              <a:rPr lang="pt-BR" altLang="pt-BR" dirty="0" err="1">
                <a:sym typeface="Symbol" panose="05050102010706020507" pitchFamily="18" charset="2"/>
              </a:rPr>
              <a:t>n</a:t>
            </a:r>
            <a:r>
              <a:rPr lang="pt-BR" altLang="pt-BR" dirty="0">
                <a:sym typeface="Symbol" panose="05050102010706020507" pitchFamily="18" charset="2"/>
              </a:rPr>
              <a:t> é um nó de MAX</a:t>
            </a:r>
            <a:endParaRPr lang="pt-BR" altLang="pt-BR" dirty="0"/>
          </a:p>
          <a:p>
            <a:pPr lvl="1" eaLnBrk="1" hangingPunct="1">
              <a:buFont typeface="Arial" panose="020B0604020202020204" pitchFamily="34" charset="0"/>
              <a:buNone/>
            </a:pPr>
            <a:endParaRPr lang="pt-BR" altLang="pt-BR" dirty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pt-BR" altLang="pt-BR" dirty="0" err="1" smtClean="0"/>
              <a:t>min</a:t>
            </a:r>
            <a:r>
              <a:rPr lang="pt-BR" altLang="pt-BR" baseline="-25000" dirty="0" err="1" smtClean="0"/>
              <a:t>x</a:t>
            </a:r>
            <a:r>
              <a:rPr lang="pt-BR" altLang="pt-BR" baseline="-25000" dirty="0" err="1">
                <a:sym typeface="Symbol" panose="05050102010706020507" pitchFamily="18" charset="2"/>
              </a:rPr>
              <a:t>Succ</a:t>
            </a:r>
            <a:r>
              <a:rPr lang="pt-BR" altLang="pt-BR" baseline="-25000" dirty="0">
                <a:sym typeface="Symbol" panose="05050102010706020507" pitchFamily="18" charset="2"/>
              </a:rPr>
              <a:t>(</a:t>
            </a:r>
            <a:r>
              <a:rPr lang="pt-BR" altLang="pt-BR" baseline="-25000" dirty="0" err="1">
                <a:sym typeface="Symbol" panose="05050102010706020507" pitchFamily="18" charset="2"/>
              </a:rPr>
              <a:t>n</a:t>
            </a:r>
            <a:r>
              <a:rPr lang="pt-BR" altLang="pt-BR" baseline="-25000" dirty="0">
                <a:sym typeface="Symbol" panose="05050102010706020507" pitchFamily="18" charset="2"/>
              </a:rPr>
              <a:t>)</a:t>
            </a:r>
            <a:r>
              <a:rPr lang="pt-BR" altLang="pt-BR" dirty="0">
                <a:sym typeface="Symbol" panose="05050102010706020507" pitchFamily="18" charset="2"/>
              </a:rPr>
              <a:t>Valor </a:t>
            </a:r>
            <a:r>
              <a:rPr lang="pt-BR" altLang="pt-BR" dirty="0" err="1">
                <a:sym typeface="Symbol" panose="05050102010706020507" pitchFamily="18" charset="2"/>
              </a:rPr>
              <a:t>Minimax</a:t>
            </a:r>
            <a:r>
              <a:rPr lang="pt-BR" altLang="pt-BR" dirty="0">
                <a:sym typeface="Symbol" panose="05050102010706020507" pitchFamily="18" charset="2"/>
              </a:rPr>
              <a:t>(</a:t>
            </a:r>
            <a:r>
              <a:rPr lang="pt-BR" altLang="pt-BR" dirty="0" err="1">
                <a:sym typeface="Symbol" panose="05050102010706020507" pitchFamily="18" charset="2"/>
              </a:rPr>
              <a:t>x</a:t>
            </a:r>
            <a:r>
              <a:rPr lang="pt-BR" altLang="pt-BR" dirty="0">
                <a:sym typeface="Symbol" panose="05050102010706020507" pitchFamily="18" charset="2"/>
              </a:rPr>
              <a:t>) se </a:t>
            </a:r>
            <a:r>
              <a:rPr lang="pt-BR" altLang="pt-BR" dirty="0" err="1">
                <a:sym typeface="Symbol" panose="05050102010706020507" pitchFamily="18" charset="2"/>
              </a:rPr>
              <a:t>n</a:t>
            </a:r>
            <a:r>
              <a:rPr lang="pt-BR" altLang="pt-BR" dirty="0">
                <a:sym typeface="Symbol" panose="05050102010706020507" pitchFamily="18" charset="2"/>
              </a:rPr>
              <a:t> é um nó de </a:t>
            </a:r>
            <a:r>
              <a:rPr lang="pt-BR" altLang="pt-BR" dirty="0" smtClean="0">
                <a:sym typeface="Symbol" panose="05050102010706020507" pitchFamily="18" charset="2"/>
              </a:rPr>
              <a:t>MIN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pt-BR" altLang="pt-BR" dirty="0">
              <a:sym typeface="Symbol" panose="05050102010706020507" pitchFamily="18" charset="2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pt-BR" altLang="pt-BR" dirty="0" smtClean="0">
                <a:sym typeface="Symbol" panose="05050102010706020507" pitchFamily="18" charset="2"/>
              </a:rPr>
              <a:t>Valor </a:t>
            </a:r>
            <a:r>
              <a:rPr lang="pt-BR" altLang="pt-BR" dirty="0" err="1" smtClean="0">
                <a:sym typeface="Symbol" panose="05050102010706020507" pitchFamily="18" charset="2"/>
              </a:rPr>
              <a:t>Minmax</a:t>
            </a:r>
            <a:r>
              <a:rPr lang="pt-BR" altLang="pt-BR" dirty="0" smtClean="0">
                <a:sym typeface="Symbol" panose="05050102010706020507" pitchFamily="18" charset="2"/>
              </a:rPr>
              <a:t>(</a:t>
            </a:r>
            <a:r>
              <a:rPr lang="pt-BR" altLang="pt-BR" dirty="0" err="1" smtClean="0">
                <a:sym typeface="Symbol" panose="05050102010706020507" pitchFamily="18" charset="2"/>
              </a:rPr>
              <a:t>Rais</a:t>
            </a:r>
            <a:r>
              <a:rPr lang="pt-BR" altLang="pt-BR" dirty="0" smtClean="0">
                <a:sym typeface="Symbol" panose="05050102010706020507" pitchFamily="18" charset="2"/>
              </a:rPr>
              <a:t>) = </a:t>
            </a:r>
            <a:r>
              <a:rPr lang="en-US" altLang="pt-BR" dirty="0">
                <a:sym typeface="Symbol" panose="05050102010706020507" pitchFamily="18" charset="2"/>
              </a:rPr>
              <a:t>m</a:t>
            </a:r>
            <a:r>
              <a:rPr lang="en-US" altLang="zh-CN" dirty="0" smtClean="0">
                <a:sym typeface="Symbol" panose="05050102010706020507" pitchFamily="18" charset="2"/>
              </a:rPr>
              <a:t>ax{</a:t>
            </a:r>
            <a:r>
              <a:rPr lang="pt-BR" altLang="zh-CN" dirty="0">
                <a:sym typeface="Symbol" panose="05050102010706020507" pitchFamily="18" charset="2"/>
              </a:rPr>
              <a:t>m</a:t>
            </a:r>
            <a:r>
              <a:rPr lang="pt-BR" altLang="pt-BR" dirty="0" smtClean="0">
                <a:sym typeface="Symbol" panose="05050102010706020507" pitchFamily="18" charset="2"/>
              </a:rPr>
              <a:t>in{3,12,8), min(2,X,Y), min(14,5,2)} </a:t>
            </a:r>
          </a:p>
          <a:p>
            <a:pPr lvl="1">
              <a:buNone/>
            </a:pPr>
            <a:r>
              <a:rPr lang="pt-BR" altLang="pt-BR" dirty="0" smtClean="0">
                <a:sym typeface="Symbol" panose="05050102010706020507" pitchFamily="18" charset="2"/>
              </a:rPr>
              <a:t>= </a:t>
            </a:r>
            <a:r>
              <a:rPr lang="pt-BR" altLang="pt-BR" dirty="0" err="1" smtClean="0">
                <a:sym typeface="Symbol" panose="05050102010706020507" pitchFamily="18" charset="2"/>
              </a:rPr>
              <a:t>max</a:t>
            </a:r>
            <a:r>
              <a:rPr lang="pt-BR" altLang="pt-BR" dirty="0" smtClean="0">
                <a:sym typeface="Symbol" panose="05050102010706020507" pitchFamily="18" charset="2"/>
              </a:rPr>
              <a:t>{3,2,2}</a:t>
            </a:r>
          </a:p>
          <a:p>
            <a:pPr lvl="1">
              <a:buNone/>
            </a:pPr>
            <a:r>
              <a:rPr lang="pt-BR" altLang="pt-BR" dirty="0" smtClean="0">
                <a:sym typeface="Symbol" panose="05050102010706020507" pitchFamily="18" charset="2"/>
              </a:rPr>
              <a:t>=3</a:t>
            </a:r>
            <a:endParaRPr lang="pt-BR" altLang="pt-BR" dirty="0">
              <a:sym typeface="Symbol" panose="05050102010706020507" pitchFamily="18" charset="2"/>
            </a:endParaRPr>
          </a:p>
          <a:p>
            <a:pPr lvl="1">
              <a:buNone/>
            </a:pPr>
            <a:endParaRPr lang="pt-BR" altLang="pt-BR" dirty="0">
              <a:sym typeface="Symbol" panose="05050102010706020507" pitchFamily="18" charset="2"/>
            </a:endParaRPr>
          </a:p>
          <a:p>
            <a:pPr lvl="1" eaLnBrk="1" hangingPunct="1">
              <a:buFont typeface="Arial" panose="020B0604020202020204" pitchFamily="34" charset="0"/>
              <a:buNone/>
            </a:pPr>
            <a:endParaRPr lang="pt-BR" altLang="pt-BR" dirty="0">
              <a:sym typeface="Symbol" panose="05050102010706020507" pitchFamily="18" charset="2"/>
            </a:endParaRPr>
          </a:p>
        </p:txBody>
      </p:sp>
      <p:sp>
        <p:nvSpPr>
          <p:cNvPr id="11269" name="AutoShape 4">
            <a:extLst>
              <a:ext uri="{FF2B5EF4-FFF2-40B4-BE49-F238E27FC236}">
                <a16:creationId xmlns:a16="http://schemas.microsoft.com/office/drawing/2014/main" xmlns="" id="{EB67B0F3-6C52-42AF-A872-A983987B401B}"/>
              </a:ext>
            </a:extLst>
          </p:cNvPr>
          <p:cNvSpPr>
            <a:spLocks/>
          </p:cNvSpPr>
          <p:nvPr/>
        </p:nvSpPr>
        <p:spPr bwMode="auto">
          <a:xfrm>
            <a:off x="1919288" y="2708275"/>
            <a:ext cx="144462" cy="1728788"/>
          </a:xfrm>
          <a:prstGeom prst="leftBrace">
            <a:avLst>
              <a:gd name="adj1" fmla="val 997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A73A7FC-9BA0-475E-BF87-862DE48BA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6AC0E6A-B04C-4103-992A-350BE1955B5D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19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413" y="1402672"/>
            <a:ext cx="11234058" cy="42309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133350" y="6515747"/>
            <a:ext cx="10306050" cy="255587"/>
          </a:xfrm>
        </p:spPr>
        <p:txBody>
          <a:bodyPr/>
          <a:lstStyle/>
          <a:p>
            <a:r>
              <a:rPr lang="pt-BR" b="1" dirty="0"/>
              <a:t>Introdução</a:t>
            </a:r>
            <a:r>
              <a:rPr lang="pt-BR" dirty="0"/>
              <a:t> à </a:t>
            </a:r>
            <a:r>
              <a:rPr lang="pt-BR" b="1" dirty="0"/>
              <a:t>Inteligência Artificial</a:t>
            </a:r>
            <a:r>
              <a:rPr lang="pt-BR" dirty="0"/>
              <a:t>  </a:t>
            </a:r>
            <a:r>
              <a:rPr lang="pt-BR" b="1" dirty="0"/>
              <a:t>– IIA, 2020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11986D0A-1F6D-4487-994B-C40858E71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658" y="1813265"/>
            <a:ext cx="3799422" cy="423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xmlns="" id="{77FEB84F-7AB9-4A62-8CA8-B78401D339E5}"/>
              </a:ext>
            </a:extLst>
          </p:cNvPr>
          <p:cNvSpPr txBox="1">
            <a:spLocks/>
          </p:cNvSpPr>
          <p:nvPr/>
        </p:nvSpPr>
        <p:spPr>
          <a:xfrm>
            <a:off x="584529" y="1967021"/>
            <a:ext cx="6369728" cy="3873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dirty="0"/>
              <a:t>Material:</a:t>
            </a:r>
          </a:p>
          <a:p>
            <a:pPr lvl="1"/>
            <a:r>
              <a:rPr lang="pt-BR" dirty="0">
                <a:solidFill>
                  <a:schemeClr val="tx2"/>
                </a:solidFill>
              </a:rPr>
              <a:t>Agentes inteligentes</a:t>
            </a:r>
            <a:endParaRPr lang="pt-BR" altLang="pt-BR" dirty="0"/>
          </a:p>
          <a:p>
            <a:pPr lvl="1"/>
            <a:r>
              <a:rPr lang="pt-BR" altLang="pt-BR" dirty="0"/>
              <a:t>Capítulo 6 – Russell &amp; </a:t>
            </a:r>
            <a:r>
              <a:rPr lang="pt-BR" altLang="pt-BR" dirty="0" err="1"/>
              <a:t>Norvig</a:t>
            </a:r>
            <a:endParaRPr lang="pt-BR" altLang="pt-BR" dirty="0"/>
          </a:p>
          <a:p>
            <a:pPr lvl="2"/>
            <a:r>
              <a:rPr lang="pt-BR" altLang="pt-BR" dirty="0"/>
              <a:t>Seções 6.1, 6.2 e 6.3</a:t>
            </a:r>
          </a:p>
          <a:p>
            <a:r>
              <a:rPr lang="pt-BR" altLang="pt-BR" dirty="0"/>
              <a:t>Contato: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dirty="0"/>
              <a:t>weigang@unb.br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BR" altLang="pt-BR" dirty="0"/>
              <a:t>weigangbr@gmail.com</a:t>
            </a:r>
          </a:p>
          <a:p>
            <a:r>
              <a:rPr lang="pt-BR" altLang="pt-BR" dirty="0"/>
              <a:t>Página web:</a:t>
            </a:r>
          </a:p>
          <a:p>
            <a:pPr lvl="1">
              <a:buNone/>
            </a:pPr>
            <a:r>
              <a:rPr lang="pt-BR" dirty="0">
                <a:hlinkClick r:id="rId3"/>
              </a:rPr>
              <a:t>https://cic.unb.br/~weigang/</a:t>
            </a:r>
            <a:endParaRPr lang="pt-BR" altLang="pt-BR" dirty="0"/>
          </a:p>
          <a:p>
            <a:pPr lvl="1">
              <a:buFont typeface="Arial" panose="020B0604020202020204" pitchFamily="34" charset="0"/>
              <a:buNone/>
            </a:pPr>
            <a:endParaRPr lang="pt-BR" altLang="pt-BR" dirty="0"/>
          </a:p>
          <a:p>
            <a:pPr lvl="1"/>
            <a:endParaRPr lang="pt-BR" alt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6A90C96A-1568-4B29-8A70-BCC39672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9539056" cy="1143000"/>
          </a:xfrm>
        </p:spPr>
        <p:txBody>
          <a:bodyPr>
            <a:normAutofit/>
          </a:bodyPr>
          <a:lstStyle/>
          <a:p>
            <a:r>
              <a:rPr lang="pt-BR" altLang="pt-BR" b="1">
                <a:effectLst>
                  <a:outerShdw blurRad="38100" dist="38100" dir="2700000" algn="tl">
                    <a:srgbClr val="C0C0C0"/>
                  </a:outerShdw>
                </a:effectLst>
              </a:rPr>
              <a:t>Busca </a:t>
            </a:r>
            <a:r>
              <a:rPr lang="pt-BR" altLang="pt-BR" b="1"/>
              <a:t>Competitiva</a:t>
            </a:r>
            <a:endParaRPr lang="pt-BR" altLang="pt-BR" b="1" dirty="0"/>
          </a:p>
        </p:txBody>
      </p:sp>
      <p:pic>
        <p:nvPicPr>
          <p:cNvPr id="1026" name="Picture 2" descr="Resultado de imagem para Busca Competitiva">
            <a:extLst>
              <a:ext uri="{FF2B5EF4-FFF2-40B4-BE49-F238E27FC236}">
                <a16:creationId xmlns:a16="http://schemas.microsoft.com/office/drawing/2014/main" xmlns="" id="{46B49436-6239-4D24-ABED-D1AA0831D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80" y="2770892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2514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Rodapé 4">
            <a:extLst>
              <a:ext uri="{FF2B5EF4-FFF2-40B4-BE49-F238E27FC236}">
                <a16:creationId xmlns:a16="http://schemas.microsoft.com/office/drawing/2014/main" xmlns="" id="{C7B59F45-4715-458D-8C7F-791BC891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/>
              <a:t>Aula 8 - 08/09/2010</a:t>
            </a:r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EAF5CB5A-103A-4D6B-B74D-9E942D678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 minimax</a:t>
            </a:r>
          </a:p>
        </p:txBody>
      </p:sp>
      <p:pic>
        <p:nvPicPr>
          <p:cNvPr id="12292" name="Picture 3">
            <a:extLst>
              <a:ext uri="{FF2B5EF4-FFF2-40B4-BE49-F238E27FC236}">
                <a16:creationId xmlns:a16="http://schemas.microsoft.com/office/drawing/2014/main" xmlns="" id="{8326422A-A4DF-4709-92EF-7C78FF9DD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 t="25000" r="15625" b="11458"/>
          <a:stretch>
            <a:fillRect/>
          </a:stretch>
        </p:blipFill>
        <p:spPr bwMode="auto">
          <a:xfrm>
            <a:off x="2819400" y="1447800"/>
            <a:ext cx="6661150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7A4D5F95-1CD3-4FB1-AECE-EEA23DDB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44F140D1-F532-444D-97D4-D2233026FF90}" type="slidenum">
              <a:rPr lang="pt-BR" altLang="pt-BR" smtClean="0"/>
              <a:pPr eaLnBrk="1" hangingPunct="1"/>
              <a:t>20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Rodapé 4">
            <a:extLst>
              <a:ext uri="{FF2B5EF4-FFF2-40B4-BE49-F238E27FC236}">
                <a16:creationId xmlns:a16="http://schemas.microsoft.com/office/drawing/2014/main" xmlns="" id="{2D7A7BF7-848D-4448-8995-89D55509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xmlns="" id="{AA2CD9E7-5F5F-48F2-8165-DA2BA1BC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Propriedades do algoritmo minimax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xmlns="" id="{E398D859-8A03-4B8E-BDA5-D0978F29B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400"/>
              <a:t>Equivale a uma busca completa em profundidade na árvore do jogo.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/>
              <a:t>m: profundidade máxima da árvore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/>
              <a:t>b: movimentos válidos em cada estado</a:t>
            </a:r>
            <a:endParaRPr lang="pt-BR" altLang="pt-BR" sz="2000" u="sng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pt-BR" altLang="pt-BR" sz="2400" u="sng">
              <a:solidFill>
                <a:srgbClr val="CC0099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pt-BR" altLang="pt-BR" sz="2400" u="sng">
                <a:solidFill>
                  <a:srgbClr val="CC0099"/>
                </a:solidFill>
              </a:rPr>
              <a:t>Completo?</a:t>
            </a:r>
            <a:r>
              <a:rPr lang="pt-BR" altLang="pt-BR" sz="2400"/>
              <a:t> Sim (Se a árvore é finita)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 u="sng">
                <a:solidFill>
                  <a:srgbClr val="CC0099"/>
                </a:solidFill>
              </a:rPr>
              <a:t>Ótimo?</a:t>
            </a:r>
            <a:r>
              <a:rPr lang="pt-BR" altLang="pt-BR" sz="2400"/>
              <a:t> Sim (contra um oponente ótimo)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 u="sng">
                <a:solidFill>
                  <a:srgbClr val="CC0099"/>
                </a:solidFill>
              </a:rPr>
              <a:t>Complexidade de tempo?</a:t>
            </a:r>
            <a:r>
              <a:rPr lang="pt-BR" altLang="pt-BR" sz="2400"/>
              <a:t> O(b</a:t>
            </a:r>
            <a:r>
              <a:rPr lang="pt-BR" altLang="pt-BR" sz="2400" baseline="30000"/>
              <a:t>m</a:t>
            </a:r>
            <a:r>
              <a:rPr lang="pt-BR" altLang="pt-BR" sz="240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400" u="sng">
                <a:solidFill>
                  <a:srgbClr val="CC0099"/>
                </a:solidFill>
              </a:rPr>
              <a:t>Complexidade de espaço?</a:t>
            </a:r>
            <a:r>
              <a:rPr lang="pt-BR" altLang="pt-BR" sz="2400"/>
              <a:t> O(bm)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endParaRPr lang="pt-BR" altLang="pt-BR" sz="2400"/>
          </a:p>
          <a:p>
            <a:pPr eaLnBrk="1" hangingPunct="1">
              <a:lnSpc>
                <a:spcPct val="80000"/>
              </a:lnSpc>
            </a:pPr>
            <a:r>
              <a:rPr lang="pt-BR" altLang="pt-BR" sz="2400"/>
              <a:t>Para xadrez, b </a:t>
            </a:r>
            <a:r>
              <a:rPr lang="pt-BR" altLang="pt-BR" sz="2400">
                <a:cs typeface="Arial" panose="020B0604020202020204" pitchFamily="34" charset="0"/>
              </a:rPr>
              <a:t>≈</a:t>
            </a:r>
            <a:r>
              <a:rPr lang="pt-BR" altLang="pt-BR" sz="2400"/>
              <a:t> 35, m </a:t>
            </a:r>
            <a:r>
              <a:rPr lang="pt-BR" altLang="pt-BR" sz="2400">
                <a:cs typeface="Arial" panose="020B0604020202020204" pitchFamily="34" charset="0"/>
              </a:rPr>
              <a:t>≈</a:t>
            </a:r>
            <a:r>
              <a:rPr lang="pt-BR" altLang="pt-BR" sz="2400"/>
              <a:t>100 para jogos “razoáveis”</a:t>
            </a:r>
            <a:br>
              <a:rPr lang="pt-BR" altLang="pt-BR" sz="2400"/>
            </a:br>
            <a:r>
              <a:rPr lang="pt-BR" altLang="pt-BR" sz="2400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altLang="pt-BR" sz="2400"/>
              <a:t> solução exata não é possível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120C2E4D-6C80-40A7-81FE-30CFA4CE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4B257F3-5723-405C-9D80-3AF180726752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21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Rodapé 4">
            <a:extLst>
              <a:ext uri="{FF2B5EF4-FFF2-40B4-BE49-F238E27FC236}">
                <a16:creationId xmlns:a16="http://schemas.microsoft.com/office/drawing/2014/main" xmlns="" id="{D7F50043-56A6-476D-8E27-55A2AC43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A209706C-049A-4065-B727-19F58E01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Poda </a:t>
            </a:r>
            <a:r>
              <a:rPr lang="pt-BR" altLang="pt-BR">
                <a:sym typeface="Symbol" panose="05050102010706020507" pitchFamily="18" charset="2"/>
              </a:rPr>
              <a:t>-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5D5FFEDF-5B41-435C-9044-E7BC8BD38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Algoritmo minimax: n</a:t>
            </a:r>
            <a:r>
              <a:rPr lang="pt-BR" altLang="pt-BR" baseline="30000"/>
              <a:t>o</a:t>
            </a:r>
            <a:r>
              <a:rPr lang="pt-BR" altLang="pt-BR"/>
              <a:t> de estados do jogo é exponencial em relação ao n</a:t>
            </a:r>
            <a:r>
              <a:rPr lang="pt-BR" altLang="pt-BR" baseline="30000"/>
              <a:t>o</a:t>
            </a:r>
            <a:r>
              <a:rPr lang="pt-BR" altLang="pt-BR"/>
              <a:t> de movimentos</a:t>
            </a:r>
          </a:p>
          <a:p>
            <a:pPr eaLnBrk="1" hangingPunct="1"/>
            <a:r>
              <a:rPr lang="pt-BR" altLang="pt-BR"/>
              <a:t>Poda </a:t>
            </a:r>
            <a:r>
              <a:rPr lang="pt-BR" altLang="pt-BR">
                <a:sym typeface="Symbol" panose="05050102010706020507" pitchFamily="18" charset="2"/>
              </a:rPr>
              <a:t>-</a:t>
            </a:r>
            <a:r>
              <a:rPr lang="pt-BR" altLang="pt-BR"/>
              <a:t>: </a:t>
            </a:r>
          </a:p>
          <a:p>
            <a:pPr lvl="1" eaLnBrk="1" hangingPunct="1"/>
            <a:r>
              <a:rPr lang="pt-BR" altLang="pt-BR"/>
              <a:t>calcular a decisão correta sem examinar todos os nós da árvore,</a:t>
            </a:r>
          </a:p>
          <a:p>
            <a:pPr lvl="1" eaLnBrk="1" hangingPunct="1"/>
            <a:r>
              <a:rPr lang="pt-BR" altLang="pt-BR"/>
              <a:t>retorna o mesmo que minimax, porém sem percorrer todos os estados.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42B3F626-105E-481F-8098-A31698BD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3AF2FC-E98C-47E2-885F-A71F3736136F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22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Rodapé 4">
            <a:extLst>
              <a:ext uri="{FF2B5EF4-FFF2-40B4-BE49-F238E27FC236}">
                <a16:creationId xmlns:a16="http://schemas.microsoft.com/office/drawing/2014/main" xmlns="" id="{0B68B123-8377-47C2-9734-A78E5B08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232B7B8A-817E-4798-84F9-E5752568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Poda </a:t>
            </a:r>
            <a:r>
              <a:rPr lang="pt-BR" altLang="pt-BR">
                <a:sym typeface="Symbol" panose="05050102010706020507" pitchFamily="18" charset="2"/>
              </a:rPr>
              <a:t>-</a:t>
            </a:r>
          </a:p>
        </p:txBody>
      </p:sp>
      <p:pic>
        <p:nvPicPr>
          <p:cNvPr id="15364" name="Picture 3" descr="alpha-beta-progress1c">
            <a:extLst>
              <a:ext uri="{FF2B5EF4-FFF2-40B4-BE49-F238E27FC236}">
                <a16:creationId xmlns:a16="http://schemas.microsoft.com/office/drawing/2014/main" xmlns="" id="{E7817E58-1C2C-48B5-A4D0-426E87D98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050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F5A2FD01-0FF7-444F-9721-CDB18E76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D29406-F91F-4BA5-82B1-39778110BD6D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23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Rodapé 4">
            <a:extLst>
              <a:ext uri="{FF2B5EF4-FFF2-40B4-BE49-F238E27FC236}">
                <a16:creationId xmlns:a16="http://schemas.microsoft.com/office/drawing/2014/main" xmlns="" id="{00061130-AEDD-40B5-B15F-E75A9BCA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394B8E20-18ED-4416-9D2B-1C723D8B9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Poda </a:t>
            </a:r>
            <a:r>
              <a:rPr lang="pt-BR" altLang="pt-BR">
                <a:sym typeface="Symbol" panose="05050102010706020507" pitchFamily="18" charset="2"/>
              </a:rPr>
              <a:t>-</a:t>
            </a:r>
          </a:p>
        </p:txBody>
      </p:sp>
      <p:pic>
        <p:nvPicPr>
          <p:cNvPr id="16388" name="Picture 3" descr="alpha-beta-progress2c">
            <a:extLst>
              <a:ext uri="{FF2B5EF4-FFF2-40B4-BE49-F238E27FC236}">
                <a16:creationId xmlns:a16="http://schemas.microsoft.com/office/drawing/2014/main" xmlns="" id="{E00ACD99-C377-44E4-93F9-484718300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B8F9FBF-3F2A-47AF-9A29-000E6E1A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2DDFB6-7357-4A07-A7F9-07B2CE125713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24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Rodapé 4">
            <a:extLst>
              <a:ext uri="{FF2B5EF4-FFF2-40B4-BE49-F238E27FC236}">
                <a16:creationId xmlns:a16="http://schemas.microsoft.com/office/drawing/2014/main" xmlns="" id="{D4019E8D-9246-495C-AFB8-EB0B1661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xmlns="" id="{754F5945-F8EC-4E77-992B-7F7418DB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Poda </a:t>
            </a:r>
            <a:r>
              <a:rPr lang="pt-BR" altLang="pt-BR">
                <a:sym typeface="Symbol" panose="05050102010706020507" pitchFamily="18" charset="2"/>
              </a:rPr>
              <a:t>-</a:t>
            </a:r>
          </a:p>
        </p:txBody>
      </p:sp>
      <p:pic>
        <p:nvPicPr>
          <p:cNvPr id="17412" name="Picture 3" descr="alpha-beta-progress3c">
            <a:extLst>
              <a:ext uri="{FF2B5EF4-FFF2-40B4-BE49-F238E27FC236}">
                <a16:creationId xmlns:a16="http://schemas.microsoft.com/office/drawing/2014/main" xmlns="" id="{2EAE0557-D521-4155-B448-A01D432C3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33600"/>
            <a:ext cx="822960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0349A5F-A876-46F6-A14B-22830AF35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06D280-1081-40D5-91D3-7555CE4CB8F6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25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Rodapé 4">
            <a:extLst>
              <a:ext uri="{FF2B5EF4-FFF2-40B4-BE49-F238E27FC236}">
                <a16:creationId xmlns:a16="http://schemas.microsoft.com/office/drawing/2014/main" xmlns="" id="{C274E07D-E0D1-4406-B1B3-B64FD2A8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DBEF02F5-AFBE-4537-BF2A-6146F4F3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Poda </a:t>
            </a:r>
            <a:r>
              <a:rPr lang="pt-BR" altLang="pt-BR">
                <a:sym typeface="Symbol" panose="05050102010706020507" pitchFamily="18" charset="2"/>
              </a:rPr>
              <a:t>-</a:t>
            </a:r>
          </a:p>
        </p:txBody>
      </p:sp>
      <p:pic>
        <p:nvPicPr>
          <p:cNvPr id="18436" name="Picture 3" descr="alpha-beta-progress4c">
            <a:extLst>
              <a:ext uri="{FF2B5EF4-FFF2-40B4-BE49-F238E27FC236}">
                <a16:creationId xmlns:a16="http://schemas.microsoft.com/office/drawing/2014/main" xmlns="" id="{9B1D0865-CCE1-4052-B2DA-A74FCB2E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401224"/>
            <a:ext cx="8229600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E1500E63-4C1B-4716-9C8D-09C1F1B2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56DB1AB-4B31-4CC4-B733-6C763DAEB341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26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7999" y="5095502"/>
            <a:ext cx="85936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BR" altLang="pt-BR" dirty="0">
                <a:sym typeface="Symbol" panose="05050102010706020507" pitchFamily="18" charset="2"/>
              </a:rPr>
              <a:t>Valor </a:t>
            </a:r>
            <a:r>
              <a:rPr lang="pt-BR" altLang="pt-BR" dirty="0" err="1">
                <a:sym typeface="Symbol" panose="05050102010706020507" pitchFamily="18" charset="2"/>
              </a:rPr>
              <a:t>Minmax</a:t>
            </a:r>
            <a:r>
              <a:rPr lang="pt-BR" altLang="pt-BR" dirty="0">
                <a:sym typeface="Symbol" panose="05050102010706020507" pitchFamily="18" charset="2"/>
              </a:rPr>
              <a:t>(</a:t>
            </a:r>
            <a:r>
              <a:rPr lang="pt-BR" altLang="pt-BR" dirty="0" err="1">
                <a:sym typeface="Symbol" panose="05050102010706020507" pitchFamily="18" charset="2"/>
              </a:rPr>
              <a:t>Rais</a:t>
            </a:r>
            <a:r>
              <a:rPr lang="pt-BR" altLang="pt-BR" dirty="0">
                <a:sym typeface="Symbol" panose="05050102010706020507" pitchFamily="18" charset="2"/>
              </a:rPr>
              <a:t>) = </a:t>
            </a:r>
            <a:r>
              <a:rPr lang="en-US" altLang="pt-BR" dirty="0"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ax{</a:t>
            </a:r>
            <a:r>
              <a:rPr lang="pt-BR" altLang="zh-CN" dirty="0">
                <a:sym typeface="Symbol" panose="05050102010706020507" pitchFamily="18" charset="2"/>
              </a:rPr>
              <a:t>m</a:t>
            </a:r>
            <a:r>
              <a:rPr lang="pt-BR" altLang="pt-BR" dirty="0">
                <a:sym typeface="Symbol" panose="05050102010706020507" pitchFamily="18" charset="2"/>
              </a:rPr>
              <a:t>in{3,12,8), min(2</a:t>
            </a:r>
            <a:r>
              <a:rPr lang="pt-BR" altLang="pt-BR" dirty="0" smtClean="0">
                <a:sym typeface="Symbol" panose="05050102010706020507" pitchFamily="18" charset="2"/>
              </a:rPr>
              <a:t>,x,y)</a:t>
            </a:r>
            <a:r>
              <a:rPr lang="pt-BR" altLang="pt-BR" dirty="0">
                <a:sym typeface="Symbol" panose="05050102010706020507" pitchFamily="18" charset="2"/>
              </a:rPr>
              <a:t>, min(14,5,2)} </a:t>
            </a:r>
          </a:p>
          <a:p>
            <a:pPr lvl="1">
              <a:buNone/>
            </a:pPr>
            <a:r>
              <a:rPr lang="pt-BR" altLang="pt-BR" dirty="0">
                <a:sym typeface="Symbol" panose="05050102010706020507" pitchFamily="18" charset="2"/>
              </a:rPr>
              <a:t>= </a:t>
            </a:r>
            <a:r>
              <a:rPr lang="pt-BR" altLang="pt-BR" dirty="0" err="1">
                <a:sym typeface="Symbol" panose="05050102010706020507" pitchFamily="18" charset="2"/>
              </a:rPr>
              <a:t>max</a:t>
            </a:r>
            <a:r>
              <a:rPr lang="pt-BR" altLang="pt-BR" dirty="0">
                <a:sym typeface="Symbol" panose="05050102010706020507" pitchFamily="18" charset="2"/>
              </a:rPr>
              <a:t>{3</a:t>
            </a:r>
            <a:r>
              <a:rPr lang="pt-BR" altLang="pt-BR" dirty="0" smtClean="0">
                <a:sym typeface="Symbol" panose="05050102010706020507" pitchFamily="18" charset="2"/>
              </a:rPr>
              <a:t>,min(2, </a:t>
            </a:r>
            <a:r>
              <a:rPr lang="pt-BR" altLang="pt-BR" dirty="0" err="1" smtClean="0">
                <a:sym typeface="Symbol" panose="05050102010706020507" pitchFamily="18" charset="2"/>
              </a:rPr>
              <a:t>x</a:t>
            </a:r>
            <a:r>
              <a:rPr lang="pt-BR" altLang="pt-BR" dirty="0" smtClean="0">
                <a:sym typeface="Symbol" panose="05050102010706020507" pitchFamily="18" charset="2"/>
              </a:rPr>
              <a:t>, </a:t>
            </a:r>
            <a:r>
              <a:rPr lang="pt-BR" altLang="pt-BR" dirty="0" err="1" smtClean="0">
                <a:sym typeface="Symbol" panose="05050102010706020507" pitchFamily="18" charset="2"/>
              </a:rPr>
              <a:t>y</a:t>
            </a:r>
            <a:r>
              <a:rPr lang="pt-BR" altLang="pt-BR" dirty="0" smtClean="0">
                <a:sym typeface="Symbol" panose="05050102010706020507" pitchFamily="18" charset="2"/>
              </a:rPr>
              <a:t>),2} = </a:t>
            </a:r>
            <a:r>
              <a:rPr lang="pt-BR" altLang="pt-BR" dirty="0" err="1" smtClean="0">
                <a:sym typeface="Symbol" panose="05050102010706020507" pitchFamily="18" charset="2"/>
              </a:rPr>
              <a:t>max</a:t>
            </a:r>
            <a:r>
              <a:rPr lang="pt-BR" altLang="pt-BR" dirty="0" smtClean="0">
                <a:sym typeface="Symbol" panose="05050102010706020507" pitchFamily="18" charset="2"/>
              </a:rPr>
              <a:t>(3, </a:t>
            </a:r>
            <a:r>
              <a:rPr lang="pt-BR" altLang="pt-BR" dirty="0" err="1" smtClean="0">
                <a:sym typeface="Symbol" panose="05050102010706020507" pitchFamily="18" charset="2"/>
              </a:rPr>
              <a:t>z</a:t>
            </a:r>
            <a:r>
              <a:rPr lang="pt-BR" altLang="pt-BR" dirty="0" smtClean="0">
                <a:sym typeface="Symbol" panose="05050102010706020507" pitchFamily="18" charset="2"/>
              </a:rPr>
              <a:t>, 2}, onde </a:t>
            </a:r>
            <a:r>
              <a:rPr lang="pt-BR" altLang="pt-BR" dirty="0" err="1" smtClean="0">
                <a:sym typeface="Symbol" panose="05050102010706020507" pitchFamily="18" charset="2"/>
              </a:rPr>
              <a:t>z</a:t>
            </a:r>
            <a:r>
              <a:rPr lang="pt-BR" altLang="pt-BR" dirty="0" smtClean="0">
                <a:sym typeface="Symbol" panose="05050102010706020507" pitchFamily="18" charset="2"/>
              </a:rPr>
              <a:t>&lt;= 2</a:t>
            </a:r>
            <a:endParaRPr lang="pt-BR" altLang="pt-BR" dirty="0">
              <a:sym typeface="Symbol" panose="05050102010706020507" pitchFamily="18" charset="2"/>
            </a:endParaRPr>
          </a:p>
          <a:p>
            <a:pPr lvl="1">
              <a:buNone/>
            </a:pPr>
            <a:r>
              <a:rPr lang="pt-BR" altLang="pt-BR" dirty="0">
                <a:sym typeface="Symbol" panose="05050102010706020507" pitchFamily="18" charset="2"/>
              </a:rPr>
              <a:t>=</a:t>
            </a:r>
            <a:r>
              <a:rPr lang="pt-BR" altLang="pt-BR" dirty="0" smtClean="0">
                <a:sym typeface="Symbol" panose="05050102010706020507" pitchFamily="18" charset="2"/>
              </a:rPr>
              <a:t>3</a:t>
            </a:r>
          </a:p>
          <a:p>
            <a:pPr lvl="1">
              <a:buNone/>
            </a:pPr>
            <a:r>
              <a:rPr lang="pt-BR" altLang="pt-BR" dirty="0" smtClean="0">
                <a:sym typeface="Symbol" panose="05050102010706020507" pitchFamily="18" charset="2"/>
              </a:rPr>
              <a:t>Pois o </a:t>
            </a:r>
            <a:r>
              <a:rPr lang="pt-BR" altLang="pt-BR" dirty="0" err="1" smtClean="0">
                <a:sym typeface="Symbol" panose="05050102010706020507" pitchFamily="18" charset="2"/>
              </a:rPr>
              <a:t>vlalor</a:t>
            </a:r>
            <a:r>
              <a:rPr lang="pt-BR" altLang="pt-BR" dirty="0" smtClean="0">
                <a:sym typeface="Symbol" panose="05050102010706020507" pitchFamily="18" charset="2"/>
              </a:rPr>
              <a:t> da raiz </a:t>
            </a:r>
            <a:r>
              <a:rPr lang="pt-BR" altLang="pt-BR" dirty="0" err="1" smtClean="0">
                <a:sym typeface="Symbol" panose="05050102010706020507" pitchFamily="18" charset="2"/>
              </a:rPr>
              <a:t>independando</a:t>
            </a:r>
            <a:r>
              <a:rPr lang="pt-BR" altLang="pt-BR" dirty="0" smtClean="0">
                <a:sym typeface="Symbol" panose="05050102010706020507" pitchFamily="18" charset="2"/>
              </a:rPr>
              <a:t> dos valores dos </a:t>
            </a:r>
            <a:r>
              <a:rPr lang="pt-BR" altLang="pt-BR" dirty="0" err="1" smtClean="0">
                <a:sym typeface="Symbol" panose="05050102010706020507" pitchFamily="18" charset="2"/>
              </a:rPr>
              <a:t>x</a:t>
            </a:r>
            <a:r>
              <a:rPr lang="pt-BR" altLang="pt-BR" dirty="0" smtClean="0">
                <a:sym typeface="Symbol" panose="05050102010706020507" pitchFamily="18" charset="2"/>
              </a:rPr>
              <a:t> e </a:t>
            </a:r>
            <a:r>
              <a:rPr lang="pt-BR" altLang="pt-BR" dirty="0" err="1" smtClean="0">
                <a:sym typeface="Symbol" panose="05050102010706020507" pitchFamily="18" charset="2"/>
              </a:rPr>
              <a:t>y</a:t>
            </a:r>
            <a:endParaRPr lang="pt-BR" altLang="pt-BR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Rodapé 4">
            <a:extLst>
              <a:ext uri="{FF2B5EF4-FFF2-40B4-BE49-F238E27FC236}">
                <a16:creationId xmlns:a16="http://schemas.microsoft.com/office/drawing/2014/main" xmlns="" id="{33810462-6B9F-434D-B530-168C48C4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xmlns="" id="{4A8E30CB-E5B2-438D-B04D-BDDBE02F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Poda </a:t>
            </a:r>
            <a:r>
              <a:rPr lang="pt-BR" altLang="pt-BR">
                <a:sym typeface="Symbol" panose="05050102010706020507" pitchFamily="18" charset="2"/>
              </a:rPr>
              <a:t>-</a:t>
            </a:r>
          </a:p>
        </p:txBody>
      </p:sp>
      <p:pic>
        <p:nvPicPr>
          <p:cNvPr id="19460" name="Picture 3" descr="alpha-beta-progress5c">
            <a:extLst>
              <a:ext uri="{FF2B5EF4-FFF2-40B4-BE49-F238E27FC236}">
                <a16:creationId xmlns:a16="http://schemas.microsoft.com/office/drawing/2014/main" xmlns="" id="{92DB64A3-EEBF-4D8D-85C3-AD8007501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822960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3271613F-EFDB-4912-87B9-8C32624E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D4F2F4C-69CB-4A09-B555-895200AB6987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27</a:t>
            </a:fld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Rodapé 4">
            <a:extLst>
              <a:ext uri="{FF2B5EF4-FFF2-40B4-BE49-F238E27FC236}">
                <a16:creationId xmlns:a16="http://schemas.microsoft.com/office/drawing/2014/main" xmlns="" id="{5F385585-6E2B-4626-BFA9-CB6BDB27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3A2957E6-2B99-46E9-B082-5FFDEDEB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Poda </a:t>
            </a:r>
            <a:r>
              <a:rPr lang="pt-BR" altLang="pt-BR">
                <a:sym typeface="Symbol" panose="05050102010706020507" pitchFamily="18" charset="2"/>
              </a:rPr>
              <a:t>-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52CE5951-0A78-461C-9773-9DEB43C9C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 efetividade da poda </a:t>
            </a:r>
            <a:r>
              <a:rPr lang="pt-BR" altLang="pt-BR">
                <a:sym typeface="Symbol" panose="05050102010706020507" pitchFamily="18" charset="2"/>
              </a:rPr>
              <a:t>-</a:t>
            </a:r>
            <a:r>
              <a:rPr lang="pt-BR" altLang="pt-BR"/>
              <a:t>  depende da ordem em que os sucessores são examinados.</a:t>
            </a:r>
          </a:p>
          <a:p>
            <a:pPr eaLnBrk="1" hangingPunct="1"/>
            <a:r>
              <a:rPr lang="pt-BR" altLang="pt-BR"/>
              <a:t>Com a melhor ordem possível a complexidade de tempo = O(b</a:t>
            </a:r>
            <a:r>
              <a:rPr lang="pt-BR" altLang="pt-BR" baseline="30000"/>
              <a:t>m/2</a:t>
            </a:r>
            <a:r>
              <a:rPr lang="pt-BR" altLang="pt-BR"/>
              <a:t>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pt-BR" altLang="pt-BR"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pt-BR" altLang="pt-BR"/>
              <a:t> </a:t>
            </a:r>
            <a:r>
              <a:rPr lang="pt-BR" altLang="pt-BR">
                <a:solidFill>
                  <a:srgbClr val="FF0000"/>
                </a:solidFill>
              </a:rPr>
              <a:t>dobra</a:t>
            </a:r>
            <a:r>
              <a:rPr lang="pt-BR" altLang="pt-BR"/>
              <a:t> a profundidade da busca que conseguimos fazer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pt-BR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4CF1E1F1-BC5F-4C4B-89F5-887D9859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4188E4-D619-46CA-A7B2-429676400874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28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Rodapé 4">
            <a:extLst>
              <a:ext uri="{FF2B5EF4-FFF2-40B4-BE49-F238E27FC236}">
                <a16:creationId xmlns:a16="http://schemas.microsoft.com/office/drawing/2014/main" xmlns="" id="{58D0CF49-17B6-46D7-AECA-A846205BA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1F443082-0B76-45EE-A11F-43D73266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Por que “</a:t>
            </a:r>
            <a:r>
              <a:rPr lang="pt-BR" altLang="pt-BR" dirty="0">
                <a:sym typeface="Symbol" panose="05050102010706020507" pitchFamily="18" charset="2"/>
              </a:rPr>
              <a:t>-” ?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xmlns="" id="{12F22FC4-587A-411B-95B9-DC15E5DA4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1600201"/>
            <a:ext cx="41862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/>
              <a:t>α é o valor da melhor escolha (valor mais alto) encontrado até então para qualquer ponto de escolha de MAX;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Se </a:t>
            </a:r>
            <a:r>
              <a:rPr lang="pt-BR" altLang="pt-BR" sz="2400" i="1"/>
              <a:t>v</a:t>
            </a:r>
            <a:r>
              <a:rPr lang="pt-BR" altLang="pt-BR" sz="2400"/>
              <a:t> é pior do que α, MAX não percorrerá este caminho (irá podar este ramo de busca)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>
                <a:sym typeface="Symbol" panose="05050102010706020507" pitchFamily="18" charset="2"/>
              </a:rPr>
              <a:t> é definido de maneira análoga. </a:t>
            </a:r>
          </a:p>
        </p:txBody>
      </p:sp>
      <p:pic>
        <p:nvPicPr>
          <p:cNvPr id="21509" name="Picture 4" descr="alpha-beta-general">
            <a:extLst>
              <a:ext uri="{FF2B5EF4-FFF2-40B4-BE49-F238E27FC236}">
                <a16:creationId xmlns:a16="http://schemas.microsoft.com/office/drawing/2014/main" xmlns="" id="{9786B435-A073-481B-A574-2BBB28EAC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1" y="1628776"/>
            <a:ext cx="3406775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4D68F8-16B3-4BAD-B57E-88A33E68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4E4E785-F713-4C37-AC00-4FBD49872B06}" type="slidenum">
              <a:rPr lang="pt-BR" altLang="pt-BR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29</a:t>
            </a:fld>
            <a:endParaRPr lang="pt-BR" altLang="pt-BR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73413" y="1402672"/>
            <a:ext cx="11234058" cy="42309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/>
          </p:nvPr>
        </p:nvSpPr>
        <p:spPr>
          <a:xfrm>
            <a:off x="133350" y="6515747"/>
            <a:ext cx="10306050" cy="255587"/>
          </a:xfrm>
        </p:spPr>
        <p:txBody>
          <a:bodyPr/>
          <a:lstStyle/>
          <a:p>
            <a:r>
              <a:rPr lang="pt-BR" b="1" dirty="0"/>
              <a:t>Introdução</a:t>
            </a:r>
            <a:r>
              <a:rPr lang="pt-BR" dirty="0"/>
              <a:t> à </a:t>
            </a:r>
            <a:r>
              <a:rPr lang="pt-BR" b="1" dirty="0"/>
              <a:t>Inteligência Artificial</a:t>
            </a:r>
            <a:r>
              <a:rPr lang="pt-BR" dirty="0"/>
              <a:t>  </a:t>
            </a:r>
            <a:r>
              <a:rPr lang="pt-BR" b="1" dirty="0"/>
              <a:t>– IIA, 2020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xmlns="" id="{6A90C96A-1568-4B29-8A70-BCC39672F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010" y="1363060"/>
            <a:ext cx="9539056" cy="1143000"/>
          </a:xfrm>
        </p:spPr>
        <p:txBody>
          <a:bodyPr>
            <a:normAutofit/>
          </a:bodyPr>
          <a:lstStyle/>
          <a:p>
            <a:r>
              <a:rPr lang="pt-BR" altLang="pt-BR" sz="4800" b="1" dirty="0"/>
              <a:t>Busca Competitiva</a:t>
            </a:r>
          </a:p>
        </p:txBody>
      </p:sp>
    </p:spTree>
    <p:extLst>
      <p:ext uri="{BB962C8B-B14F-4D97-AF65-F5344CB8AC3E}">
        <p14:creationId xmlns:p14="http://schemas.microsoft.com/office/powerpoint/2010/main" val="3137600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xmlns="" id="{CCDD3D8B-BB1E-4265-82FF-77E80F76A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Alguns jogos</a:t>
            </a:r>
            <a:endParaRPr lang="pt-BR" dirty="0">
              <a:ea typeface="+mj-ea"/>
            </a:endParaRPr>
          </a:p>
        </p:txBody>
      </p:sp>
      <p:sp>
        <p:nvSpPr>
          <p:cNvPr id="266243" name="Rectangle 3">
            <a:extLst>
              <a:ext uri="{FF2B5EF4-FFF2-40B4-BE49-F238E27FC236}">
                <a16:creationId xmlns:a16="http://schemas.microsoft.com/office/drawing/2014/main" xmlns="" id="{62CC2249-0C37-4646-8250-4B7F7F4709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29482" y="1602897"/>
            <a:ext cx="8688387" cy="4296252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Xadrez</a:t>
            </a:r>
          </a:p>
          <a:p>
            <a:pPr marL="1085850" lvl="2"/>
            <a:r>
              <a:rPr lang="en-GB" altLang="pt-BR" sz="2400" dirty="0" err="1"/>
              <a:t>Apesar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receber</a:t>
            </a:r>
            <a:r>
              <a:rPr lang="en-GB" altLang="pt-BR" sz="2400" dirty="0"/>
              <a:t> </a:t>
            </a:r>
            <a:r>
              <a:rPr lang="en-GB" altLang="pt-BR" sz="2400" dirty="0" err="1"/>
              <a:t>durante</a:t>
            </a:r>
            <a:r>
              <a:rPr lang="en-GB" altLang="pt-BR" sz="2400" dirty="0"/>
              <a:t> </a:t>
            </a:r>
            <a:r>
              <a:rPr lang="en-GB" altLang="pt-BR" sz="2400" dirty="0" err="1"/>
              <a:t>muito</a:t>
            </a:r>
            <a:r>
              <a:rPr lang="en-GB" altLang="pt-BR" sz="2400" dirty="0"/>
              <a:t> tempo </a:t>
            </a:r>
            <a:br>
              <a:rPr lang="en-GB" altLang="pt-BR" sz="2400" dirty="0"/>
            </a:br>
            <a:r>
              <a:rPr lang="en-GB" altLang="pt-BR" sz="2400" dirty="0" err="1"/>
              <a:t>bastante</a:t>
            </a:r>
            <a:r>
              <a:rPr lang="en-GB" altLang="pt-BR" sz="2400" dirty="0"/>
              <a:t> </a:t>
            </a:r>
            <a:r>
              <a:rPr lang="en-GB" altLang="pt-BR" sz="2400" dirty="0" err="1"/>
              <a:t>atenção</a:t>
            </a:r>
            <a:r>
              <a:rPr lang="en-GB" altLang="pt-BR" sz="2400" dirty="0"/>
              <a:t>, o </a:t>
            </a:r>
            <a:r>
              <a:rPr lang="en-GB" altLang="pt-BR" sz="2400" dirty="0" err="1"/>
              <a:t>progresso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rumo</a:t>
            </a:r>
            <a:r>
              <a:rPr lang="en-GB" altLang="pt-BR" sz="2400" dirty="0"/>
              <a:t> a um </a:t>
            </a:r>
            <a:br>
              <a:rPr lang="en-GB" altLang="pt-BR" sz="2400" dirty="0"/>
            </a:br>
            <a:r>
              <a:rPr lang="en-GB" altLang="pt-BR" sz="2400" dirty="0" err="1"/>
              <a:t>nível</a:t>
            </a:r>
            <a:r>
              <a:rPr lang="en-GB" altLang="pt-BR" sz="2400" dirty="0"/>
              <a:t> </a:t>
            </a:r>
            <a:r>
              <a:rPr lang="en-GB" altLang="pt-BR" sz="2400" dirty="0" err="1"/>
              <a:t>medíocre</a:t>
            </a:r>
            <a:r>
              <a:rPr lang="en-GB" altLang="pt-BR" sz="2400" dirty="0"/>
              <a:t> </a:t>
            </a:r>
            <a:r>
              <a:rPr lang="en-GB" altLang="pt-BR" sz="2400" dirty="0" err="1"/>
              <a:t>foi</a:t>
            </a:r>
            <a:r>
              <a:rPr lang="en-GB" altLang="pt-BR" sz="2400" dirty="0"/>
              <a:t> </a:t>
            </a:r>
            <a:r>
              <a:rPr lang="en-GB" altLang="pt-BR" sz="2400" dirty="0" err="1"/>
              <a:t>inicialmente</a:t>
            </a:r>
            <a:r>
              <a:rPr lang="en-GB" altLang="pt-BR" sz="2400" dirty="0"/>
              <a:t> </a:t>
            </a:r>
            <a:r>
              <a:rPr lang="en-GB" altLang="pt-BR" sz="2400" dirty="0" err="1"/>
              <a:t>muito</a:t>
            </a:r>
            <a:r>
              <a:rPr lang="en-GB" altLang="pt-BR" sz="2400" dirty="0"/>
              <a:t> lento.</a:t>
            </a:r>
          </a:p>
          <a:p>
            <a:pPr marL="1085850" lvl="2"/>
            <a:r>
              <a:rPr lang="en-GB" altLang="pt-BR" sz="2400" b="1" dirty="0"/>
              <a:t>1970</a:t>
            </a:r>
            <a:r>
              <a:rPr lang="en-GB" altLang="pt-BR" sz="2400" dirty="0"/>
              <a:t>: </a:t>
            </a:r>
            <a:r>
              <a:rPr lang="en-GB" altLang="pt-BR" sz="2400" dirty="0" err="1"/>
              <a:t>Primeiro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programa</a:t>
            </a:r>
            <a:r>
              <a:rPr lang="en-GB" altLang="pt-BR" sz="2400" dirty="0"/>
              <a:t> a </a:t>
            </a:r>
            <a:r>
              <a:rPr lang="en-GB" altLang="pt-BR" sz="2400" dirty="0" err="1"/>
              <a:t>ganhar</a:t>
            </a:r>
            <a:r>
              <a:rPr lang="en-GB" altLang="pt-BR" sz="2400" dirty="0"/>
              <a:t> o ACM North American Computer Chess Championship, </a:t>
            </a:r>
            <a:r>
              <a:rPr lang="en-GB" altLang="pt-BR" sz="2400" dirty="0" err="1"/>
              <a:t>utilizando</a:t>
            </a:r>
            <a:r>
              <a:rPr lang="en-GB" altLang="pt-BR" sz="2400" dirty="0"/>
              <a:t> </a:t>
            </a:r>
            <a:r>
              <a:rPr lang="en-GB" altLang="pt-BR" sz="2400" b="1" dirty="0" err="1"/>
              <a:t>busca</a:t>
            </a:r>
            <a:r>
              <a:rPr lang="en-GB" altLang="pt-BR" sz="2400" b="1" dirty="0"/>
              <a:t> alfa-beta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incrementada</a:t>
            </a:r>
            <a:r>
              <a:rPr lang="en-GB" altLang="pt-BR" sz="2400" dirty="0"/>
              <a:t> de um </a:t>
            </a:r>
            <a:r>
              <a:rPr lang="en-GB" altLang="pt-BR" sz="2400" dirty="0" err="1"/>
              <a:t>livro</a:t>
            </a:r>
            <a:r>
              <a:rPr lang="en-GB" altLang="pt-BR" sz="2400" dirty="0"/>
              <a:t> de </a:t>
            </a:r>
            <a:r>
              <a:rPr lang="en-GB" altLang="pt-BR" sz="2400" b="1" dirty="0" err="1"/>
              <a:t>aberturas</a:t>
            </a:r>
            <a:r>
              <a:rPr lang="en-GB" altLang="pt-BR" sz="2400" dirty="0"/>
              <a:t> e de </a:t>
            </a:r>
            <a:r>
              <a:rPr lang="en-GB" altLang="pt-BR" sz="2400" dirty="0" err="1"/>
              <a:t>algoritmos</a:t>
            </a:r>
            <a:r>
              <a:rPr lang="en-GB" altLang="pt-BR" sz="2400" dirty="0"/>
              <a:t> </a:t>
            </a:r>
            <a:r>
              <a:rPr lang="en-GB" altLang="pt-BR" sz="2400" dirty="0" err="1"/>
              <a:t>infalíveis</a:t>
            </a:r>
            <a:r>
              <a:rPr lang="en-GB" altLang="pt-BR" sz="2400" dirty="0"/>
              <a:t> de </a:t>
            </a:r>
            <a:r>
              <a:rPr lang="en-GB" altLang="pt-BR" sz="2400" b="1" dirty="0" err="1"/>
              <a:t>finalizações</a:t>
            </a:r>
            <a:r>
              <a:rPr lang="en-GB" altLang="pt-BR" sz="2400" b="1" dirty="0"/>
              <a:t> de </a:t>
            </a:r>
            <a:r>
              <a:rPr lang="en-GB" altLang="pt-BR" sz="2400" b="1" dirty="0" err="1"/>
              <a:t>jogos</a:t>
            </a:r>
            <a:r>
              <a:rPr lang="en-GB" altLang="pt-BR" sz="2400" dirty="0"/>
              <a:t>.. </a:t>
            </a:r>
          </a:p>
          <a:p>
            <a:pPr marL="1085850" lvl="2"/>
            <a:r>
              <a:rPr lang="en-GB" altLang="pt-BR" sz="2400" b="1" dirty="0"/>
              <a:t>1982</a:t>
            </a:r>
            <a:r>
              <a:rPr lang="en-GB" altLang="pt-BR" sz="2400" dirty="0"/>
              <a:t>: Belle, </a:t>
            </a:r>
            <a:r>
              <a:rPr lang="en-GB" altLang="pt-BR" sz="2400" dirty="0" err="1"/>
              <a:t>primeiro</a:t>
            </a:r>
            <a:r>
              <a:rPr lang="en-GB" altLang="pt-BR" sz="2400" dirty="0"/>
              <a:t> </a:t>
            </a:r>
            <a:r>
              <a:rPr lang="en-GB" altLang="pt-BR" sz="2400" b="1" dirty="0" err="1"/>
              <a:t>computador</a:t>
            </a:r>
            <a:r>
              <a:rPr lang="en-GB" altLang="pt-BR" sz="2400" b="1" dirty="0"/>
              <a:t> </a:t>
            </a:r>
            <a:r>
              <a:rPr lang="en-GB" altLang="pt-BR" sz="2400" b="1" dirty="0" err="1"/>
              <a:t>concebido</a:t>
            </a:r>
            <a:r>
              <a:rPr lang="en-GB" altLang="pt-BR" sz="2400" b="1" dirty="0"/>
              <a:t> </a:t>
            </a:r>
            <a:r>
              <a:rPr lang="en-GB" altLang="pt-BR" sz="2400" b="1" dirty="0" err="1"/>
              <a:t>exclusivamente</a:t>
            </a:r>
            <a:r>
              <a:rPr lang="en-GB" altLang="pt-BR" sz="2400" b="1" dirty="0"/>
              <a:t> para </a:t>
            </a:r>
            <a:r>
              <a:rPr lang="en-GB" altLang="pt-BR" sz="2400" b="1" dirty="0" err="1"/>
              <a:t>xadrez</a:t>
            </a:r>
            <a:r>
              <a:rPr lang="en-GB" altLang="pt-BR" sz="2400" dirty="0"/>
              <a:t>, </a:t>
            </a:r>
            <a:r>
              <a:rPr lang="en-GB" altLang="pt-BR" sz="2400" dirty="0" err="1"/>
              <a:t>pode</a:t>
            </a:r>
            <a:r>
              <a:rPr lang="en-GB" altLang="pt-BR" sz="2400" dirty="0"/>
              <a:t> </a:t>
            </a:r>
            <a:r>
              <a:rPr lang="en-GB" altLang="pt-BR" sz="2400" dirty="0" err="1"/>
              <a:t>analisar</a:t>
            </a:r>
            <a:r>
              <a:rPr lang="en-GB" altLang="pt-BR" sz="2400" dirty="0"/>
              <a:t> </a:t>
            </a:r>
            <a:r>
              <a:rPr lang="en-GB" altLang="pt-BR" sz="2400" i="1" dirty="0" err="1"/>
              <a:t>alguns</a:t>
            </a:r>
            <a:r>
              <a:rPr lang="en-GB" altLang="pt-BR" sz="2400" i="1" dirty="0"/>
              <a:t> </a:t>
            </a:r>
            <a:r>
              <a:rPr lang="en-GB" altLang="pt-BR" sz="2400" i="1" dirty="0" err="1"/>
              <a:t>milhões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posições</a:t>
            </a:r>
            <a:r>
              <a:rPr lang="en-GB" altLang="pt-BR" sz="2400" dirty="0"/>
              <a:t> a </a:t>
            </a:r>
            <a:r>
              <a:rPr lang="en-GB" altLang="pt-BR" sz="2400" dirty="0" err="1"/>
              <a:t>cada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jogada</a:t>
            </a:r>
            <a:r>
              <a:rPr lang="en-GB" altLang="pt-BR" sz="2400" dirty="0"/>
              <a:t>.</a:t>
            </a:r>
            <a:endParaRPr lang="pt-BR" altLang="pt-BR" sz="24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endParaRPr lang="pt-BR" altLang="pt-BR" sz="2800" b="1" dirty="0"/>
          </a:p>
        </p:txBody>
      </p:sp>
      <p:pic>
        <p:nvPicPr>
          <p:cNvPr id="266344" name="Picture 104">
            <a:extLst>
              <a:ext uri="{FF2B5EF4-FFF2-40B4-BE49-F238E27FC236}">
                <a16:creationId xmlns:a16="http://schemas.microsoft.com/office/drawing/2014/main" xmlns="" id="{A6113A93-75BA-4B8B-ADD5-46F82DE1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713" y="958851"/>
            <a:ext cx="1738312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>
            <a:extLst>
              <a:ext uri="{FF2B5EF4-FFF2-40B4-BE49-F238E27FC236}">
                <a16:creationId xmlns:a16="http://schemas.microsoft.com/office/drawing/2014/main" xmlns="" id="{A91490D6-DDAD-4929-AC29-30A3D3E3B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Alguns </a:t>
            </a:r>
            <a:r>
              <a:rPr lang="pt-BR" altLang="pt-BR" b="1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jogos</a:t>
            </a:r>
            <a:endParaRPr lang="pt-BR" altLang="pt-BR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xmlns="" id="{C275BE8F-A133-40C3-9D10-76AE5D0C3A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5628" y="1839297"/>
            <a:ext cx="8688387" cy="4296252"/>
          </a:xfrm>
        </p:spPr>
        <p:txBody>
          <a:bodyPr vert="horz" lIns="91440" tIns="45720" rIns="0" bIns="45720" rtlCol="0">
            <a:normAutofit fontScale="92500" lnSpcReduction="10000"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Xadrez</a:t>
            </a:r>
          </a:p>
          <a:p>
            <a:pPr marL="1085850" lvl="2"/>
            <a:r>
              <a:rPr lang="en-GB" altLang="pt-BR" sz="2400" b="1" dirty="0"/>
              <a:t>1985</a:t>
            </a:r>
            <a:r>
              <a:rPr lang="en-GB" altLang="pt-BR" sz="2400" dirty="0"/>
              <a:t>: Hitech, </a:t>
            </a:r>
            <a:r>
              <a:rPr lang="en-GB" altLang="pt-BR" sz="2400" dirty="0" err="1"/>
              <a:t>colocado</a:t>
            </a:r>
            <a:r>
              <a:rPr lang="en-GB" altLang="pt-BR" sz="2400" dirty="0"/>
              <a:t> entre </a:t>
            </a:r>
            <a:r>
              <a:rPr lang="en-GB" altLang="pt-BR" sz="2400" dirty="0" err="1"/>
              <a:t>os</a:t>
            </a:r>
            <a:r>
              <a:rPr lang="en-GB" altLang="pt-BR" sz="2400" dirty="0"/>
              <a:t> 800 </a:t>
            </a:r>
            <a:r>
              <a:rPr lang="en-GB" altLang="pt-BR" sz="2400" dirty="0" err="1"/>
              <a:t>melhores</a:t>
            </a:r>
            <a:r>
              <a:rPr lang="en-GB" altLang="pt-BR" sz="2400" dirty="0"/>
              <a:t> </a:t>
            </a:r>
            <a:br>
              <a:rPr lang="en-GB" altLang="pt-BR" sz="2400" dirty="0"/>
            </a:br>
            <a:r>
              <a:rPr lang="en-GB" altLang="pt-BR" sz="2400" dirty="0" err="1"/>
              <a:t>jogadores</a:t>
            </a:r>
            <a:r>
              <a:rPr lang="en-GB" altLang="pt-BR" sz="2400" dirty="0"/>
              <a:t> do </a:t>
            </a:r>
            <a:r>
              <a:rPr lang="en-GB" altLang="pt-BR" sz="2400" dirty="0" err="1"/>
              <a:t>mundo</a:t>
            </a:r>
            <a:r>
              <a:rPr lang="en-GB" altLang="pt-BR" sz="2400" dirty="0"/>
              <a:t>, </a:t>
            </a:r>
            <a:r>
              <a:rPr lang="en-GB" altLang="pt-BR" sz="2400" dirty="0" err="1"/>
              <a:t>pode</a:t>
            </a:r>
            <a:r>
              <a:rPr lang="en-GB" altLang="pt-BR" sz="2400" dirty="0"/>
              <a:t> </a:t>
            </a:r>
            <a:r>
              <a:rPr lang="en-GB" altLang="pt-BR" sz="2400" dirty="0" err="1"/>
              <a:t>analisar</a:t>
            </a:r>
            <a:r>
              <a:rPr lang="en-GB" altLang="pt-BR" sz="2400" dirty="0"/>
              <a:t> </a:t>
            </a:r>
            <a:r>
              <a:rPr lang="en-GB" altLang="pt-BR" sz="2400" i="1" dirty="0"/>
              <a:t>10 </a:t>
            </a:r>
            <a:r>
              <a:rPr lang="en-GB" altLang="pt-BR" sz="2400" i="1" dirty="0" err="1"/>
              <a:t>milhões</a:t>
            </a:r>
            <a:r>
              <a:rPr lang="en-GB" altLang="pt-BR" sz="2400" dirty="0"/>
              <a:t> </a:t>
            </a:r>
            <a:br>
              <a:rPr lang="en-GB" altLang="pt-BR" sz="2400" dirty="0"/>
            </a:br>
            <a:r>
              <a:rPr lang="en-GB" altLang="pt-BR" sz="2400" dirty="0"/>
              <a:t>de </a:t>
            </a:r>
            <a:r>
              <a:rPr lang="en-GB" altLang="pt-BR" sz="2400" dirty="0" err="1"/>
              <a:t>posições</a:t>
            </a:r>
            <a:r>
              <a:rPr lang="en-GB" altLang="pt-BR" sz="2400" dirty="0"/>
              <a:t> a </a:t>
            </a:r>
            <a:r>
              <a:rPr lang="en-GB" altLang="pt-BR" sz="2400" dirty="0" err="1"/>
              <a:t>cada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jogada</a:t>
            </a:r>
            <a:r>
              <a:rPr lang="en-GB" altLang="pt-BR" sz="2400" dirty="0"/>
              <a:t>.</a:t>
            </a:r>
          </a:p>
          <a:p>
            <a:pPr marL="1085850" lvl="2"/>
            <a:r>
              <a:rPr lang="en-GB" altLang="pt-BR" sz="2400" b="1" dirty="0"/>
              <a:t>1993</a:t>
            </a:r>
            <a:r>
              <a:rPr lang="en-GB" altLang="pt-BR" sz="2400" dirty="0"/>
              <a:t>: Deep Thought 2, um dos 100 </a:t>
            </a:r>
            <a:r>
              <a:rPr lang="en-GB" altLang="pt-BR" sz="2400" dirty="0" err="1"/>
              <a:t>melhores</a:t>
            </a:r>
            <a:r>
              <a:rPr lang="en-GB" altLang="pt-BR" sz="2400" dirty="0"/>
              <a:t> </a:t>
            </a:r>
            <a:r>
              <a:rPr lang="en-GB" altLang="pt-BR" sz="2400" dirty="0" err="1"/>
              <a:t>jogadores</a:t>
            </a:r>
            <a:r>
              <a:rPr lang="en-GB" altLang="pt-BR" sz="2400" dirty="0"/>
              <a:t> do </a:t>
            </a:r>
            <a:r>
              <a:rPr lang="en-GB" altLang="pt-BR" sz="2400" dirty="0" err="1"/>
              <a:t>mundo</a:t>
            </a:r>
            <a:r>
              <a:rPr lang="en-GB" altLang="pt-BR" sz="2400" dirty="0"/>
              <a:t>, </a:t>
            </a:r>
            <a:r>
              <a:rPr lang="en-GB" altLang="pt-BR" sz="2400" dirty="0" err="1"/>
              <a:t>pode</a:t>
            </a:r>
            <a:r>
              <a:rPr lang="en-GB" altLang="pt-BR" sz="2400" dirty="0"/>
              <a:t> </a:t>
            </a:r>
            <a:r>
              <a:rPr lang="en-GB" altLang="pt-BR" sz="2400" dirty="0" err="1"/>
              <a:t>analisar</a:t>
            </a:r>
            <a:r>
              <a:rPr lang="en-GB" altLang="pt-BR" sz="2400" dirty="0"/>
              <a:t> </a:t>
            </a:r>
            <a:r>
              <a:rPr lang="en-GB" altLang="pt-BR" sz="2400" i="1" dirty="0"/>
              <a:t>500 </a:t>
            </a:r>
            <a:r>
              <a:rPr lang="en-GB" altLang="pt-BR" sz="2400" i="1" dirty="0" err="1"/>
              <a:t>milhões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posições</a:t>
            </a:r>
            <a:r>
              <a:rPr lang="en-GB" altLang="pt-BR" sz="2400" dirty="0"/>
              <a:t> a </a:t>
            </a:r>
            <a:r>
              <a:rPr lang="en-GB" altLang="pt-BR" sz="2400" dirty="0" err="1"/>
              <a:t>cada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jogada</a:t>
            </a:r>
            <a:r>
              <a:rPr lang="en-GB" altLang="pt-BR" sz="2400" dirty="0"/>
              <a:t>, </a:t>
            </a:r>
            <a:r>
              <a:rPr lang="en-GB" altLang="pt-BR" sz="2400" dirty="0" err="1"/>
              <a:t>chegando</a:t>
            </a:r>
            <a:r>
              <a:rPr lang="en-GB" altLang="pt-BR" sz="2400" dirty="0"/>
              <a:t> a </a:t>
            </a:r>
            <a:r>
              <a:rPr lang="en-GB" altLang="pt-BR" sz="2400" dirty="0" err="1"/>
              <a:t>uma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profundidade</a:t>
            </a:r>
            <a:r>
              <a:rPr lang="en-GB" altLang="pt-BR" sz="2400" dirty="0"/>
              <a:t> de 11.</a:t>
            </a:r>
          </a:p>
          <a:p>
            <a:pPr marL="1085850" lvl="2"/>
            <a:r>
              <a:rPr lang="en-GB" altLang="pt-BR" sz="2400" b="1" dirty="0"/>
              <a:t>1997</a:t>
            </a:r>
            <a:r>
              <a:rPr lang="en-GB" altLang="pt-BR" sz="2400" dirty="0"/>
              <a:t>: Deep Blue (IBM) </a:t>
            </a:r>
            <a:r>
              <a:rPr lang="en-GB" altLang="pt-BR" sz="2400" dirty="0" err="1"/>
              <a:t>ganha</a:t>
            </a:r>
            <a:r>
              <a:rPr lang="en-GB" altLang="pt-BR" sz="2400" dirty="0"/>
              <a:t> do </a:t>
            </a:r>
            <a:r>
              <a:rPr lang="en-GB" altLang="pt-BR" sz="2400" dirty="0" err="1"/>
              <a:t>campeão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mundial</a:t>
            </a:r>
            <a:r>
              <a:rPr lang="en-GB" altLang="pt-BR" sz="2400" dirty="0"/>
              <a:t> Kasparov. </a:t>
            </a:r>
            <a:r>
              <a:rPr lang="en-GB" altLang="pt-BR" sz="2400" dirty="0" err="1"/>
              <a:t>Pode</a:t>
            </a:r>
            <a:r>
              <a:rPr lang="en-GB" altLang="pt-BR" sz="2400" dirty="0"/>
              <a:t> </a:t>
            </a:r>
            <a:r>
              <a:rPr lang="en-GB" altLang="pt-BR" sz="2400" dirty="0" err="1"/>
              <a:t>analisar</a:t>
            </a:r>
            <a:r>
              <a:rPr lang="en-GB" altLang="pt-BR" sz="2400" dirty="0"/>
              <a:t> 1 </a:t>
            </a:r>
            <a:r>
              <a:rPr lang="en-GB" altLang="pt-BR" sz="2400" dirty="0" err="1"/>
              <a:t>bilhão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posições</a:t>
            </a:r>
            <a:r>
              <a:rPr lang="en-GB" altLang="pt-BR" sz="2400" dirty="0"/>
              <a:t> a </a:t>
            </a:r>
            <a:r>
              <a:rPr lang="en-GB" altLang="pt-BR" sz="2400" dirty="0" err="1"/>
              <a:t>cada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jogada</a:t>
            </a:r>
            <a:r>
              <a:rPr lang="en-GB" altLang="pt-BR" sz="2400" dirty="0"/>
              <a:t>, </a:t>
            </a:r>
            <a:r>
              <a:rPr lang="en-GB" altLang="pt-BR" sz="2400" dirty="0" err="1"/>
              <a:t>chegando</a:t>
            </a:r>
            <a:r>
              <a:rPr lang="en-GB" altLang="pt-BR" sz="2400" dirty="0"/>
              <a:t> a </a:t>
            </a:r>
            <a:r>
              <a:rPr lang="en-GB" altLang="pt-BR" sz="2400" dirty="0" err="1"/>
              <a:t>uma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profundidade</a:t>
            </a:r>
            <a:r>
              <a:rPr lang="en-GB" altLang="pt-BR" sz="2400" dirty="0"/>
              <a:t> de 14</a:t>
            </a:r>
            <a:r>
              <a:rPr lang="en-GB" altLang="pt-BR" sz="2400" dirty="0" smtClean="0"/>
              <a:t>.</a:t>
            </a:r>
          </a:p>
          <a:p>
            <a:pPr marL="1085850" lvl="2"/>
            <a:endParaRPr lang="en-GB" altLang="pt-BR" sz="2400" dirty="0"/>
          </a:p>
          <a:p>
            <a:pPr marL="628650" lvl="1"/>
            <a:r>
              <a:rPr lang="en-US" altLang="zh-CN" sz="2800" b="1" dirty="0" smtClean="0"/>
              <a:t>Go</a:t>
            </a:r>
          </a:p>
          <a:p>
            <a:pPr marL="1085850" lvl="2"/>
            <a:r>
              <a:rPr lang="en-US" altLang="pt-BR" b="1" dirty="0" smtClean="0"/>
              <a:t>2016: </a:t>
            </a:r>
            <a:r>
              <a:rPr lang="en-US" altLang="pt-BR" b="1" dirty="0" err="1" smtClean="0"/>
              <a:t>AlphaGo</a:t>
            </a:r>
            <a:r>
              <a:rPr lang="en-US" altLang="pt-BR" b="1" dirty="0" smtClean="0"/>
              <a:t>, </a:t>
            </a:r>
            <a:r>
              <a:rPr lang="en-US" altLang="pt-BR" b="1" dirty="0" err="1" smtClean="0"/>
              <a:t>DeepMind</a:t>
            </a:r>
            <a:r>
              <a:rPr lang="en-US" altLang="pt-BR" dirty="0" smtClean="0"/>
              <a:t>, </a:t>
            </a:r>
            <a:r>
              <a:rPr lang="pt-BR" altLang="pt-BR" dirty="0" smtClean="0"/>
              <a:t>desenvolver solução de Go pelo IA, </a:t>
            </a:r>
            <a:r>
              <a:rPr lang="pt-BR" altLang="pt-BR" dirty="0" err="1" smtClean="0"/>
              <a:t>Machine</a:t>
            </a:r>
            <a:r>
              <a:rPr lang="pt-BR" altLang="pt-BR" dirty="0" smtClean="0"/>
              <a:t> Learning, </a:t>
            </a:r>
            <a:r>
              <a:rPr lang="en-US" altLang="pt-BR" dirty="0" smtClean="0"/>
              <a:t>reinforcement learning </a:t>
            </a:r>
            <a:endParaRPr lang="en-US" altLang="pt-BR" dirty="0"/>
          </a:p>
        </p:txBody>
      </p:sp>
      <p:pic>
        <p:nvPicPr>
          <p:cNvPr id="268292" name="Picture 4">
            <a:extLst>
              <a:ext uri="{FF2B5EF4-FFF2-40B4-BE49-F238E27FC236}">
                <a16:creationId xmlns:a16="http://schemas.microsoft.com/office/drawing/2014/main" xmlns="" id="{01E864A1-6798-42AE-AB7A-B99CD113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924" y="188782"/>
            <a:ext cx="1738312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245" y="2156569"/>
            <a:ext cx="3487755" cy="2612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341" name="Picture 5">
            <a:extLst>
              <a:ext uri="{FF2B5EF4-FFF2-40B4-BE49-F238E27FC236}">
                <a16:creationId xmlns:a16="http://schemas.microsoft.com/office/drawing/2014/main" xmlns="" id="{76DCCD22-9436-44F4-88C7-F675E1E7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958851"/>
            <a:ext cx="1871662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70338" name="Rectangle 2">
            <a:extLst>
              <a:ext uri="{FF2B5EF4-FFF2-40B4-BE49-F238E27FC236}">
                <a16:creationId xmlns:a16="http://schemas.microsoft.com/office/drawing/2014/main" xmlns="" id="{43EAF8A7-40A9-477E-B093-4311D28D1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Alguns jogos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xmlns="" id="{6DED2A98-2CD4-405B-BE19-DEE7A9F2E7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54551" y="2091169"/>
            <a:ext cx="8688387" cy="3807980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Damas</a:t>
            </a:r>
          </a:p>
          <a:p>
            <a:pPr marL="1085850" lvl="2"/>
            <a:r>
              <a:rPr lang="en-GB" altLang="pt-BR" sz="2400" b="1" dirty="0"/>
              <a:t>1952</a:t>
            </a:r>
            <a:r>
              <a:rPr lang="en-GB" altLang="pt-BR" sz="2400" dirty="0"/>
              <a:t>: Samuel </a:t>
            </a:r>
            <a:r>
              <a:rPr lang="en-GB" altLang="pt-BR" sz="2400" dirty="0" err="1"/>
              <a:t>desenvolve</a:t>
            </a:r>
            <a:r>
              <a:rPr lang="en-GB" altLang="pt-BR" sz="2400" dirty="0"/>
              <a:t> um </a:t>
            </a:r>
            <a:r>
              <a:rPr lang="en-GB" altLang="pt-BR" sz="2400" dirty="0" err="1"/>
              <a:t>programa</a:t>
            </a:r>
            <a:r>
              <a:rPr lang="en-GB" altLang="pt-BR" sz="2400" dirty="0"/>
              <a:t> de </a:t>
            </a:r>
            <a:br>
              <a:rPr lang="en-GB" altLang="pt-BR" sz="2400" dirty="0"/>
            </a:br>
            <a:r>
              <a:rPr lang="en-GB" altLang="pt-BR" sz="2400" dirty="0" err="1"/>
              <a:t>damas</a:t>
            </a:r>
            <a:r>
              <a:rPr lang="en-GB" altLang="pt-BR" sz="2400" dirty="0"/>
              <a:t> que </a:t>
            </a:r>
            <a:r>
              <a:rPr lang="en-GB" altLang="pt-BR" sz="2400" b="1" dirty="0" err="1"/>
              <a:t>aprende</a:t>
            </a:r>
            <a:r>
              <a:rPr lang="en-GB" altLang="pt-BR" sz="2400" dirty="0"/>
              <a:t> </a:t>
            </a:r>
            <a:r>
              <a:rPr lang="en-GB" altLang="pt-BR" sz="2400" dirty="0" err="1"/>
              <a:t>sua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própria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função</a:t>
            </a:r>
            <a:r>
              <a:rPr lang="en-GB" altLang="pt-BR" sz="2400" dirty="0"/>
              <a:t> </a:t>
            </a:r>
            <a:br>
              <a:rPr lang="en-GB" altLang="pt-BR" sz="2400" dirty="0"/>
            </a:br>
            <a:r>
              <a:rPr lang="en-GB" altLang="pt-BR" sz="2400" dirty="0"/>
              <a:t>de </a:t>
            </a:r>
            <a:r>
              <a:rPr lang="en-GB" altLang="pt-BR" sz="2400" dirty="0" err="1"/>
              <a:t>avaliação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jogando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consigo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mesmo</a:t>
            </a:r>
            <a:endParaRPr lang="en-GB" altLang="pt-BR" sz="2400" dirty="0"/>
          </a:p>
          <a:p>
            <a:pPr marL="1085850" lvl="2"/>
            <a:r>
              <a:rPr lang="en-GB" altLang="pt-BR" sz="2400" b="1" dirty="0"/>
              <a:t>1992</a:t>
            </a:r>
            <a:r>
              <a:rPr lang="en-GB" altLang="pt-BR" sz="2400" dirty="0"/>
              <a:t>: Chinook (J. Schaeffer) </a:t>
            </a:r>
            <a:r>
              <a:rPr lang="en-GB" altLang="pt-BR" sz="2400" dirty="0" err="1"/>
              <a:t>ganha</a:t>
            </a:r>
            <a:r>
              <a:rPr lang="en-GB" altLang="pt-BR" sz="2400" dirty="0"/>
              <a:t> o U.S. Open</a:t>
            </a:r>
          </a:p>
          <a:p>
            <a:pPr marL="1085850" lvl="2">
              <a:buNone/>
            </a:pPr>
            <a:r>
              <a:rPr lang="en-GB" altLang="pt-BR" sz="2400" dirty="0"/>
              <a:t>	No </a:t>
            </a:r>
            <a:r>
              <a:rPr lang="en-GB" altLang="pt-BR" sz="2400" dirty="0" err="1"/>
              <a:t>campeonato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mundial</a:t>
            </a:r>
            <a:r>
              <a:rPr lang="en-GB" altLang="pt-BR" sz="2400" dirty="0"/>
              <a:t>, Marion Tinsley </a:t>
            </a:r>
            <a:r>
              <a:rPr lang="en-GB" altLang="pt-BR" sz="2400" dirty="0" err="1"/>
              <a:t>ganha</a:t>
            </a:r>
            <a:r>
              <a:rPr lang="en-GB" altLang="pt-BR" sz="2400" dirty="0"/>
              <a:t> de Chinook. </a:t>
            </a:r>
            <a:r>
              <a:rPr lang="en-GB" altLang="pt-BR" sz="2400" dirty="0" err="1"/>
              <a:t>Foi</a:t>
            </a:r>
            <a:r>
              <a:rPr lang="en-GB" altLang="pt-BR" sz="2400" dirty="0"/>
              <a:t> </a:t>
            </a:r>
            <a:r>
              <a:rPr lang="en-GB" altLang="pt-BR" sz="2400" dirty="0" err="1"/>
              <a:t>utilizada</a:t>
            </a:r>
            <a:r>
              <a:rPr lang="en-GB" altLang="pt-BR" sz="2400" dirty="0"/>
              <a:t> </a:t>
            </a:r>
            <a:r>
              <a:rPr lang="en-GB" altLang="pt-BR" sz="2400" b="1" dirty="0" err="1"/>
              <a:t>busca</a:t>
            </a:r>
            <a:r>
              <a:rPr lang="en-GB" altLang="pt-BR" sz="2400" b="1" dirty="0"/>
              <a:t> alfa-beta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389" name="Picture 5">
            <a:extLst>
              <a:ext uri="{FF2B5EF4-FFF2-40B4-BE49-F238E27FC236}">
                <a16:creationId xmlns:a16="http://schemas.microsoft.com/office/drawing/2014/main" xmlns="" id="{36323549-BABB-4029-B3A9-CE0EB7FFC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25" y="973138"/>
            <a:ext cx="2127250" cy="198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72387" name="Rectangle 3">
            <a:extLst>
              <a:ext uri="{FF2B5EF4-FFF2-40B4-BE49-F238E27FC236}">
                <a16:creationId xmlns:a16="http://schemas.microsoft.com/office/drawing/2014/main" xmlns="" id="{BED46348-EE39-4C6B-971F-2622B4646D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Alguns jogos</a:t>
            </a:r>
          </a:p>
        </p:txBody>
      </p:sp>
      <p:sp>
        <p:nvSpPr>
          <p:cNvPr id="272388" name="Rectangle 4">
            <a:extLst>
              <a:ext uri="{FF2B5EF4-FFF2-40B4-BE49-F238E27FC236}">
                <a16:creationId xmlns:a16="http://schemas.microsoft.com/office/drawing/2014/main" xmlns="" id="{864BF1A1-938B-4B9B-8F2C-6496DD5DA67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4955" y="1966119"/>
            <a:ext cx="8688387" cy="5300662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Gamão</a:t>
            </a:r>
          </a:p>
          <a:p>
            <a:pPr marL="1085850" lvl="2"/>
            <a:r>
              <a:rPr lang="en-GB" altLang="pt-BR" sz="2400" dirty="0"/>
              <a:t>A </a:t>
            </a:r>
            <a:r>
              <a:rPr lang="en-GB" altLang="pt-BR" sz="2400" dirty="0" err="1"/>
              <a:t>inclusão</a:t>
            </a:r>
            <a:r>
              <a:rPr lang="en-GB" altLang="pt-BR" sz="2400" dirty="0"/>
              <a:t> da </a:t>
            </a:r>
            <a:r>
              <a:rPr lang="en-GB" altLang="pt-BR" sz="2400" dirty="0" err="1"/>
              <a:t>incerteza</a:t>
            </a:r>
            <a:r>
              <a:rPr lang="en-GB" altLang="pt-BR" sz="2400" dirty="0"/>
              <a:t> dos dados </a:t>
            </a:r>
            <a:r>
              <a:rPr lang="en-GB" altLang="pt-BR" sz="2400" dirty="0" err="1"/>
              <a:t>torna</a:t>
            </a:r>
            <a:r>
              <a:rPr lang="en-GB" altLang="pt-BR" sz="2400" dirty="0"/>
              <a:t> a </a:t>
            </a:r>
            <a:br>
              <a:rPr lang="en-GB" altLang="pt-BR" sz="2400" dirty="0"/>
            </a:br>
            <a:r>
              <a:rPr lang="en-GB" altLang="pt-BR" sz="2400" dirty="0" err="1"/>
              <a:t>busca</a:t>
            </a:r>
            <a:r>
              <a:rPr lang="en-GB" altLang="pt-BR" sz="2400" dirty="0"/>
              <a:t> um </a:t>
            </a:r>
            <a:r>
              <a:rPr lang="en-GB" altLang="pt-BR" sz="2400" dirty="0" err="1"/>
              <a:t>luxo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caro</a:t>
            </a:r>
            <a:endParaRPr lang="en-GB" altLang="pt-BR" sz="2400" dirty="0"/>
          </a:p>
          <a:p>
            <a:pPr marL="1085850" lvl="2"/>
            <a:r>
              <a:rPr lang="en-GB" altLang="pt-BR" sz="2400" b="1" dirty="0"/>
              <a:t>1980</a:t>
            </a:r>
            <a:r>
              <a:rPr lang="en-GB" altLang="pt-BR" sz="2400" dirty="0"/>
              <a:t>: BKG, </a:t>
            </a:r>
            <a:r>
              <a:rPr lang="en-GB" altLang="pt-BR" sz="2400" dirty="0" err="1"/>
              <a:t>usando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bastante</a:t>
            </a:r>
            <a:r>
              <a:rPr lang="en-GB" altLang="pt-BR" sz="2400" dirty="0"/>
              <a:t> </a:t>
            </a:r>
            <a:r>
              <a:rPr lang="en-GB" altLang="pt-BR" sz="2400" dirty="0" err="1"/>
              <a:t>sorte</a:t>
            </a:r>
            <a:r>
              <a:rPr lang="en-GB" altLang="pt-BR" sz="2400" dirty="0"/>
              <a:t> </a:t>
            </a:r>
            <a:r>
              <a:rPr lang="en-GB" altLang="pt-BR" sz="2400" dirty="0" err="1"/>
              <a:t>ganha</a:t>
            </a:r>
            <a:r>
              <a:rPr lang="en-GB" altLang="pt-BR" sz="2400" dirty="0"/>
              <a:t> do </a:t>
            </a:r>
            <a:br>
              <a:rPr lang="en-GB" altLang="pt-BR" sz="2400" dirty="0"/>
            </a:br>
            <a:r>
              <a:rPr lang="en-GB" altLang="pt-BR" sz="2400" dirty="0" err="1"/>
              <a:t>campeão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mundial</a:t>
            </a:r>
            <a:r>
              <a:rPr lang="en-GB" altLang="pt-BR" sz="2400" dirty="0"/>
              <a:t> </a:t>
            </a:r>
            <a:r>
              <a:rPr lang="en-GB" altLang="pt-BR" sz="2400" dirty="0" err="1"/>
              <a:t>humano</a:t>
            </a:r>
            <a:r>
              <a:rPr lang="en-GB" altLang="pt-BR" sz="2400" dirty="0"/>
              <a:t> </a:t>
            </a:r>
          </a:p>
          <a:p>
            <a:pPr marL="1085850" lvl="2"/>
            <a:r>
              <a:rPr lang="en-GB" altLang="pt-BR" sz="2400" b="1" dirty="0"/>
              <a:t>1992</a:t>
            </a:r>
            <a:r>
              <a:rPr lang="en-GB" altLang="pt-BR" sz="2400" dirty="0"/>
              <a:t>: </a:t>
            </a:r>
            <a:r>
              <a:rPr lang="en-GB" altLang="pt-BR" sz="2400" dirty="0" err="1"/>
              <a:t>Tesauro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combina</a:t>
            </a:r>
            <a:r>
              <a:rPr lang="en-GB" altLang="pt-BR" sz="2400" dirty="0"/>
              <a:t> o </a:t>
            </a:r>
            <a:r>
              <a:rPr lang="en-GB" altLang="pt-BR" sz="2400" dirty="0" err="1"/>
              <a:t>método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aprendizagem</a:t>
            </a:r>
            <a:r>
              <a:rPr lang="en-GB" altLang="pt-BR" sz="2400" dirty="0"/>
              <a:t> de Samuel </a:t>
            </a:r>
            <a:r>
              <a:rPr lang="en-GB" altLang="pt-BR" sz="2400" b="1" dirty="0"/>
              <a:t>com redes </a:t>
            </a:r>
            <a:r>
              <a:rPr lang="en-GB" altLang="pt-BR" sz="2400" b="1" dirty="0" err="1"/>
              <a:t>neurais</a:t>
            </a:r>
            <a:r>
              <a:rPr lang="en-GB" altLang="pt-BR" sz="2400" dirty="0"/>
              <a:t> para </a:t>
            </a:r>
            <a:r>
              <a:rPr lang="en-GB" altLang="pt-BR" sz="2400" dirty="0" err="1"/>
              <a:t>desenvoilver</a:t>
            </a:r>
            <a:r>
              <a:rPr lang="en-GB" altLang="pt-BR" sz="2400" dirty="0"/>
              <a:t> </a:t>
            </a:r>
            <a:r>
              <a:rPr lang="en-GB" altLang="pt-BR" sz="2400" dirty="0" err="1"/>
              <a:t>uma</a:t>
            </a:r>
            <a:r>
              <a:rPr lang="en-GB" altLang="pt-BR" sz="2400" dirty="0"/>
              <a:t> nova </a:t>
            </a:r>
            <a:r>
              <a:rPr lang="en-GB" altLang="pt-BR" sz="2400" dirty="0" err="1"/>
              <a:t>função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avaliação</a:t>
            </a:r>
            <a:r>
              <a:rPr lang="en-GB" altLang="pt-BR" sz="2400" dirty="0"/>
              <a:t>, </a:t>
            </a:r>
            <a:r>
              <a:rPr lang="en-GB" altLang="pt-BR" sz="2400" dirty="0" err="1"/>
              <a:t>resultando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num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programa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colocado</a:t>
            </a:r>
            <a:r>
              <a:rPr lang="en-GB" altLang="pt-BR" sz="2400" dirty="0"/>
              <a:t> entre </a:t>
            </a:r>
            <a:r>
              <a:rPr lang="en-GB" altLang="pt-BR" sz="2400" dirty="0" err="1"/>
              <a:t>os</a:t>
            </a:r>
            <a:r>
              <a:rPr lang="en-GB" altLang="pt-BR" sz="2400" dirty="0"/>
              <a:t> 3 </a:t>
            </a:r>
            <a:r>
              <a:rPr lang="en-GB" altLang="pt-BR" sz="2400" dirty="0" err="1"/>
              <a:t>maiores</a:t>
            </a:r>
            <a:r>
              <a:rPr lang="en-GB" altLang="pt-BR" sz="2400" dirty="0"/>
              <a:t> </a:t>
            </a:r>
            <a:r>
              <a:rPr lang="en-GB" altLang="pt-BR" sz="2400" dirty="0" err="1"/>
              <a:t>jugadores</a:t>
            </a:r>
            <a:r>
              <a:rPr lang="en-GB" altLang="pt-BR" sz="2400" dirty="0"/>
              <a:t> do </a:t>
            </a:r>
            <a:r>
              <a:rPr lang="en-GB" altLang="pt-BR" sz="2400" dirty="0" err="1"/>
              <a:t>mundo</a:t>
            </a:r>
            <a:r>
              <a:rPr lang="en-GB" altLang="pt-BR" sz="2400" dirty="0"/>
              <a:t>.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437" name="Picture 5">
            <a:extLst>
              <a:ext uri="{FF2B5EF4-FFF2-40B4-BE49-F238E27FC236}">
                <a16:creationId xmlns:a16="http://schemas.microsoft.com/office/drawing/2014/main" xmlns="" id="{A0D8A2A6-8BE4-4922-9ADB-4F1D348EC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827" y="770488"/>
            <a:ext cx="2030412" cy="2030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74435" name="Rectangle 3">
            <a:extLst>
              <a:ext uri="{FF2B5EF4-FFF2-40B4-BE49-F238E27FC236}">
                <a16:creationId xmlns:a16="http://schemas.microsoft.com/office/drawing/2014/main" xmlns="" id="{A1931A53-791E-4B27-9C82-8E0991413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491" y="148966"/>
            <a:ext cx="10515600" cy="1325563"/>
          </a:xfrm>
        </p:spPr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Alguns jogos</a:t>
            </a:r>
          </a:p>
        </p:txBody>
      </p:sp>
      <p:sp>
        <p:nvSpPr>
          <p:cNvPr id="274436" name="Rectangle 4">
            <a:extLst>
              <a:ext uri="{FF2B5EF4-FFF2-40B4-BE49-F238E27FC236}">
                <a16:creationId xmlns:a16="http://schemas.microsoft.com/office/drawing/2014/main" xmlns="" id="{4F30C86D-9824-40AB-8D60-1318A2D1844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1938" y="1365367"/>
            <a:ext cx="7868494" cy="5092400"/>
          </a:xfrm>
        </p:spPr>
        <p:txBody>
          <a:bodyPr vert="horz" lIns="91440" tIns="45720" rIns="0" bIns="45720" rtlCol="0">
            <a:normAutofit fontScale="85000" lnSpcReduction="20000"/>
          </a:bodyPr>
          <a:lstStyle/>
          <a:p>
            <a:r>
              <a:rPr lang="pt-BR" altLang="pt-BR" sz="3200" b="1" dirty="0"/>
              <a:t>Go</a:t>
            </a:r>
          </a:p>
          <a:p>
            <a:pPr marL="628650" lvl="1"/>
            <a:r>
              <a:rPr lang="en-GB" altLang="pt-BR" sz="2800" dirty="0"/>
              <a:t>O </a:t>
            </a:r>
            <a:r>
              <a:rPr lang="en-GB" altLang="pt-BR" sz="2800" dirty="0" err="1"/>
              <a:t>fator</a:t>
            </a:r>
            <a:r>
              <a:rPr lang="en-GB" altLang="pt-BR" sz="2800" dirty="0"/>
              <a:t> de </a:t>
            </a:r>
            <a:r>
              <a:rPr lang="en-GB" altLang="pt-BR" sz="2800" dirty="0" err="1"/>
              <a:t>ramificação</a:t>
            </a:r>
            <a:r>
              <a:rPr lang="en-GB" altLang="pt-BR" sz="2800" dirty="0"/>
              <a:t> se </a:t>
            </a:r>
            <a:r>
              <a:rPr lang="en-GB" altLang="pt-BR" sz="2800" dirty="0" err="1"/>
              <a:t>aproxima</a:t>
            </a:r>
            <a:r>
              <a:rPr lang="en-GB" altLang="pt-BR" sz="2800" dirty="0"/>
              <a:t> de </a:t>
            </a:r>
            <a:r>
              <a:rPr lang="en-GB" altLang="pt-BR" sz="2800" i="1" dirty="0"/>
              <a:t>360</a:t>
            </a:r>
            <a:r>
              <a:rPr lang="en-GB" altLang="pt-BR" sz="2800" dirty="0"/>
              <a:t>, </a:t>
            </a:r>
            <a:br>
              <a:rPr lang="en-GB" altLang="pt-BR" sz="2800" dirty="0"/>
            </a:br>
            <a:r>
              <a:rPr lang="en-GB" altLang="pt-BR" sz="2800" b="1" dirty="0" err="1"/>
              <a:t>impraticável</a:t>
            </a:r>
            <a:r>
              <a:rPr lang="en-GB" altLang="pt-BR" sz="2800" b="1" dirty="0"/>
              <a:t> para </a:t>
            </a:r>
            <a:r>
              <a:rPr lang="en-GB" altLang="pt-BR" sz="2800" b="1" dirty="0" err="1"/>
              <a:t>métodos</a:t>
            </a:r>
            <a:r>
              <a:rPr lang="en-GB" altLang="pt-BR" sz="2800" b="1" dirty="0"/>
              <a:t> de </a:t>
            </a:r>
            <a:r>
              <a:rPr lang="en-GB" altLang="pt-BR" sz="2800" b="1" dirty="0" err="1"/>
              <a:t>busca</a:t>
            </a:r>
            <a:r>
              <a:rPr lang="en-GB" altLang="pt-BR" sz="2800" b="1" dirty="0"/>
              <a:t> </a:t>
            </a:r>
            <a:br>
              <a:rPr lang="en-GB" altLang="pt-BR" sz="2800" b="1" dirty="0"/>
            </a:br>
            <a:r>
              <a:rPr lang="en-GB" altLang="pt-BR" sz="2800" dirty="0" err="1"/>
              <a:t>regulares</a:t>
            </a:r>
            <a:endParaRPr lang="en-GB" altLang="pt-BR" sz="2800" dirty="0"/>
          </a:p>
          <a:p>
            <a:pPr marL="628650" lvl="1"/>
            <a:r>
              <a:rPr lang="en-GB" altLang="pt-BR" sz="2800" dirty="0" err="1"/>
              <a:t>Prêmio</a:t>
            </a:r>
            <a:r>
              <a:rPr lang="en-GB" altLang="pt-BR" sz="2800" dirty="0"/>
              <a:t> de $2,000,000 para o </a:t>
            </a:r>
            <a:r>
              <a:rPr lang="en-GB" altLang="pt-BR" sz="2800" dirty="0" err="1"/>
              <a:t>primeiro</a:t>
            </a:r>
            <a:r>
              <a:rPr lang="en-GB" altLang="pt-BR" sz="2800" dirty="0"/>
              <a:t> </a:t>
            </a:r>
            <a:r>
              <a:rPr lang="en-GB" altLang="pt-BR" sz="2800" dirty="0" err="1"/>
              <a:t>programa</a:t>
            </a:r>
            <a:r>
              <a:rPr lang="en-GB" altLang="pt-BR" sz="2800" dirty="0"/>
              <a:t> de </a:t>
            </a:r>
            <a:r>
              <a:rPr lang="en-GB" altLang="pt-BR" sz="2800" dirty="0" err="1"/>
              <a:t>computador</a:t>
            </a:r>
            <a:r>
              <a:rPr lang="en-GB" altLang="pt-BR" sz="2800" dirty="0"/>
              <a:t> que </a:t>
            </a:r>
            <a:r>
              <a:rPr lang="en-GB" altLang="pt-BR" sz="2800" dirty="0" err="1"/>
              <a:t>ganhar</a:t>
            </a:r>
            <a:r>
              <a:rPr lang="en-GB" altLang="pt-BR" sz="2800" dirty="0"/>
              <a:t> de um </a:t>
            </a:r>
            <a:r>
              <a:rPr lang="en-GB" altLang="pt-BR" sz="2800" dirty="0" err="1"/>
              <a:t>jogador</a:t>
            </a:r>
            <a:r>
              <a:rPr lang="en-GB" altLang="pt-BR" sz="2800" dirty="0"/>
              <a:t> </a:t>
            </a:r>
            <a:r>
              <a:rPr lang="en-GB" altLang="pt-BR" sz="2800" dirty="0" err="1"/>
              <a:t>humano</a:t>
            </a:r>
            <a:r>
              <a:rPr lang="en-GB" altLang="pt-BR" sz="2800" dirty="0"/>
              <a:t> do </a:t>
            </a:r>
            <a:r>
              <a:rPr lang="en-GB" altLang="pt-BR" sz="2800" dirty="0" err="1"/>
              <a:t>topo</a:t>
            </a:r>
            <a:r>
              <a:rPr lang="en-GB" altLang="pt-BR" sz="2800" dirty="0"/>
              <a:t> do ranking </a:t>
            </a:r>
            <a:r>
              <a:rPr lang="en-GB" altLang="pt-BR" sz="2800" dirty="0" err="1"/>
              <a:t>mundial</a:t>
            </a:r>
            <a:r>
              <a:rPr lang="en-GB" altLang="pt-BR" sz="2800" dirty="0"/>
              <a:t> </a:t>
            </a:r>
          </a:p>
          <a:p>
            <a:pPr marL="628650" lvl="1"/>
            <a:r>
              <a:rPr lang="en-GB" altLang="pt-BR" sz="2800" dirty="0" err="1"/>
              <a:t>Deve</a:t>
            </a:r>
            <a:r>
              <a:rPr lang="en-GB" altLang="pt-BR" sz="2800" dirty="0"/>
              <a:t> se </a:t>
            </a:r>
            <a:r>
              <a:rPr lang="en-GB" altLang="pt-BR" sz="2800" dirty="0" err="1"/>
              <a:t>beneficiar</a:t>
            </a:r>
            <a:r>
              <a:rPr lang="en-GB" altLang="pt-BR" sz="2800" dirty="0"/>
              <a:t> de </a:t>
            </a:r>
            <a:r>
              <a:rPr lang="en-GB" altLang="pt-BR" sz="2800" dirty="0" err="1"/>
              <a:t>busca</a:t>
            </a:r>
            <a:r>
              <a:rPr lang="en-GB" altLang="pt-BR" sz="2800" dirty="0"/>
              <a:t> </a:t>
            </a:r>
            <a:r>
              <a:rPr lang="en-GB" altLang="pt-BR" sz="2800" dirty="0" err="1"/>
              <a:t>intensiva</a:t>
            </a:r>
            <a:r>
              <a:rPr lang="en-GB" altLang="pt-BR" sz="2800" dirty="0"/>
              <a:t> </a:t>
            </a:r>
            <a:r>
              <a:rPr lang="en-GB" altLang="pt-BR" sz="2800" dirty="0" err="1"/>
              <a:t>utilizando</a:t>
            </a:r>
            <a:r>
              <a:rPr lang="en-GB" altLang="pt-BR" sz="2800" dirty="0"/>
              <a:t> </a:t>
            </a:r>
            <a:r>
              <a:rPr lang="en-GB" altLang="pt-BR" sz="2800" dirty="0" err="1"/>
              <a:t>métodos</a:t>
            </a:r>
            <a:r>
              <a:rPr lang="en-GB" altLang="pt-BR" sz="2800" dirty="0"/>
              <a:t> de </a:t>
            </a:r>
            <a:r>
              <a:rPr lang="en-GB" altLang="pt-BR" sz="2800" dirty="0" err="1"/>
              <a:t>raciocínio</a:t>
            </a:r>
            <a:r>
              <a:rPr lang="en-GB" altLang="pt-BR" sz="2800" dirty="0"/>
              <a:t> </a:t>
            </a:r>
            <a:r>
              <a:rPr lang="en-GB" altLang="pt-BR" sz="2800" dirty="0" err="1" smtClean="0"/>
              <a:t>sofisticado</a:t>
            </a:r>
            <a:endParaRPr lang="en-GB" altLang="pt-BR" sz="2800" dirty="0" smtClean="0"/>
          </a:p>
          <a:p>
            <a:pPr marL="628650" lvl="1"/>
            <a:r>
              <a:rPr lang="en-GB" altLang="pt-BR" sz="2800" dirty="0" err="1" smtClean="0"/>
              <a:t>Em</a:t>
            </a:r>
            <a:r>
              <a:rPr lang="en-GB" altLang="pt-BR" sz="2800" dirty="0" smtClean="0"/>
              <a:t> </a:t>
            </a:r>
            <a:r>
              <a:rPr lang="en-GB" altLang="pt-BR" sz="2800" dirty="0" err="1"/>
              <a:t>março</a:t>
            </a:r>
            <a:r>
              <a:rPr lang="en-GB" altLang="pt-BR" sz="2800" dirty="0"/>
              <a:t> de 2016, </a:t>
            </a:r>
            <a:r>
              <a:rPr lang="en-GB" altLang="pt-BR" sz="2800" dirty="0" err="1" smtClean="0"/>
              <a:t>Alphago</a:t>
            </a:r>
            <a:r>
              <a:rPr lang="en-GB" altLang="pt-BR" sz="2800" dirty="0" smtClean="0"/>
              <a:t> </a:t>
            </a:r>
            <a:r>
              <a:rPr lang="en-GB" altLang="pt-BR" sz="2800" dirty="0" err="1"/>
              <a:t>derrotou</a:t>
            </a:r>
            <a:r>
              <a:rPr lang="en-GB" altLang="pt-BR" sz="2800" dirty="0"/>
              <a:t> Lee </a:t>
            </a:r>
            <a:r>
              <a:rPr lang="en-GB" altLang="pt-BR" sz="2800" dirty="0" err="1"/>
              <a:t>Sedol</a:t>
            </a:r>
            <a:r>
              <a:rPr lang="en-GB" altLang="pt-BR" sz="2800" dirty="0"/>
              <a:t> </a:t>
            </a:r>
            <a:r>
              <a:rPr lang="en-GB" altLang="pt-BR" sz="2800" dirty="0" err="1"/>
              <a:t>em</a:t>
            </a:r>
            <a:r>
              <a:rPr lang="en-GB" altLang="pt-BR" sz="2800" dirty="0"/>
              <a:t> </a:t>
            </a:r>
            <a:r>
              <a:rPr lang="en-GB" altLang="pt-BR" sz="2800" dirty="0" err="1"/>
              <a:t>uma</a:t>
            </a:r>
            <a:r>
              <a:rPr lang="en-GB" altLang="pt-BR" sz="2800" dirty="0"/>
              <a:t> </a:t>
            </a:r>
            <a:r>
              <a:rPr lang="en-GB" altLang="pt-BR" sz="2800" dirty="0" err="1"/>
              <a:t>partida</a:t>
            </a:r>
            <a:r>
              <a:rPr lang="en-GB" altLang="pt-BR" sz="2800" dirty="0"/>
              <a:t> de </a:t>
            </a:r>
            <a:r>
              <a:rPr lang="en-GB" altLang="pt-BR" sz="2800" dirty="0" err="1"/>
              <a:t>cinco</a:t>
            </a:r>
            <a:r>
              <a:rPr lang="en-GB" altLang="pt-BR" sz="2800" dirty="0"/>
              <a:t> </a:t>
            </a:r>
            <a:r>
              <a:rPr lang="en-GB" altLang="pt-BR" sz="2800" dirty="0" err="1"/>
              <a:t>jogos</a:t>
            </a:r>
            <a:r>
              <a:rPr lang="en-GB" altLang="pt-BR" sz="2800" dirty="0"/>
              <a:t>, a </a:t>
            </a:r>
            <a:r>
              <a:rPr lang="en-GB" altLang="pt-BR" sz="2800" dirty="0" err="1"/>
              <a:t>primeira</a:t>
            </a:r>
            <a:r>
              <a:rPr lang="en-GB" altLang="pt-BR" sz="2800" dirty="0"/>
              <a:t> </a:t>
            </a:r>
            <a:r>
              <a:rPr lang="en-GB" altLang="pt-BR" sz="2800" dirty="0" err="1"/>
              <a:t>vez</a:t>
            </a:r>
            <a:r>
              <a:rPr lang="en-GB" altLang="pt-BR" sz="2800" dirty="0"/>
              <a:t> </a:t>
            </a:r>
            <a:r>
              <a:rPr lang="en-GB" altLang="pt-BR" sz="2800" dirty="0" err="1"/>
              <a:t>que</a:t>
            </a:r>
            <a:r>
              <a:rPr lang="en-GB" altLang="pt-BR" sz="2800" dirty="0"/>
              <a:t> um </a:t>
            </a:r>
            <a:r>
              <a:rPr lang="en-GB" altLang="pt-BR" sz="2800" dirty="0" err="1"/>
              <a:t>programa</a:t>
            </a:r>
            <a:r>
              <a:rPr lang="en-GB" altLang="pt-BR" sz="2800" dirty="0"/>
              <a:t> de </a:t>
            </a:r>
            <a:r>
              <a:rPr lang="en-GB" altLang="pt-BR" sz="2800" dirty="0" err="1"/>
              <a:t>computador</a:t>
            </a:r>
            <a:r>
              <a:rPr lang="en-GB" altLang="pt-BR" sz="2800" dirty="0"/>
              <a:t> Go </a:t>
            </a:r>
            <a:r>
              <a:rPr lang="en-GB" altLang="pt-BR" sz="2800" dirty="0" err="1"/>
              <a:t>derrotou</a:t>
            </a:r>
            <a:r>
              <a:rPr lang="en-GB" altLang="pt-BR" sz="2800" dirty="0"/>
              <a:t> um </a:t>
            </a:r>
            <a:r>
              <a:rPr lang="en-GB" altLang="pt-BR" sz="2800" dirty="0" err="1"/>
              <a:t>profissional</a:t>
            </a:r>
            <a:r>
              <a:rPr lang="en-GB" altLang="pt-BR" sz="2800" dirty="0"/>
              <a:t> de 9 </a:t>
            </a:r>
            <a:r>
              <a:rPr lang="en-GB" altLang="pt-BR" sz="2800" dirty="0" err="1"/>
              <a:t>dan</a:t>
            </a:r>
            <a:r>
              <a:rPr lang="en-GB" altLang="pt-BR" sz="2800" dirty="0"/>
              <a:t> </a:t>
            </a:r>
            <a:r>
              <a:rPr lang="en-GB" altLang="pt-BR" sz="2800" dirty="0" err="1"/>
              <a:t>sem</a:t>
            </a:r>
            <a:r>
              <a:rPr lang="en-GB" altLang="pt-BR" sz="2800" dirty="0"/>
              <a:t> </a:t>
            </a:r>
            <a:r>
              <a:rPr lang="en-GB" altLang="pt-BR" sz="2800" dirty="0" err="1" smtClean="0"/>
              <a:t>deficiência</a:t>
            </a:r>
            <a:r>
              <a:rPr lang="en-GB" altLang="pt-BR" sz="2800" dirty="0" smtClean="0"/>
              <a:t>. </a:t>
            </a:r>
          </a:p>
          <a:p>
            <a:pPr marL="628650" lvl="1"/>
            <a:r>
              <a:rPr lang="en-GB" altLang="pt-BR" sz="2800" dirty="0"/>
              <a:t>No Future of Go Summit 2017, a </a:t>
            </a:r>
            <a:r>
              <a:rPr lang="en-GB" altLang="pt-BR" sz="2800" dirty="0" err="1"/>
              <a:t>versão</a:t>
            </a:r>
            <a:r>
              <a:rPr lang="en-GB" altLang="pt-BR" sz="2800" dirty="0"/>
              <a:t> Master de </a:t>
            </a:r>
            <a:r>
              <a:rPr lang="en-GB" altLang="pt-BR" sz="2800" dirty="0" err="1"/>
              <a:t>AlphaGo</a:t>
            </a:r>
            <a:r>
              <a:rPr lang="en-GB" altLang="pt-BR" sz="2800" dirty="0"/>
              <a:t> </a:t>
            </a:r>
            <a:r>
              <a:rPr lang="en-GB" altLang="pt-BR" sz="2800" dirty="0" err="1"/>
              <a:t>venceu</a:t>
            </a:r>
            <a:r>
              <a:rPr lang="en-GB" altLang="pt-BR" sz="2800" dirty="0"/>
              <a:t> </a:t>
            </a:r>
            <a:r>
              <a:rPr lang="en-GB" altLang="pt-BR" sz="2800" dirty="0" err="1"/>
              <a:t>Ke</a:t>
            </a:r>
            <a:r>
              <a:rPr lang="en-GB" altLang="pt-BR" sz="2800" dirty="0"/>
              <a:t> </a:t>
            </a:r>
            <a:r>
              <a:rPr lang="en-GB" altLang="pt-BR" sz="2800" dirty="0" err="1"/>
              <a:t>Jie</a:t>
            </a:r>
            <a:r>
              <a:rPr lang="en-GB" altLang="pt-BR" sz="2800" dirty="0"/>
              <a:t>, o </a:t>
            </a:r>
            <a:r>
              <a:rPr lang="en-GB" altLang="pt-BR" sz="2800" dirty="0" err="1"/>
              <a:t>jogador</a:t>
            </a:r>
            <a:r>
              <a:rPr lang="en-GB" altLang="pt-BR" sz="2800" dirty="0"/>
              <a:t> </a:t>
            </a:r>
            <a:r>
              <a:rPr lang="en-GB" altLang="pt-BR" sz="2800" dirty="0" err="1"/>
              <a:t>número</a:t>
            </a:r>
            <a:r>
              <a:rPr lang="en-GB" altLang="pt-BR" sz="2800" dirty="0"/>
              <a:t> um do </a:t>
            </a:r>
            <a:r>
              <a:rPr lang="en-GB" altLang="pt-BR" sz="2800" dirty="0" err="1"/>
              <a:t>mundo</a:t>
            </a:r>
            <a:r>
              <a:rPr lang="en-GB" altLang="pt-BR" sz="2800" dirty="0"/>
              <a:t> </a:t>
            </a:r>
            <a:r>
              <a:rPr lang="en-GB" altLang="pt-BR" sz="2800" dirty="0" err="1"/>
              <a:t>na</a:t>
            </a:r>
            <a:r>
              <a:rPr lang="en-GB" altLang="pt-BR" sz="2800" dirty="0"/>
              <a:t> </a:t>
            </a:r>
            <a:r>
              <a:rPr lang="en-GB" altLang="pt-BR" sz="2800" dirty="0" err="1"/>
              <a:t>época</a:t>
            </a:r>
            <a:r>
              <a:rPr lang="en-GB" altLang="pt-BR" sz="2800" dirty="0"/>
              <a:t>, </a:t>
            </a:r>
            <a:r>
              <a:rPr lang="en-GB" altLang="pt-BR" sz="2800" dirty="0" err="1"/>
              <a:t>em</a:t>
            </a:r>
            <a:r>
              <a:rPr lang="en-GB" altLang="pt-BR" sz="2800" dirty="0"/>
              <a:t> </a:t>
            </a:r>
            <a:r>
              <a:rPr lang="en-GB" altLang="pt-BR" sz="2800" dirty="0" err="1"/>
              <a:t>uma</a:t>
            </a:r>
            <a:r>
              <a:rPr lang="en-GB" altLang="pt-BR" sz="2800" dirty="0"/>
              <a:t> </a:t>
            </a:r>
            <a:r>
              <a:rPr lang="en-GB" altLang="pt-BR" sz="2800" dirty="0" err="1"/>
              <a:t>partida</a:t>
            </a:r>
            <a:r>
              <a:rPr lang="en-GB" altLang="pt-BR" sz="2800" dirty="0"/>
              <a:t> de </a:t>
            </a:r>
            <a:r>
              <a:rPr lang="en-GB" altLang="pt-BR" sz="2800" dirty="0" err="1"/>
              <a:t>três</a:t>
            </a:r>
            <a:r>
              <a:rPr lang="en-GB" altLang="pt-BR" sz="2800" dirty="0"/>
              <a:t> </a:t>
            </a:r>
            <a:r>
              <a:rPr lang="en-GB" altLang="pt-BR" sz="2800" dirty="0" err="1"/>
              <a:t>jogos</a:t>
            </a:r>
            <a:r>
              <a:rPr lang="en-GB" altLang="pt-BR" sz="2800" dirty="0"/>
              <a:t>, </a:t>
            </a:r>
            <a:r>
              <a:rPr lang="en-GB" altLang="pt-BR" sz="2800" dirty="0" err="1"/>
              <a:t>após</a:t>
            </a:r>
            <a:r>
              <a:rPr lang="en-GB" altLang="pt-BR" sz="2800" dirty="0"/>
              <a:t> a </a:t>
            </a:r>
            <a:r>
              <a:rPr lang="en-GB" altLang="pt-BR" sz="2800" dirty="0" err="1"/>
              <a:t>qual</a:t>
            </a:r>
            <a:r>
              <a:rPr lang="en-GB" altLang="pt-BR" sz="2800" dirty="0"/>
              <a:t> </a:t>
            </a:r>
            <a:r>
              <a:rPr lang="en-GB" altLang="pt-BR" sz="2800" dirty="0" err="1"/>
              <a:t>AlphaGo</a:t>
            </a:r>
            <a:r>
              <a:rPr lang="en-GB" altLang="pt-BR" sz="2800" dirty="0"/>
              <a:t> </a:t>
            </a:r>
            <a:r>
              <a:rPr lang="en-GB" altLang="pt-BR" sz="2800" dirty="0" err="1"/>
              <a:t>foi</a:t>
            </a:r>
            <a:r>
              <a:rPr lang="en-GB" altLang="pt-BR" sz="2800" dirty="0"/>
              <a:t> </a:t>
            </a:r>
            <a:r>
              <a:rPr lang="en-GB" altLang="pt-BR" sz="2800" dirty="0" err="1"/>
              <a:t>premiado</a:t>
            </a:r>
            <a:r>
              <a:rPr lang="en-GB" altLang="pt-BR" sz="2800" dirty="0"/>
              <a:t> com 9-dan </a:t>
            </a:r>
            <a:r>
              <a:rPr lang="en-GB" altLang="pt-BR" sz="2800" dirty="0" err="1"/>
              <a:t>profissional</a:t>
            </a:r>
            <a:r>
              <a:rPr lang="en-GB" altLang="pt-BR" sz="2800" dirty="0"/>
              <a:t> </a:t>
            </a:r>
            <a:r>
              <a:rPr lang="en-GB" altLang="pt-BR" sz="2800" dirty="0" err="1"/>
              <a:t>pela</a:t>
            </a:r>
            <a:r>
              <a:rPr lang="en-GB" altLang="pt-BR" sz="2800" dirty="0"/>
              <a:t> </a:t>
            </a:r>
            <a:r>
              <a:rPr lang="en-GB" altLang="pt-BR" sz="2800" dirty="0" err="1"/>
              <a:t>Associação</a:t>
            </a:r>
            <a:r>
              <a:rPr lang="en-GB" altLang="pt-BR" sz="2800" dirty="0"/>
              <a:t> </a:t>
            </a:r>
            <a:r>
              <a:rPr lang="en-GB" altLang="pt-BR" sz="2800" dirty="0" err="1"/>
              <a:t>Chinesa</a:t>
            </a:r>
            <a:r>
              <a:rPr lang="en-GB" altLang="pt-BR" sz="2800" dirty="0"/>
              <a:t> de </a:t>
            </a:r>
            <a:r>
              <a:rPr lang="en-GB" altLang="pt-BR" sz="2800" dirty="0" err="1"/>
              <a:t>Weiqi</a:t>
            </a:r>
            <a:r>
              <a:rPr lang="en-GB" altLang="pt-BR" sz="2800" dirty="0"/>
              <a:t> 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343" y="4415613"/>
            <a:ext cx="4409657" cy="2469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Rectangle 3">
            <a:extLst>
              <a:ext uri="{FF2B5EF4-FFF2-40B4-BE49-F238E27FC236}">
                <a16:creationId xmlns:a16="http://schemas.microsoft.com/office/drawing/2014/main" xmlns="" id="{24BAB649-66FD-4F85-84F6-F17FCAE4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>
                <a:ea typeface="+mj-ea"/>
              </a:rPr>
              <a:t>Jogos</a:t>
            </a:r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xmlns="" id="{4F4494DA-E5CE-4C60-8970-C70860079F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44664" y="1412488"/>
            <a:ext cx="8688387" cy="4829119"/>
          </a:xfrm>
        </p:spPr>
        <p:txBody>
          <a:bodyPr vert="horz" lIns="9144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pt-BR" altLang="pt-B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Considerações finais</a:t>
            </a:r>
          </a:p>
          <a:p>
            <a:pPr lvl="1">
              <a:lnSpc>
                <a:spcPct val="90000"/>
              </a:lnSpc>
            </a:pPr>
            <a:r>
              <a:rPr lang="en-GB" altLang="pt-BR" sz="2800" dirty="0" err="1"/>
              <a:t>Jogos</a:t>
            </a:r>
            <a:r>
              <a:rPr lang="en-GB" altLang="pt-BR" sz="2800" dirty="0"/>
              <a:t> </a:t>
            </a:r>
            <a:r>
              <a:rPr lang="en-GB" altLang="pt-BR" sz="2800" dirty="0" err="1"/>
              <a:t>ilustram</a:t>
            </a:r>
            <a:r>
              <a:rPr lang="en-GB" altLang="pt-BR" sz="2800" dirty="0"/>
              <a:t> </a:t>
            </a:r>
            <a:r>
              <a:rPr lang="en-GB" altLang="pt-BR" sz="2800" dirty="0" err="1"/>
              <a:t>vários</a:t>
            </a:r>
            <a:r>
              <a:rPr lang="en-GB" altLang="pt-BR" sz="2800" dirty="0"/>
              <a:t> </a:t>
            </a:r>
            <a:r>
              <a:rPr lang="en-GB" altLang="pt-BR" sz="2800" dirty="0" err="1"/>
              <a:t>pontos</a:t>
            </a:r>
            <a:r>
              <a:rPr lang="en-GB" altLang="pt-BR" sz="2800" dirty="0"/>
              <a:t> </a:t>
            </a:r>
            <a:r>
              <a:rPr lang="en-GB" altLang="pt-BR" sz="2800" dirty="0" err="1"/>
              <a:t>importantes</a:t>
            </a:r>
            <a:r>
              <a:rPr lang="en-GB" altLang="pt-BR" sz="2800" dirty="0"/>
              <a:t> da IA:</a:t>
            </a:r>
          </a:p>
          <a:p>
            <a:pPr marL="1085850" lvl="2"/>
            <a:r>
              <a:rPr lang="en-GB" altLang="pt-BR" sz="2400" dirty="0"/>
              <a:t>A </a:t>
            </a:r>
            <a:r>
              <a:rPr lang="en-GB" altLang="pt-BR" sz="2400" dirty="0" err="1"/>
              <a:t>perfeição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é</a:t>
            </a:r>
            <a:r>
              <a:rPr lang="en-GB" altLang="pt-BR" sz="2400" dirty="0"/>
              <a:t> </a:t>
            </a:r>
            <a:r>
              <a:rPr lang="en-GB" altLang="pt-BR" sz="2400" dirty="0" err="1"/>
              <a:t>inatingível</a:t>
            </a:r>
            <a:r>
              <a:rPr lang="en-GB" altLang="pt-BR" sz="2400" dirty="0"/>
              <a:t>; </a:t>
            </a:r>
            <a:r>
              <a:rPr lang="en-GB" altLang="pt-BR" sz="2400" dirty="0" err="1"/>
              <a:t>é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preciso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aproximá</a:t>
            </a:r>
            <a:r>
              <a:rPr lang="en-GB" altLang="pt-BR" sz="2400" dirty="0"/>
              <a:t>-la</a:t>
            </a:r>
          </a:p>
          <a:p>
            <a:pPr marL="1085850" lvl="2"/>
            <a:r>
              <a:rPr lang="en-GB" altLang="pt-BR" sz="2400" dirty="0" err="1"/>
              <a:t>É</a:t>
            </a:r>
            <a:r>
              <a:rPr lang="en-GB" altLang="pt-BR" sz="2400" dirty="0"/>
              <a:t> </a:t>
            </a:r>
            <a:r>
              <a:rPr lang="en-GB" altLang="pt-BR" sz="2400" dirty="0" err="1"/>
              <a:t>uma</a:t>
            </a:r>
            <a:r>
              <a:rPr lang="en-GB" altLang="pt-BR" sz="2400" dirty="0"/>
              <a:t> boa </a:t>
            </a:r>
            <a:r>
              <a:rPr lang="en-GB" altLang="pt-BR" sz="2400" dirty="0" err="1"/>
              <a:t>idéia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para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pensar</a:t>
            </a:r>
            <a:r>
              <a:rPr lang="en-GB" altLang="pt-BR" sz="2400" dirty="0"/>
              <a:t> a </a:t>
            </a:r>
            <a:r>
              <a:rPr lang="en-GB" altLang="pt-BR" sz="2400" dirty="0" err="1"/>
              <a:t>respeito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como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pensar</a:t>
            </a:r>
            <a:r>
              <a:rPr lang="en-GB" altLang="pt-BR" sz="2400" dirty="0"/>
              <a:t> a </a:t>
            </a:r>
            <a:r>
              <a:rPr lang="en-GB" altLang="pt-BR" sz="2400" dirty="0" err="1"/>
              <a:t>respeito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algum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problema</a:t>
            </a:r>
            <a:endParaRPr lang="en-GB" altLang="pt-BR" sz="2400" dirty="0"/>
          </a:p>
          <a:p>
            <a:pPr marL="1085850" lvl="2"/>
            <a:r>
              <a:rPr lang="en-GB" altLang="pt-BR" sz="2400" dirty="0" err="1"/>
              <a:t>Incerteza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restringe</a:t>
            </a:r>
            <a:r>
              <a:rPr lang="en-GB" altLang="pt-BR" sz="2400" dirty="0"/>
              <a:t> a </a:t>
            </a:r>
            <a:r>
              <a:rPr lang="en-GB" altLang="pt-BR" sz="2400" dirty="0" err="1"/>
              <a:t>obtenção</a:t>
            </a:r>
            <a:r>
              <a:rPr lang="en-GB" altLang="pt-BR" sz="2400" dirty="0"/>
              <a:t> de </a:t>
            </a:r>
            <a:r>
              <a:rPr lang="en-GB" altLang="pt-BR" sz="2400" dirty="0" err="1"/>
              <a:t>valores</a:t>
            </a:r>
            <a:r>
              <a:rPr lang="en-GB" altLang="pt-BR" sz="2400" dirty="0"/>
              <a:t> </a:t>
            </a:r>
            <a:r>
              <a:rPr lang="en-GB" altLang="pt-BR" sz="2400" dirty="0" err="1"/>
              <a:t>para</a:t>
            </a:r>
            <a:r>
              <a:rPr lang="en-GB" altLang="pt-BR" sz="2400" dirty="0"/>
              <a:t> </a:t>
            </a:r>
            <a:r>
              <a:rPr lang="en-GB" altLang="pt-BR" sz="2400" dirty="0" err="1"/>
              <a:t>estados</a:t>
            </a:r>
            <a:endParaRPr lang="en-GB" altLang="pt-BR" sz="2400" dirty="0"/>
          </a:p>
        </p:txBody>
      </p:sp>
      <p:sp>
        <p:nvSpPr>
          <p:cNvPr id="276485" name="Rectangle 5">
            <a:extLst>
              <a:ext uri="{FF2B5EF4-FFF2-40B4-BE49-F238E27FC236}">
                <a16:creationId xmlns:a16="http://schemas.microsoft.com/office/drawing/2014/main" xmlns="" id="{4BFBAE21-CB13-401B-B0A8-9471A6CF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26" y="4229101"/>
            <a:ext cx="5870575" cy="134461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lIns="92075" tIns="46038" rIns="92075" bIns="46038"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20000"/>
              </a:spcBef>
              <a:buClr>
                <a:srgbClr val="9999FF"/>
              </a:buClr>
              <a:buFont typeface="Symbol" panose="05050102010706020507" pitchFamily="18" charset="2"/>
              <a:buNone/>
            </a:pPr>
            <a:r>
              <a:rPr kumimoji="1" lang="en-GB" altLang="pt-BR" sz="2500">
                <a:effectLst>
                  <a:outerShdw blurRad="38100" dist="38100" dir="2700000" algn="tl">
                    <a:srgbClr val="FFFFFF"/>
                  </a:outerShdw>
                </a:effectLst>
              </a:rPr>
              <a:t>	Segundo S. Russell, os jogos estão para </a:t>
            </a:r>
            <a:br>
              <a:rPr kumimoji="1" lang="en-GB" altLang="pt-BR" sz="25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kumimoji="1" lang="en-GB" altLang="pt-BR" sz="2500">
                <a:effectLst>
                  <a:outerShdw blurRad="38100" dist="38100" dir="2700000" algn="tl">
                    <a:srgbClr val="FFFFFF"/>
                  </a:outerShdw>
                </a:effectLst>
              </a:rPr>
              <a:t>a IA assim como as corridas estão para </a:t>
            </a:r>
            <a:br>
              <a:rPr kumimoji="1" lang="en-GB" altLang="pt-BR" sz="250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kumimoji="1" lang="en-GB" altLang="pt-BR" sz="2500">
                <a:effectLst>
                  <a:outerShdw blurRad="38100" dist="38100" dir="2700000" algn="tl">
                    <a:srgbClr val="FFFFFF"/>
                  </a:outerShdw>
                </a:effectLst>
              </a:rPr>
              <a:t>os projetos de automóveis.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xmlns="" id="{273602CA-9C11-45BB-B192-58E321A2F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>
                <a:ea typeface="+mj-ea"/>
              </a:rPr>
              <a:t>Jogos</a:t>
            </a:r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xmlns="" id="{A9B43031-EFB2-4AAA-A890-791C6FD2EC5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00780" y="2237712"/>
            <a:ext cx="8688387" cy="3133278"/>
          </a:xfrm>
        </p:spPr>
        <p:txBody>
          <a:bodyPr vert="horz" lIns="91440" tIns="45720" rIns="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pt-B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Por que </a:t>
            </a:r>
            <a:r>
              <a:rPr lang="en-GB" altLang="pt-B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estudar</a:t>
            </a:r>
            <a:r>
              <a:rPr lang="en-GB" altLang="pt-B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pt-BR" sz="32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jogos</a:t>
            </a:r>
            <a:r>
              <a:rPr lang="en-GB" altLang="pt-BR" sz="3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?</a:t>
            </a:r>
            <a:endParaRPr lang="en-GB" altLang="pt-BR" sz="3200" b="1" dirty="0"/>
          </a:p>
          <a:p>
            <a:pPr lvl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GB" altLang="pt-BR" sz="2800" b="1" dirty="0" err="1"/>
              <a:t>Jogos</a:t>
            </a:r>
            <a:r>
              <a:rPr lang="en-GB" altLang="pt-BR" sz="2800" b="1" dirty="0"/>
              <a:t> </a:t>
            </a:r>
            <a:r>
              <a:rPr lang="en-GB" altLang="pt-BR" sz="2800" b="1" dirty="0" err="1"/>
              <a:t>oferecem</a:t>
            </a:r>
            <a:r>
              <a:rPr lang="en-GB" altLang="pt-BR" sz="2800" b="1" dirty="0"/>
              <a:t> ...</a:t>
            </a:r>
            <a:endParaRPr lang="en-GB" altLang="pt-BR" sz="2800" dirty="0"/>
          </a:p>
          <a:p>
            <a:pPr marL="1085850" lvl="2"/>
            <a:r>
              <a:rPr lang="en-GB" altLang="pt-BR" sz="2400" b="1" dirty="0" err="1"/>
              <a:t>Engajamento</a:t>
            </a:r>
            <a:r>
              <a:rPr lang="en-GB" altLang="pt-BR" sz="2400" b="1" dirty="0"/>
              <a:t> </a:t>
            </a:r>
            <a:r>
              <a:rPr lang="en-GB" altLang="pt-BR" sz="2400" b="1" dirty="0" err="1"/>
              <a:t>intelectual</a:t>
            </a:r>
            <a:endParaRPr lang="en-GB" altLang="pt-BR" sz="2400" b="1" dirty="0"/>
          </a:p>
          <a:p>
            <a:pPr marL="1085850" lvl="2"/>
            <a:r>
              <a:rPr lang="en-GB" altLang="pt-BR" sz="2400" b="1" dirty="0" err="1"/>
              <a:t>Abstração</a:t>
            </a:r>
            <a:endParaRPr lang="en-GB" altLang="pt-BR" sz="2400" b="1" dirty="0"/>
          </a:p>
          <a:p>
            <a:pPr marL="1085850" lvl="2"/>
            <a:r>
              <a:rPr lang="en-GB" altLang="pt-BR" sz="2400" b="1" dirty="0" err="1"/>
              <a:t>Representabilidade</a:t>
            </a:r>
            <a:endParaRPr lang="en-GB" altLang="pt-BR" sz="2400" b="1" dirty="0"/>
          </a:p>
          <a:p>
            <a:pPr marL="1085850" lvl="2"/>
            <a:r>
              <a:rPr lang="en-GB" altLang="pt-BR" sz="2400" b="1" dirty="0" err="1"/>
              <a:t>Medida</a:t>
            </a:r>
            <a:r>
              <a:rPr lang="en-GB" altLang="pt-BR" sz="2400" b="1" dirty="0"/>
              <a:t> de </a:t>
            </a:r>
            <a:r>
              <a:rPr lang="en-GB" altLang="pt-BR" sz="2400" b="1" dirty="0" err="1"/>
              <a:t>desempenho</a:t>
            </a:r>
            <a:endParaRPr lang="en-GB" altLang="pt-BR" sz="2400" b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xmlns="" id="{ED85047D-E206-490B-A011-4FABE4896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Tipos</a:t>
            </a:r>
            <a:r>
              <a:rPr lang="en-GB" b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de </a:t>
            </a:r>
            <a:r>
              <a:rPr lang="en-GB" b="1" dirty="0" err="1">
                <a:effectLst>
                  <a:outerShdw blurRad="38100" dist="38100" dir="2700000" algn="tl">
                    <a:srgbClr val="DDDDDD"/>
                  </a:outerShdw>
                </a:effectLst>
              </a:rPr>
              <a:t>jogos</a:t>
            </a:r>
            <a:endParaRPr lang="en-GB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xmlns="" id="{9B1343DE-EA82-4B3D-896C-365938E14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025" y="2158059"/>
            <a:ext cx="8465701" cy="29022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>
            <a:extLst>
              <a:ext uri="{FF2B5EF4-FFF2-40B4-BE49-F238E27FC236}">
                <a16:creationId xmlns:a16="http://schemas.microsoft.com/office/drawing/2014/main" xmlns="" id="{040DA683-DC91-4238-B51B-542563C9D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805" y="81040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 altLang="pt-BR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Considerações</a:t>
            </a:r>
            <a:r>
              <a:rPr lang="en-GB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GB" altLang="pt-BR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preliminares</a:t>
            </a:r>
            <a:endParaRPr lang="pt-BR" dirty="0">
              <a:ea typeface="+mj-ea"/>
            </a:endParaRP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xmlns="" id="{3B5E29C4-25B8-4FC6-A424-DC5BCF7DD6E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5826" y="1340528"/>
            <a:ext cx="9767226" cy="4793942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Aplicações atrativas para métodos IA desde o início</a:t>
            </a:r>
          </a:p>
          <a:p>
            <a:pPr marL="1085850" lvl="2"/>
            <a:r>
              <a:rPr lang="pt-BR" altLang="pt-BR" sz="2400" dirty="0"/>
              <a:t>Formulação simples do problema (ações bem definidas)</a:t>
            </a:r>
          </a:p>
          <a:p>
            <a:pPr marL="1085850" lvl="2"/>
            <a:r>
              <a:rPr lang="pt-BR" altLang="pt-BR" sz="2400" dirty="0"/>
              <a:t>Ambiente acessível;</a:t>
            </a:r>
          </a:p>
          <a:p>
            <a:pPr marL="1085850" lvl="2"/>
            <a:r>
              <a:rPr lang="pt-BR" altLang="pt-BR" sz="2400" dirty="0"/>
              <a:t>Abstração (representação simplificada de problemas reais)</a:t>
            </a:r>
          </a:p>
          <a:p>
            <a:pPr marL="1085850" lvl="2"/>
            <a:r>
              <a:rPr lang="pt-BR" altLang="pt-BR" sz="2400" dirty="0"/>
              <a:t>Sinônimo de inteligência</a:t>
            </a:r>
          </a:p>
          <a:p>
            <a:pPr marL="1085850" lvl="2"/>
            <a:r>
              <a:rPr lang="pt-BR" altLang="pt-BR" sz="2400" dirty="0"/>
              <a:t>1º algoritmo para Xadrez: Claude Shannon na década de 50</a:t>
            </a:r>
          </a:p>
          <a:p>
            <a:pPr lvl="1">
              <a:lnSpc>
                <a:spcPct val="90000"/>
              </a:lnSpc>
            </a:pPr>
            <a:r>
              <a:rPr lang="pt-BR" altLang="pt-BR" sz="2800" b="1" dirty="0"/>
              <a:t>Problemas desafiadores</a:t>
            </a:r>
          </a:p>
          <a:p>
            <a:pPr marL="1085850" lvl="2"/>
            <a:r>
              <a:rPr lang="pt-BR" altLang="pt-BR" sz="2400" dirty="0"/>
              <a:t>Tamanho + limitação de tempo (35</a:t>
            </a:r>
            <a:r>
              <a:rPr lang="pt-BR" altLang="pt-BR" sz="2400" baseline="30000" dirty="0"/>
              <a:t>100 </a:t>
            </a:r>
            <a:r>
              <a:rPr lang="pt-BR" altLang="pt-BR" sz="2400" dirty="0"/>
              <a:t>nós para Xadrez) </a:t>
            </a:r>
          </a:p>
          <a:p>
            <a:pPr marL="1085850" lvl="2"/>
            <a:r>
              <a:rPr lang="pt-BR" altLang="pt-BR" sz="2400" dirty="0"/>
              <a:t>Incerteza devido à imprevisibilidade do oponente</a:t>
            </a:r>
          </a:p>
          <a:p>
            <a:pPr marL="1085850" lvl="2"/>
            <a:r>
              <a:rPr lang="pt-BR" altLang="pt-BR" sz="2400" dirty="0"/>
              <a:t>Problema </a:t>
            </a:r>
            <a:r>
              <a:rPr lang="pt-BR" altLang="en-US" sz="2400" dirty="0"/>
              <a:t>“</a:t>
            </a:r>
            <a:r>
              <a:rPr lang="pt-BR" altLang="pt-BR" sz="2400" dirty="0"/>
              <a:t>contingencial</a:t>
            </a:r>
            <a:r>
              <a:rPr lang="pt-BR" altLang="en-US" sz="2400" dirty="0"/>
              <a:t>”</a:t>
            </a:r>
            <a:r>
              <a:rPr lang="pt-BR" altLang="pt-BR" sz="2400" dirty="0"/>
              <a:t>: agente deve agir antes de completar a busca</a:t>
            </a:r>
            <a:endParaRPr lang="en-GB" altLang="pt-BR" sz="2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>
            <a:extLst>
              <a:ext uri="{FF2B5EF4-FFF2-40B4-BE49-F238E27FC236}">
                <a16:creationId xmlns:a16="http://schemas.microsoft.com/office/drawing/2014/main" xmlns="" id="{BABA12B8-9515-4323-8EF4-5DAED6DE1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396" y="9879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Jogos como problemas a serem resolvidos</a:t>
            </a:r>
            <a:endParaRPr lang="pt-BR" dirty="0">
              <a:ea typeface="+mj-ea"/>
            </a:endParaRPr>
          </a:p>
        </p:txBody>
      </p:sp>
      <p:sp>
        <p:nvSpPr>
          <p:cNvPr id="249859" name="Rectangle 3">
            <a:extLst>
              <a:ext uri="{FF2B5EF4-FFF2-40B4-BE49-F238E27FC236}">
                <a16:creationId xmlns:a16="http://schemas.microsoft.com/office/drawing/2014/main" xmlns="" id="{5FCFA1FC-4706-4232-8CED-20726327E01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7352" y="1424358"/>
            <a:ext cx="9713960" cy="4914298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Principal diferença: incertezas devido a ...</a:t>
            </a:r>
            <a:endParaRPr lang="pt-BR" altLang="pt-BR" sz="2800" dirty="0"/>
          </a:p>
          <a:p>
            <a:pPr marL="1085850" lvl="2"/>
            <a:r>
              <a:rPr lang="pt-BR" altLang="pt-BR" sz="2400" b="1" dirty="0"/>
              <a:t>Presença de um adversário</a:t>
            </a:r>
            <a:r>
              <a:rPr lang="pt-BR" altLang="pt-BR" sz="2400" dirty="0"/>
              <a:t> </a:t>
            </a:r>
          </a:p>
          <a:p>
            <a:pPr marL="1539875" lvl="3"/>
            <a:r>
              <a:rPr lang="pt-BR" altLang="pt-BR" sz="2000" dirty="0"/>
              <a:t>Não se sabe o que o adversário fará até que ele o faça</a:t>
            </a:r>
          </a:p>
          <a:p>
            <a:pPr marL="1085850" lvl="2"/>
            <a:r>
              <a:rPr lang="pt-BR" altLang="pt-BR" sz="2400" b="1" dirty="0"/>
              <a:t>Complexidade</a:t>
            </a:r>
            <a:endParaRPr lang="pt-BR" altLang="pt-BR" sz="2400" dirty="0"/>
          </a:p>
          <a:p>
            <a:pPr marL="1539875" lvl="3"/>
            <a:r>
              <a:rPr lang="pt-BR" altLang="pt-BR" sz="2000" dirty="0"/>
              <a:t>Os jogos mais interessantes são simplesmente complexos demais para serem resolvidos por meios exaustivos</a:t>
            </a:r>
          </a:p>
          <a:p>
            <a:pPr marL="1539875" lvl="3">
              <a:buNone/>
            </a:pPr>
            <a:r>
              <a:rPr lang="pt-BR" altLang="pt-BR" sz="2000" b="1" dirty="0"/>
              <a:t>Exemplo</a:t>
            </a:r>
            <a:r>
              <a:rPr lang="pt-BR" altLang="pt-BR" sz="2000" dirty="0"/>
              <a:t>: Xadrez tem um grau de expansão de ordem </a:t>
            </a:r>
            <a:r>
              <a:rPr lang="pt-BR" altLang="pt-BR" sz="2000" i="1" dirty="0"/>
              <a:t>35</a:t>
            </a:r>
            <a:endParaRPr lang="pt-BR" altLang="pt-BR" sz="2000" dirty="0"/>
          </a:p>
          <a:p>
            <a:pPr marL="1539875" lvl="3"/>
            <a:r>
              <a:rPr lang="pt-BR" altLang="pt-BR" sz="2000" dirty="0"/>
              <a:t>Há também incerteza por não se ter todos os recursos computacionais para garantir a escolha da melhor jogada</a:t>
            </a:r>
          </a:p>
          <a:p>
            <a:pPr marL="1085850" lvl="2"/>
            <a:r>
              <a:rPr lang="pt-BR" altLang="pt-BR" sz="2400" b="1" dirty="0"/>
              <a:t>Estratégias de busca</a:t>
            </a:r>
            <a:endParaRPr lang="pt-BR" altLang="pt-BR" sz="2400" dirty="0"/>
          </a:p>
          <a:p>
            <a:pPr marL="1539875" lvl="3"/>
            <a:r>
              <a:rPr lang="pt-BR" altLang="pt-BR" sz="2000" dirty="0"/>
              <a:t>Em problemas de busca normais, busca-se uma </a:t>
            </a:r>
            <a:r>
              <a:rPr lang="pt-BR" altLang="pt-BR" sz="2000" dirty="0" err="1"/>
              <a:t>seqüência</a:t>
            </a:r>
            <a:r>
              <a:rPr lang="pt-BR" altLang="pt-BR" sz="2000" dirty="0"/>
              <a:t> de movimentos que maximizem a qualidade da solução</a:t>
            </a:r>
          </a:p>
          <a:p>
            <a:pPr marL="1539875" lvl="3"/>
            <a:r>
              <a:rPr lang="pt-BR" altLang="pt-BR" sz="2000" dirty="0"/>
              <a:t>para jogos isso não é factível, pois o adversário sempre buscará uma situação que minimize as chances de se chegar à vitória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xmlns="" id="{79DE5C0E-3854-4229-B5E9-C5D3C57C9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6460" y="81040"/>
            <a:ext cx="10515600" cy="1325563"/>
          </a:xfrm>
        </p:spPr>
        <p:txBody>
          <a:bodyPr/>
          <a:lstStyle/>
          <a:p>
            <a:r>
              <a:rPr lang="pt-BR" altLang="pt-BR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Jogos como problemas a serem resolvidos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xmlns="" id="{BC9346F9-5B66-4709-BF8D-967F511704E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32104" y="1406603"/>
            <a:ext cx="8688387" cy="4834399"/>
          </a:xfrm>
        </p:spPr>
        <p:txBody>
          <a:bodyPr vert="horz" lIns="91440" tIns="45720" rIns="0" bIns="45720" rtlCol="0"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800" b="1" dirty="0"/>
              <a:t>Formulação</a:t>
            </a:r>
            <a:endParaRPr lang="pt-BR" altLang="pt-BR" sz="2800" dirty="0"/>
          </a:p>
          <a:p>
            <a:pPr marL="1085850" lvl="2"/>
            <a:r>
              <a:rPr lang="pt-BR" altLang="pt-BR" sz="2400" b="1" dirty="0"/>
              <a:t>Estado inicial</a:t>
            </a:r>
            <a:r>
              <a:rPr lang="pt-BR" altLang="pt-BR" sz="2400" dirty="0"/>
              <a:t>: posições do tabuleiro + de quem é a vez</a:t>
            </a:r>
          </a:p>
          <a:p>
            <a:pPr marL="1085850" lvl="2"/>
            <a:r>
              <a:rPr lang="pt-BR" altLang="pt-BR" sz="2400" b="1" dirty="0"/>
              <a:t>Estado final</a:t>
            </a:r>
            <a:r>
              <a:rPr lang="pt-BR" altLang="pt-BR" sz="2400" dirty="0"/>
              <a:t>:  posições em que o jogo acaba</a:t>
            </a:r>
          </a:p>
          <a:p>
            <a:pPr marL="1085850" lvl="2"/>
            <a:r>
              <a:rPr lang="pt-BR" altLang="pt-BR" sz="2400" b="1" dirty="0"/>
              <a:t>Operadores</a:t>
            </a:r>
            <a:r>
              <a:rPr lang="pt-BR" altLang="pt-BR" sz="2400" dirty="0"/>
              <a:t>: jogadas legais</a:t>
            </a:r>
          </a:p>
          <a:p>
            <a:pPr marL="1085850" lvl="2"/>
            <a:r>
              <a:rPr lang="pt-BR" altLang="pt-BR" sz="2400" b="1" dirty="0"/>
              <a:t>Função de utilidade</a:t>
            </a:r>
            <a:r>
              <a:rPr lang="pt-BR" altLang="pt-BR" sz="2400" dirty="0"/>
              <a:t>: valor numérico do resultado (pontuação)</a:t>
            </a:r>
          </a:p>
          <a:p>
            <a:pPr lvl="1">
              <a:lnSpc>
                <a:spcPct val="90000"/>
              </a:lnSpc>
            </a:pPr>
            <a:r>
              <a:rPr lang="pt-BR" altLang="pt-BR" sz="2800" b="1" dirty="0"/>
              <a:t>Busca: algoritmo </a:t>
            </a:r>
            <a:r>
              <a:rPr lang="pt-BR" altLang="pt-BR" sz="2800" b="1" i="1" dirty="0" err="1"/>
              <a:t>minimax</a:t>
            </a:r>
            <a:endParaRPr lang="pt-BR" altLang="pt-BR" sz="2800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085850" lvl="2"/>
            <a:r>
              <a:rPr lang="pt-BR" altLang="pt-BR" sz="2400" b="1" dirty="0" err="1"/>
              <a:t>Idéia</a:t>
            </a:r>
            <a:r>
              <a:rPr lang="pt-BR" altLang="pt-BR" sz="2400" dirty="0"/>
              <a:t>: maximizar a utilidade (ganho) supondo que o adversário vai tentar minimizá-la</a:t>
            </a:r>
          </a:p>
          <a:p>
            <a:pPr marL="1085850" lvl="2"/>
            <a:r>
              <a:rPr lang="pt-BR" altLang="pt-BR" sz="2400" dirty="0" err="1"/>
              <a:t>Minimax</a:t>
            </a:r>
            <a:r>
              <a:rPr lang="pt-BR" altLang="pt-BR" sz="2400" dirty="0"/>
              <a:t> faz busca cega em profundidade</a:t>
            </a:r>
          </a:p>
          <a:p>
            <a:pPr marL="1085850" lvl="2"/>
            <a:r>
              <a:rPr lang="pt-BR" altLang="pt-BR" sz="2400" dirty="0"/>
              <a:t>O agente é MAX e o adversário é MIN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xmlns="" id="{C0BE967B-98C1-4C29-ABBC-3712DD7B4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518" y="109538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 altLang="pt-BR" b="1" dirty="0"/>
              <a:t>Função de avaliação</a:t>
            </a:r>
            <a:endParaRPr lang="pt-BR" dirty="0">
              <a:ea typeface="+mj-ea"/>
            </a:endParaRPr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xmlns="" id="{D35E6899-D50A-4745-82BC-54D55B7885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44664" y="1074738"/>
            <a:ext cx="8688387" cy="5300662"/>
          </a:xfrm>
        </p:spPr>
        <p:txBody>
          <a:bodyPr vert="horz" lIns="91440" tIns="45720" rIns="0" bIns="45720" rtlCol="0">
            <a:normAutofit/>
          </a:bodyPr>
          <a:lstStyle/>
          <a:p>
            <a:pPr marL="1085850" lvl="2">
              <a:buNone/>
            </a:pPr>
            <a:r>
              <a:rPr lang="pt-BR" altLang="pt-BR" sz="2400" b="1" dirty="0"/>
              <a:t>	Exemplo</a:t>
            </a:r>
            <a:r>
              <a:rPr lang="pt-BR" altLang="pt-BR" sz="2400" dirty="0"/>
              <a:t>: Jogo da velha</a:t>
            </a:r>
          </a:p>
        </p:txBody>
      </p:sp>
      <p:grpSp>
        <p:nvGrpSpPr>
          <p:cNvPr id="256006" name="Group 6">
            <a:extLst>
              <a:ext uri="{FF2B5EF4-FFF2-40B4-BE49-F238E27FC236}">
                <a16:creationId xmlns:a16="http://schemas.microsoft.com/office/drawing/2014/main" xmlns="" id="{8EDE02B2-FF9F-419B-B495-153EA8B76A72}"/>
              </a:ext>
            </a:extLst>
          </p:cNvPr>
          <p:cNvGrpSpPr>
            <a:grpSpLocks/>
          </p:cNvGrpSpPr>
          <p:nvPr/>
        </p:nvGrpSpPr>
        <p:grpSpPr bwMode="auto">
          <a:xfrm>
            <a:off x="6635750" y="2495550"/>
            <a:ext cx="3594100" cy="1143000"/>
            <a:chOff x="3464" y="672"/>
            <a:chExt cx="2264" cy="720"/>
          </a:xfrm>
        </p:grpSpPr>
        <p:sp>
          <p:nvSpPr>
            <p:cNvPr id="256007" name="Line 7">
              <a:extLst>
                <a:ext uri="{FF2B5EF4-FFF2-40B4-BE49-F238E27FC236}">
                  <a16:creationId xmlns:a16="http://schemas.microsoft.com/office/drawing/2014/main" xmlns="" id="{40D93A3F-2947-4D6C-92F1-A395E6845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672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08" name="Line 8">
              <a:extLst>
                <a:ext uri="{FF2B5EF4-FFF2-40B4-BE49-F238E27FC236}">
                  <a16:creationId xmlns:a16="http://schemas.microsoft.com/office/drawing/2014/main" xmlns="" id="{3A620CA0-A2FA-48C3-8FF2-C029A5818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672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09" name="Line 9">
              <a:extLst>
                <a:ext uri="{FF2B5EF4-FFF2-40B4-BE49-F238E27FC236}">
                  <a16:creationId xmlns:a16="http://schemas.microsoft.com/office/drawing/2014/main" xmlns="" id="{88E9884B-4DDE-49F6-AE03-69EF237143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91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10" name="Line 10">
              <a:extLst>
                <a:ext uri="{FF2B5EF4-FFF2-40B4-BE49-F238E27FC236}">
                  <a16:creationId xmlns:a16="http://schemas.microsoft.com/office/drawing/2014/main" xmlns="" id="{E9470BAD-E5F3-4B75-9560-1FBEBE2155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115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11" name="Text Box 11">
              <a:extLst>
                <a:ext uri="{FF2B5EF4-FFF2-40B4-BE49-F238E27FC236}">
                  <a16:creationId xmlns:a16="http://schemas.microsoft.com/office/drawing/2014/main" xmlns="" id="{12E69B80-AD51-4DE8-9754-D5399B671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681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1800" b="1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256012" name="Text Box 12">
              <a:extLst>
                <a:ext uri="{FF2B5EF4-FFF2-40B4-BE49-F238E27FC236}">
                  <a16:creationId xmlns:a16="http://schemas.microsoft.com/office/drawing/2014/main" xmlns="" id="{DE616F8C-B456-4C94-B77E-4EF9B7742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152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1800" b="1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256013" name="Line 13">
              <a:extLst>
                <a:ext uri="{FF2B5EF4-FFF2-40B4-BE49-F238E27FC236}">
                  <a16:creationId xmlns:a16="http://schemas.microsoft.com/office/drawing/2014/main" xmlns="" id="{37B9AFF5-DAC3-430C-A6EB-0ED106EC8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816"/>
              <a:ext cx="0" cy="57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14" name="Line 14">
              <a:extLst>
                <a:ext uri="{FF2B5EF4-FFF2-40B4-BE49-F238E27FC236}">
                  <a16:creationId xmlns:a16="http://schemas.microsoft.com/office/drawing/2014/main" xmlns="" id="{B6A8B8F7-F5B9-4418-8AC8-DFE827039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816"/>
              <a:ext cx="672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15" name="Line 15">
              <a:extLst>
                <a:ext uri="{FF2B5EF4-FFF2-40B4-BE49-F238E27FC236}">
                  <a16:creationId xmlns:a16="http://schemas.microsoft.com/office/drawing/2014/main" xmlns="" id="{1BB83564-CA66-48B7-888F-5E6607B93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1056"/>
              <a:ext cx="72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16" name="Line 16">
              <a:extLst>
                <a:ext uri="{FF2B5EF4-FFF2-40B4-BE49-F238E27FC236}">
                  <a16:creationId xmlns:a16="http://schemas.microsoft.com/office/drawing/2014/main" xmlns="" id="{B71437E3-FFA6-4AB3-844D-056D2F649E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720"/>
              <a:ext cx="0" cy="62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17" name="Text Box 17">
              <a:extLst>
                <a:ext uri="{FF2B5EF4-FFF2-40B4-BE49-F238E27FC236}">
                  <a16:creationId xmlns:a16="http://schemas.microsoft.com/office/drawing/2014/main" xmlns="" id="{2B893776-1D56-43A8-B053-CBF478D39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960"/>
              <a:ext cx="14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1800">
                  <a:solidFill>
                    <a:schemeClr val="tx2"/>
                  </a:solidFill>
                </a:rPr>
                <a:t>X tem 6 possibilidades</a:t>
              </a:r>
            </a:p>
          </p:txBody>
        </p:sp>
        <p:sp>
          <p:nvSpPr>
            <p:cNvPr id="256018" name="Line 18">
              <a:extLst>
                <a:ext uri="{FF2B5EF4-FFF2-40B4-BE49-F238E27FC236}">
                  <a16:creationId xmlns:a16="http://schemas.microsoft.com/office/drawing/2014/main" xmlns="" id="{9CA22D6C-1A80-48D0-821A-F68D2E549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6" y="768"/>
              <a:ext cx="480" cy="57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19" name="Line 19">
              <a:extLst>
                <a:ext uri="{FF2B5EF4-FFF2-40B4-BE49-F238E27FC236}">
                  <a16:creationId xmlns:a16="http://schemas.microsoft.com/office/drawing/2014/main" xmlns="" id="{AAF9AF14-9F1E-410C-AA19-0FD69EA4BC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6" y="672"/>
              <a:ext cx="576" cy="672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256020" name="Group 20">
            <a:extLst>
              <a:ext uri="{FF2B5EF4-FFF2-40B4-BE49-F238E27FC236}">
                <a16:creationId xmlns:a16="http://schemas.microsoft.com/office/drawing/2014/main" xmlns="" id="{6134FBEC-7612-42B1-B8F7-BB828800640D}"/>
              </a:ext>
            </a:extLst>
          </p:cNvPr>
          <p:cNvGrpSpPr>
            <a:grpSpLocks/>
          </p:cNvGrpSpPr>
          <p:nvPr/>
        </p:nvGrpSpPr>
        <p:grpSpPr bwMode="auto">
          <a:xfrm>
            <a:off x="6635750" y="3790950"/>
            <a:ext cx="3644900" cy="1143000"/>
            <a:chOff x="3464" y="1488"/>
            <a:chExt cx="2296" cy="720"/>
          </a:xfrm>
        </p:grpSpPr>
        <p:sp>
          <p:nvSpPr>
            <p:cNvPr id="256021" name="Line 21">
              <a:extLst>
                <a:ext uri="{FF2B5EF4-FFF2-40B4-BE49-F238E27FC236}">
                  <a16:creationId xmlns:a16="http://schemas.microsoft.com/office/drawing/2014/main" xmlns="" id="{80E86AAC-1912-4F4E-BD35-CD3E0FC47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4" y="1488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22" name="Line 22">
              <a:extLst>
                <a:ext uri="{FF2B5EF4-FFF2-40B4-BE49-F238E27FC236}">
                  <a16:creationId xmlns:a16="http://schemas.microsoft.com/office/drawing/2014/main" xmlns="" id="{61B7ADCF-E8C3-4856-8DCC-A8F06CB7F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" y="1488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23" name="Line 23">
              <a:extLst>
                <a:ext uri="{FF2B5EF4-FFF2-40B4-BE49-F238E27FC236}">
                  <a16:creationId xmlns:a16="http://schemas.microsoft.com/office/drawing/2014/main" xmlns="" id="{E0FDC33F-2D2E-42C7-9772-0E6D1B9F0E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172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24" name="Line 24">
              <a:extLst>
                <a:ext uri="{FF2B5EF4-FFF2-40B4-BE49-F238E27FC236}">
                  <a16:creationId xmlns:a16="http://schemas.microsoft.com/office/drawing/2014/main" xmlns="" id="{D971F6D7-2A39-4810-8D2F-957F7FD727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1968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25" name="Text Box 25">
              <a:extLst>
                <a:ext uri="{FF2B5EF4-FFF2-40B4-BE49-F238E27FC236}">
                  <a16:creationId xmlns:a16="http://schemas.microsoft.com/office/drawing/2014/main" xmlns="" id="{1512DFB9-B4C9-49FA-B432-30E62747A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4" y="1497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1800" b="1">
                  <a:solidFill>
                    <a:schemeClr val="tx2"/>
                  </a:solidFill>
                </a:rPr>
                <a:t>X</a:t>
              </a:r>
            </a:p>
          </p:txBody>
        </p:sp>
        <p:sp>
          <p:nvSpPr>
            <p:cNvPr id="256026" name="Text Box 26">
              <a:extLst>
                <a:ext uri="{FF2B5EF4-FFF2-40B4-BE49-F238E27FC236}">
                  <a16:creationId xmlns:a16="http://schemas.microsoft.com/office/drawing/2014/main" xmlns="" id="{3336D2AE-8986-46D0-91AB-E6E0C2F15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0" y="1968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1800" b="1">
                  <a:solidFill>
                    <a:schemeClr val="tx2"/>
                  </a:solidFill>
                </a:rPr>
                <a:t>O</a:t>
              </a:r>
            </a:p>
          </p:txBody>
        </p:sp>
        <p:sp>
          <p:nvSpPr>
            <p:cNvPr id="256027" name="Line 27">
              <a:extLst>
                <a:ext uri="{FF2B5EF4-FFF2-40B4-BE49-F238E27FC236}">
                  <a16:creationId xmlns:a16="http://schemas.microsoft.com/office/drawing/2014/main" xmlns="" id="{588E5CBC-3347-4DF4-AA36-910ACE8635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0" y="2064"/>
              <a:ext cx="62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28" name="Line 28">
              <a:extLst>
                <a:ext uri="{FF2B5EF4-FFF2-40B4-BE49-F238E27FC236}">
                  <a16:creationId xmlns:a16="http://schemas.microsoft.com/office/drawing/2014/main" xmlns="" id="{5345A727-6E4F-4A96-A9BF-162E4D456E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0" y="1536"/>
              <a:ext cx="624" cy="57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29" name="Line 29">
              <a:extLst>
                <a:ext uri="{FF2B5EF4-FFF2-40B4-BE49-F238E27FC236}">
                  <a16:creationId xmlns:a16="http://schemas.microsoft.com/office/drawing/2014/main" xmlns="" id="{C9D5205C-C944-49F2-81A4-182DAC448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584"/>
              <a:ext cx="0" cy="576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30" name="Line 30">
              <a:extLst>
                <a:ext uri="{FF2B5EF4-FFF2-40B4-BE49-F238E27FC236}">
                  <a16:creationId xmlns:a16="http://schemas.microsoft.com/office/drawing/2014/main" xmlns="" id="{6C086102-5D94-400F-A9D3-F1664CAFD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8" y="1872"/>
              <a:ext cx="62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31" name="Line 31">
              <a:extLst>
                <a:ext uri="{FF2B5EF4-FFF2-40B4-BE49-F238E27FC236}">
                  <a16:creationId xmlns:a16="http://schemas.microsoft.com/office/drawing/2014/main" xmlns="" id="{CAEF5029-C2E3-4A2B-B7FC-5219618A5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6" y="1584"/>
              <a:ext cx="0" cy="528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256032" name="Text Box 32">
              <a:extLst>
                <a:ext uri="{FF2B5EF4-FFF2-40B4-BE49-F238E27FC236}">
                  <a16:creationId xmlns:a16="http://schemas.microsoft.com/office/drawing/2014/main" xmlns="" id="{75FB9A6F-BF36-45BF-A2B3-A4E97B957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0" y="1680"/>
              <a:ext cx="14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1800">
                  <a:solidFill>
                    <a:schemeClr val="tx2"/>
                  </a:solidFill>
                </a:rPr>
                <a:t>0 tem 5 possibilidades</a:t>
              </a:r>
            </a:p>
          </p:txBody>
        </p:sp>
      </p:grpSp>
      <p:grpSp>
        <p:nvGrpSpPr>
          <p:cNvPr id="256033" name="Group 33">
            <a:extLst>
              <a:ext uri="{FF2B5EF4-FFF2-40B4-BE49-F238E27FC236}">
                <a16:creationId xmlns:a16="http://schemas.microsoft.com/office/drawing/2014/main" xmlns="" id="{B877DD16-5E64-4667-B43C-3604E7A34102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2495550"/>
            <a:ext cx="2714625" cy="1143000"/>
            <a:chOff x="1008" y="1376"/>
            <a:chExt cx="1710" cy="720"/>
          </a:xfrm>
        </p:grpSpPr>
        <p:grpSp>
          <p:nvGrpSpPr>
            <p:cNvPr id="114712" name="Group 34">
              <a:extLst>
                <a:ext uri="{FF2B5EF4-FFF2-40B4-BE49-F238E27FC236}">
                  <a16:creationId xmlns:a16="http://schemas.microsoft.com/office/drawing/2014/main" xmlns="" id="{0D48750E-82E1-4122-BF7C-C73139B71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376"/>
              <a:ext cx="720" cy="720"/>
              <a:chOff x="1392" y="1056"/>
              <a:chExt cx="720" cy="720"/>
            </a:xfrm>
          </p:grpSpPr>
          <p:sp>
            <p:nvSpPr>
              <p:cNvPr id="256035" name="Line 35">
                <a:extLst>
                  <a:ext uri="{FF2B5EF4-FFF2-40B4-BE49-F238E27FC236}">
                    <a16:creationId xmlns:a16="http://schemas.microsoft.com/office/drawing/2014/main" xmlns="" id="{77AE43D8-C287-4700-A0B7-09C5471DA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2" y="1056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6036" name="Line 36">
                <a:extLst>
                  <a:ext uri="{FF2B5EF4-FFF2-40B4-BE49-F238E27FC236}">
                    <a16:creationId xmlns:a16="http://schemas.microsoft.com/office/drawing/2014/main" xmlns="" id="{B1FFB3ED-52B0-44D2-BA63-6EAA5CA77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056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6037" name="Line 37">
                <a:extLst>
                  <a:ext uri="{FF2B5EF4-FFF2-40B4-BE49-F238E27FC236}">
                    <a16:creationId xmlns:a16="http://schemas.microsoft.com/office/drawing/2014/main" xmlns="" id="{2B61AEFC-8CEC-4EF1-9B6F-1EE6435FA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1296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6038" name="Line 38">
                <a:extLst>
                  <a:ext uri="{FF2B5EF4-FFF2-40B4-BE49-F238E27FC236}">
                    <a16:creationId xmlns:a16="http://schemas.microsoft.com/office/drawing/2014/main" xmlns="" id="{8D5CF6D6-F346-4A39-B7D4-D0E1AD657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1536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6039" name="Text Box 39">
                <a:extLst>
                  <a:ext uri="{FF2B5EF4-FFF2-40B4-BE49-F238E27FC236}">
                    <a16:creationId xmlns:a16="http://schemas.microsoft.com/office/drawing/2014/main" xmlns="" id="{7F911482-6A29-4A0A-B0BD-257B0F6C9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2" y="1065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1143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2286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3429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4572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pt-BR" sz="1800" b="1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256040" name="Text Box 40">
                <a:extLst>
                  <a:ext uri="{FF2B5EF4-FFF2-40B4-BE49-F238E27FC236}">
                    <a16:creationId xmlns:a16="http://schemas.microsoft.com/office/drawing/2014/main" xmlns="" id="{F84D49B5-EEF9-491E-816B-EAA2AF387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8" y="1536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1143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2286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3429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4572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pt-BR" sz="1800" b="1">
                    <a:solidFill>
                      <a:schemeClr val="tx2"/>
                    </a:solidFill>
                  </a:rPr>
                  <a:t>O</a:t>
                </a:r>
              </a:p>
            </p:txBody>
          </p:sp>
        </p:grpSp>
        <p:sp>
          <p:nvSpPr>
            <p:cNvPr id="256041" name="Text Box 41">
              <a:extLst>
                <a:ext uri="{FF2B5EF4-FFF2-40B4-BE49-F238E27FC236}">
                  <a16:creationId xmlns:a16="http://schemas.microsoft.com/office/drawing/2014/main" xmlns="" id="{CED2BE07-B929-450A-BB41-10319A6F0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1664"/>
              <a:ext cx="8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1800" i="1">
                  <a:solidFill>
                    <a:schemeClr val="tx2"/>
                  </a:solidFill>
                </a:rPr>
                <a:t>h</a:t>
              </a:r>
              <a:r>
                <a:rPr lang="pt-BR" sz="1800">
                  <a:solidFill>
                    <a:schemeClr val="tx2"/>
                  </a:solidFill>
                </a:rPr>
                <a:t> = 6 - 5 = 1</a:t>
              </a:r>
            </a:p>
          </p:txBody>
        </p:sp>
      </p:grpSp>
      <p:grpSp>
        <p:nvGrpSpPr>
          <p:cNvPr id="256042" name="Group 42">
            <a:extLst>
              <a:ext uri="{FF2B5EF4-FFF2-40B4-BE49-F238E27FC236}">
                <a16:creationId xmlns:a16="http://schemas.microsoft.com/office/drawing/2014/main" xmlns="" id="{2D074469-C05B-427C-B6D5-921C2B46D85A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3886200"/>
            <a:ext cx="2790825" cy="1143000"/>
            <a:chOff x="1008" y="2432"/>
            <a:chExt cx="1758" cy="720"/>
          </a:xfrm>
        </p:grpSpPr>
        <p:grpSp>
          <p:nvGrpSpPr>
            <p:cNvPr id="114704" name="Group 43">
              <a:extLst>
                <a:ext uri="{FF2B5EF4-FFF2-40B4-BE49-F238E27FC236}">
                  <a16:creationId xmlns:a16="http://schemas.microsoft.com/office/drawing/2014/main" xmlns="" id="{A75AC761-947D-4621-9752-3A0943AD2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432"/>
              <a:ext cx="720" cy="720"/>
              <a:chOff x="1008" y="2432"/>
              <a:chExt cx="720" cy="720"/>
            </a:xfrm>
          </p:grpSpPr>
          <p:sp>
            <p:nvSpPr>
              <p:cNvPr id="256044" name="Line 44">
                <a:extLst>
                  <a:ext uri="{FF2B5EF4-FFF2-40B4-BE49-F238E27FC236}">
                    <a16:creationId xmlns:a16="http://schemas.microsoft.com/office/drawing/2014/main" xmlns="" id="{30E3240B-95D5-4C5B-A7FE-15A6667751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2432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6045" name="Line 45">
                <a:extLst>
                  <a:ext uri="{FF2B5EF4-FFF2-40B4-BE49-F238E27FC236}">
                    <a16:creationId xmlns:a16="http://schemas.microsoft.com/office/drawing/2014/main" xmlns="" id="{995417BA-A618-437B-BBFF-E002CEA3C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2432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6046" name="Line 46">
                <a:extLst>
                  <a:ext uri="{FF2B5EF4-FFF2-40B4-BE49-F238E27FC236}">
                    <a16:creationId xmlns:a16="http://schemas.microsoft.com/office/drawing/2014/main" xmlns="" id="{E57B8333-BD4B-43EE-B1EC-E5E72FF09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2672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6047" name="Line 47">
                <a:extLst>
                  <a:ext uri="{FF2B5EF4-FFF2-40B4-BE49-F238E27FC236}">
                    <a16:creationId xmlns:a16="http://schemas.microsoft.com/office/drawing/2014/main" xmlns="" id="{47A53341-613A-43B9-88D4-1F6BE259E5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2912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6048" name="Text Box 48">
                <a:extLst>
                  <a:ext uri="{FF2B5EF4-FFF2-40B4-BE49-F238E27FC236}">
                    <a16:creationId xmlns:a16="http://schemas.microsoft.com/office/drawing/2014/main" xmlns="" id="{EA99EAAD-4A91-4B94-B810-2EE4FF8B63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8" y="2672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1143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2286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3429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4572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pt-BR" sz="1800" b="1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256049" name="Text Box 49">
                <a:extLst>
                  <a:ext uri="{FF2B5EF4-FFF2-40B4-BE49-F238E27FC236}">
                    <a16:creationId xmlns:a16="http://schemas.microsoft.com/office/drawing/2014/main" xmlns="" id="{F7F0AE9B-7D1F-4CC8-A990-3C1E83FDFD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8" y="2672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1143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2286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3429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4572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pt-BR" sz="1800" b="1">
                    <a:solidFill>
                      <a:schemeClr val="tx2"/>
                    </a:solidFill>
                  </a:rPr>
                  <a:t>O</a:t>
                </a:r>
              </a:p>
            </p:txBody>
          </p:sp>
        </p:grpSp>
        <p:sp>
          <p:nvSpPr>
            <p:cNvPr id="256050" name="Text Box 50">
              <a:extLst>
                <a:ext uri="{FF2B5EF4-FFF2-40B4-BE49-F238E27FC236}">
                  <a16:creationId xmlns:a16="http://schemas.microsoft.com/office/drawing/2014/main" xmlns="" id="{3B1CB755-CB21-4BD1-AFCF-7F896A8FE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2624"/>
              <a:ext cx="87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1800" i="1">
                  <a:solidFill>
                    <a:schemeClr val="tx2"/>
                  </a:solidFill>
                </a:rPr>
                <a:t>h</a:t>
              </a:r>
              <a:r>
                <a:rPr lang="pt-BR" sz="1800">
                  <a:solidFill>
                    <a:schemeClr val="tx2"/>
                  </a:solidFill>
                </a:rPr>
                <a:t> = 4 - 6 = -2</a:t>
              </a:r>
            </a:p>
          </p:txBody>
        </p:sp>
      </p:grpSp>
      <p:grpSp>
        <p:nvGrpSpPr>
          <p:cNvPr id="256051" name="Group 51">
            <a:extLst>
              <a:ext uri="{FF2B5EF4-FFF2-40B4-BE49-F238E27FC236}">
                <a16:creationId xmlns:a16="http://schemas.microsoft.com/office/drawing/2014/main" xmlns="" id="{7F4315BE-7C0F-457E-BA64-6B7B4279A973}"/>
              </a:ext>
            </a:extLst>
          </p:cNvPr>
          <p:cNvGrpSpPr>
            <a:grpSpLocks/>
          </p:cNvGrpSpPr>
          <p:nvPr/>
        </p:nvGrpSpPr>
        <p:grpSpPr bwMode="auto">
          <a:xfrm>
            <a:off x="3124201" y="5257800"/>
            <a:ext cx="2714625" cy="1143000"/>
            <a:chOff x="1008" y="3488"/>
            <a:chExt cx="1710" cy="720"/>
          </a:xfrm>
        </p:grpSpPr>
        <p:grpSp>
          <p:nvGrpSpPr>
            <p:cNvPr id="114696" name="Group 52">
              <a:extLst>
                <a:ext uri="{FF2B5EF4-FFF2-40B4-BE49-F238E27FC236}">
                  <a16:creationId xmlns:a16="http://schemas.microsoft.com/office/drawing/2014/main" xmlns="" id="{A99D08C8-2EC2-4FA5-81AF-75C74CA74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488"/>
              <a:ext cx="736" cy="720"/>
              <a:chOff x="1008" y="3488"/>
              <a:chExt cx="736" cy="720"/>
            </a:xfrm>
          </p:grpSpPr>
          <p:sp>
            <p:nvSpPr>
              <p:cNvPr id="256053" name="Line 53">
                <a:extLst>
                  <a:ext uri="{FF2B5EF4-FFF2-40B4-BE49-F238E27FC236}">
                    <a16:creationId xmlns:a16="http://schemas.microsoft.com/office/drawing/2014/main" xmlns="" id="{336F5407-96ED-4E56-A321-550196B53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48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6054" name="Line 54">
                <a:extLst>
                  <a:ext uri="{FF2B5EF4-FFF2-40B4-BE49-F238E27FC236}">
                    <a16:creationId xmlns:a16="http://schemas.microsoft.com/office/drawing/2014/main" xmlns="" id="{B4AD22CF-6296-456A-8185-C9050CBD8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8" y="3488"/>
                <a:ext cx="0" cy="7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6055" name="Line 55">
                <a:extLst>
                  <a:ext uri="{FF2B5EF4-FFF2-40B4-BE49-F238E27FC236}">
                    <a16:creationId xmlns:a16="http://schemas.microsoft.com/office/drawing/2014/main" xmlns="" id="{CBB5F7CF-1540-4CC5-8602-C061B7561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3728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6056" name="Line 56">
                <a:extLst>
                  <a:ext uri="{FF2B5EF4-FFF2-40B4-BE49-F238E27FC236}">
                    <a16:creationId xmlns:a16="http://schemas.microsoft.com/office/drawing/2014/main" xmlns="" id="{83108C68-FA67-417E-A29E-9738F244D0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3968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256057" name="Text Box 57">
                <a:extLst>
                  <a:ext uri="{FF2B5EF4-FFF2-40B4-BE49-F238E27FC236}">
                    <a16:creationId xmlns:a16="http://schemas.microsoft.com/office/drawing/2014/main" xmlns="" id="{1023EBB3-3F7E-42D7-99F6-313BBB3B03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3728"/>
                <a:ext cx="22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1143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2286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3429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4572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pt-BR" sz="1800" b="1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256058" name="Text Box 58">
                <a:extLst>
                  <a:ext uri="{FF2B5EF4-FFF2-40B4-BE49-F238E27FC236}">
                    <a16:creationId xmlns:a16="http://schemas.microsoft.com/office/drawing/2014/main" xmlns="" id="{08376D1F-10A5-4C8A-A583-9704C750AB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6" y="3488"/>
                <a:ext cx="22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1pPr>
                <a:lvl2pPr marL="1143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2pPr>
                <a:lvl3pPr marL="2286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3pPr>
                <a:lvl4pPr marL="3429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4pPr>
                <a:lvl5pPr marL="457200" algn="l"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5pPr>
                <a:lvl6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6pPr>
                <a:lvl7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7pPr>
                <a:lvl8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8pPr>
                <a:lvl9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  <a:ea typeface="ＭＳ Ｐゴシック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pt-BR" sz="1800" b="1">
                    <a:solidFill>
                      <a:schemeClr val="tx2"/>
                    </a:solidFill>
                  </a:rPr>
                  <a:t>O</a:t>
                </a:r>
              </a:p>
            </p:txBody>
          </p:sp>
        </p:grpSp>
        <p:sp>
          <p:nvSpPr>
            <p:cNvPr id="256059" name="Text Box 59">
              <a:extLst>
                <a:ext uri="{FF2B5EF4-FFF2-40B4-BE49-F238E27FC236}">
                  <a16:creationId xmlns:a16="http://schemas.microsoft.com/office/drawing/2014/main" xmlns="" id="{00F6249E-3C6D-4710-8FD4-E51D7F4C4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8" y="3680"/>
              <a:ext cx="83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1143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2286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3429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457200" algn="l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2286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pt-BR" sz="1800" i="1">
                  <a:solidFill>
                    <a:schemeClr val="tx2"/>
                  </a:solidFill>
                </a:rPr>
                <a:t>h</a:t>
              </a:r>
              <a:r>
                <a:rPr lang="pt-BR" sz="1800">
                  <a:solidFill>
                    <a:schemeClr val="tx2"/>
                  </a:solidFill>
                </a:rPr>
                <a:t> = 5 - 4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92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Finatec">
      <a:dk1>
        <a:srgbClr val="2E495E"/>
      </a:dk1>
      <a:lt1>
        <a:sysClr val="window" lastClr="FFFFFF"/>
      </a:lt1>
      <a:dk2>
        <a:srgbClr val="2E495E"/>
      </a:dk2>
      <a:lt2>
        <a:srgbClr val="9F9D9E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1617</Words>
  <Application>Microsoft Macintosh PowerPoint</Application>
  <PresentationFormat>Custom</PresentationFormat>
  <Paragraphs>330</Paragraphs>
  <Slides>35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Tema do Office</vt:lpstr>
      <vt:lpstr> CIC 116653 Introdução à Inteligência Artificial  Turma A, 02/2024</vt:lpstr>
      <vt:lpstr>Busca Competitiva</vt:lpstr>
      <vt:lpstr>Busca Competitiva</vt:lpstr>
      <vt:lpstr>Jogos</vt:lpstr>
      <vt:lpstr>Tipos de jogos</vt:lpstr>
      <vt:lpstr>Considerações preliminares</vt:lpstr>
      <vt:lpstr>Jogos como problemas a serem resolvidos</vt:lpstr>
      <vt:lpstr>Jogos como problemas a serem resolvidos</vt:lpstr>
      <vt:lpstr>Função de avaliação</vt:lpstr>
      <vt:lpstr>Função de avaliação</vt:lpstr>
      <vt:lpstr>Jogos como problemas a serem resolvidos</vt:lpstr>
      <vt:lpstr>Jogos como problemas a serem resolvidos</vt:lpstr>
      <vt:lpstr>Minimax</vt:lpstr>
      <vt:lpstr>Função de avaliação</vt:lpstr>
      <vt:lpstr>Jogos</vt:lpstr>
      <vt:lpstr>Estratégias ótimas</vt:lpstr>
      <vt:lpstr>Estratégias ótimas</vt:lpstr>
      <vt:lpstr>Minimax</vt:lpstr>
      <vt:lpstr>Valor minimax</vt:lpstr>
      <vt:lpstr>Algoritmo minimax</vt:lpstr>
      <vt:lpstr>Propriedades do algoritmo minimax</vt:lpstr>
      <vt:lpstr>Poda -</vt:lpstr>
      <vt:lpstr>Poda -</vt:lpstr>
      <vt:lpstr>Poda -</vt:lpstr>
      <vt:lpstr>Poda -</vt:lpstr>
      <vt:lpstr>Poda -</vt:lpstr>
      <vt:lpstr>Poda -</vt:lpstr>
      <vt:lpstr>Poda -</vt:lpstr>
      <vt:lpstr>Por que “-” ?</vt:lpstr>
      <vt:lpstr>Alguns jogos</vt:lpstr>
      <vt:lpstr>Alguns jogos</vt:lpstr>
      <vt:lpstr>Alguns jogos</vt:lpstr>
      <vt:lpstr>Alguns jogos</vt:lpstr>
      <vt:lpstr>Alguns jogos</vt:lpstr>
      <vt:lpstr>Jogos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Vilela de Oliveira</dc:creator>
  <cp:lastModifiedBy>LI WEIGANG</cp:lastModifiedBy>
  <cp:revision>270</cp:revision>
  <dcterms:created xsi:type="dcterms:W3CDTF">2018-11-12T17:39:17Z</dcterms:created>
  <dcterms:modified xsi:type="dcterms:W3CDTF">2024-11-25T14:08:13Z</dcterms:modified>
</cp:coreProperties>
</file>