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8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38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51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46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31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98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6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65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2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08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6EC6-1D0D-457F-BF2C-BE96F639EEBF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56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bg2"/>
            </a:gs>
            <a:gs pos="89000">
              <a:schemeClr val="bg2">
                <a:lumMod val="90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45057" y="224287"/>
            <a:ext cx="673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Arquitetura Do Software Joao Acesso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149306" y="4779036"/>
            <a:ext cx="3510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Disco magnético 10"/>
          <p:cNvSpPr/>
          <p:nvPr/>
        </p:nvSpPr>
        <p:spPr>
          <a:xfrm>
            <a:off x="7824160" y="3782685"/>
            <a:ext cx="1162185" cy="1798623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Server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2018581" y="3851696"/>
            <a:ext cx="1966822" cy="18546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Client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5057" y="685952"/>
            <a:ext cx="30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Tipo </a:t>
            </a:r>
            <a:r>
              <a:rPr lang="pt-BR" dirty="0" err="1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Client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to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Server</a:t>
            </a:r>
            <a:endParaRPr lang="pt-BR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Fluxograma: Processo 17"/>
          <p:cNvSpPr/>
          <p:nvPr/>
        </p:nvSpPr>
        <p:spPr>
          <a:xfrm>
            <a:off x="526210" y="1777042"/>
            <a:ext cx="2096219" cy="1703719"/>
          </a:xfrm>
          <a:prstGeom prst="flowChartProcess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85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Tecnologias usadas abaixo:</a:t>
            </a:r>
          </a:p>
          <a:p>
            <a:pPr algn="ctr"/>
            <a:r>
              <a:rPr lang="pt-BR" sz="12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Puro </a:t>
            </a:r>
            <a:r>
              <a:rPr lang="pt-BR" sz="1200" i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1200" i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angulado 21"/>
          <p:cNvCxnSpPr>
            <a:stCxn id="18" idx="3"/>
            <a:endCxn id="12" idx="0"/>
          </p:cNvCxnSpPr>
          <p:nvPr/>
        </p:nvCxnSpPr>
        <p:spPr>
          <a:xfrm>
            <a:off x="2622429" y="2628902"/>
            <a:ext cx="379563" cy="122279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Processo 24"/>
          <p:cNvSpPr/>
          <p:nvPr/>
        </p:nvSpPr>
        <p:spPr>
          <a:xfrm>
            <a:off x="9558070" y="1639019"/>
            <a:ext cx="2027205" cy="2143666"/>
          </a:xfrm>
          <a:prstGeom prst="flowChartProcess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85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Back-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Tecnologias usadas abaixo:</a:t>
            </a:r>
          </a:p>
          <a:p>
            <a:pPr algn="ctr"/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pt-BR" sz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Expressjs</a:t>
            </a:r>
            <a:endParaRPr lang="pt-BR" sz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PostegresSQL</a:t>
            </a:r>
            <a:endParaRPr lang="pt-BR" sz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endParaRPr lang="pt-BR" sz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outras </a:t>
            </a:r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blibliotecas</a:t>
            </a:r>
            <a:endParaRPr lang="pt-BR" sz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angulado 26"/>
          <p:cNvCxnSpPr>
            <a:stCxn id="25" idx="1"/>
            <a:endCxn id="11" idx="1"/>
          </p:cNvCxnSpPr>
          <p:nvPr/>
        </p:nvCxnSpPr>
        <p:spPr>
          <a:xfrm rot="10800000" flipV="1">
            <a:off x="8405254" y="2710851"/>
            <a:ext cx="1152817" cy="1071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408097" y="4362260"/>
            <a:ext cx="299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Caminho Usando </a:t>
            </a:r>
            <a:r>
              <a:rPr lang="pt-BR" sz="1400" dirty="0" err="1" smtClean="0"/>
              <a:t>Api</a:t>
            </a:r>
            <a:r>
              <a:rPr lang="pt-BR" sz="1400" dirty="0" smtClean="0"/>
              <a:t> tipo - API </a:t>
            </a:r>
            <a:r>
              <a:rPr lang="pt-BR" sz="1400" dirty="0" err="1" smtClean="0"/>
              <a:t>Restful</a:t>
            </a:r>
            <a:endParaRPr lang="pt-BR" sz="1400" dirty="0"/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788" y="4487328"/>
            <a:ext cx="1219048" cy="1219048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2" y="4516148"/>
            <a:ext cx="1219048" cy="121904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24" y="2527676"/>
            <a:ext cx="1769463" cy="17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bg2"/>
            </a:gs>
            <a:gs pos="89000">
              <a:schemeClr val="bg2">
                <a:lumMod val="90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45057" y="224287"/>
            <a:ext cx="673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Arquitetura Do Software Joao Acesso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5057" y="685952"/>
            <a:ext cx="30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Requisitos funcionais </a:t>
            </a:r>
            <a:endParaRPr lang="pt-BR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luxograma: Processo 5"/>
          <p:cNvSpPr/>
          <p:nvPr/>
        </p:nvSpPr>
        <p:spPr>
          <a:xfrm>
            <a:off x="6746935" y="812739"/>
            <a:ext cx="1781175" cy="1057366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Usuários ou </a:t>
            </a:r>
            <a:r>
              <a:rPr lang="pt-BR" sz="1400" dirty="0" smtClean="0"/>
              <a:t>(Colaboradores)CRUD</a:t>
            </a:r>
          </a:p>
          <a:p>
            <a:pPr algn="ctr"/>
            <a:r>
              <a:rPr lang="pt-BR" sz="1400" dirty="0" smtClean="0"/>
              <a:t>+</a:t>
            </a:r>
            <a:r>
              <a:rPr lang="pt-BR" sz="1400" dirty="0" smtClean="0">
                <a:solidFill>
                  <a:srgbClr val="00B050"/>
                </a:solidFill>
              </a:rPr>
              <a:t> Recursos </a:t>
            </a:r>
          </a:p>
          <a:p>
            <a:pPr algn="ctr"/>
            <a:r>
              <a:rPr lang="pt-BR" sz="1400" dirty="0" smtClean="0">
                <a:solidFill>
                  <a:srgbClr val="00B050"/>
                </a:solidFill>
              </a:rPr>
              <a:t>Relatórios </a:t>
            </a:r>
          </a:p>
          <a:p>
            <a:pPr algn="ctr"/>
            <a:r>
              <a:rPr lang="pt-BR" sz="1400" dirty="0" smtClean="0">
                <a:solidFill>
                  <a:srgbClr val="00B050"/>
                </a:solidFill>
              </a:rPr>
              <a:t>Envio de </a:t>
            </a:r>
            <a:r>
              <a:rPr lang="pt-BR" sz="1400" dirty="0" err="1" smtClean="0">
                <a:solidFill>
                  <a:srgbClr val="00B050"/>
                </a:solidFill>
              </a:rPr>
              <a:t>email</a:t>
            </a:r>
            <a:endParaRPr lang="pt-BR" sz="1400" dirty="0"/>
          </a:p>
        </p:txBody>
      </p:sp>
      <p:cxnSp>
        <p:nvCxnSpPr>
          <p:cNvPr id="14" name="Conector angulado 13"/>
          <p:cNvCxnSpPr>
            <a:endCxn id="6" idx="3"/>
          </p:cNvCxnSpPr>
          <p:nvPr/>
        </p:nvCxnSpPr>
        <p:spPr>
          <a:xfrm rot="10800000">
            <a:off x="8528110" y="1341422"/>
            <a:ext cx="1504950" cy="319044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6746935" y="2442087"/>
            <a:ext cx="1781175" cy="119519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Controle de Acesso CRUD</a:t>
            </a:r>
          </a:p>
          <a:p>
            <a:pPr algn="ctr"/>
            <a:r>
              <a:rPr lang="pt-BR" sz="1400" dirty="0" smtClean="0"/>
              <a:t>+</a:t>
            </a:r>
            <a:r>
              <a:rPr lang="pt-BR" sz="1400" dirty="0" smtClean="0">
                <a:solidFill>
                  <a:srgbClr val="00B050"/>
                </a:solidFill>
              </a:rPr>
              <a:t> Recursos </a:t>
            </a:r>
          </a:p>
          <a:p>
            <a:pPr algn="ctr"/>
            <a:r>
              <a:rPr lang="pt-BR" sz="1400" dirty="0" smtClean="0">
                <a:solidFill>
                  <a:srgbClr val="00B050"/>
                </a:solidFill>
              </a:rPr>
              <a:t>Relatórios </a:t>
            </a:r>
          </a:p>
          <a:p>
            <a:pPr algn="ctr"/>
            <a:r>
              <a:rPr lang="pt-BR" sz="1400" dirty="0" smtClean="0">
                <a:solidFill>
                  <a:srgbClr val="00B050"/>
                </a:solidFill>
              </a:rPr>
              <a:t>Filtros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8621832" y="2442087"/>
            <a:ext cx="1400175" cy="73342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9919119" y="1055284"/>
            <a:ext cx="1781175" cy="1654384"/>
          </a:xfrm>
          <a:prstGeom prst="ellipse">
            <a:avLst/>
          </a:prstGeom>
        </p:spPr>
        <p:style>
          <a:lnRef idx="0">
            <a:schemeClr val="accent3"/>
          </a:lnRef>
          <a:fillRef idx="1001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25858" y="1044414"/>
            <a:ext cx="3566124" cy="36239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>
            <a:spAutoFit/>
          </a:bodyPr>
          <a:lstStyle/>
          <a:p>
            <a:r>
              <a:rPr lang="pt-BR" sz="1400" dirty="0" smtClean="0"/>
              <a:t>Campos de cadastros:</a:t>
            </a:r>
          </a:p>
          <a:p>
            <a:r>
              <a:rPr lang="pt-BR" sz="1400" dirty="0" smtClean="0"/>
              <a:t>Id:</a:t>
            </a:r>
          </a:p>
          <a:p>
            <a:r>
              <a:rPr lang="pt-BR" sz="1400" dirty="0" smtClean="0"/>
              <a:t>Fotos:</a:t>
            </a:r>
          </a:p>
          <a:p>
            <a:r>
              <a:rPr lang="pt-BR" sz="1400" dirty="0" smtClean="0"/>
              <a:t>Empresas: </a:t>
            </a:r>
            <a:endParaRPr lang="pt-BR" sz="1400" dirty="0"/>
          </a:p>
          <a:p>
            <a:r>
              <a:rPr lang="pt-BR" sz="1400" dirty="0" smtClean="0"/>
              <a:t>(Campos </a:t>
            </a:r>
            <a:r>
              <a:rPr lang="pt-BR" sz="1400" dirty="0" err="1" smtClean="0"/>
              <a:t>avançador</a:t>
            </a:r>
            <a:r>
              <a:rPr lang="pt-BR" sz="1400" dirty="0" smtClean="0"/>
              <a:t>: Tipo </a:t>
            </a:r>
            <a:r>
              <a:rPr lang="pt-BR" sz="1400" dirty="0"/>
              <a:t>de Usuários )</a:t>
            </a:r>
            <a:endParaRPr lang="pt-BR" sz="1400" dirty="0" smtClean="0"/>
          </a:p>
          <a:p>
            <a:r>
              <a:rPr lang="pt-BR" sz="1400" dirty="0" smtClean="0"/>
              <a:t>Setor:</a:t>
            </a:r>
          </a:p>
          <a:p>
            <a:r>
              <a:rPr lang="pt-BR" sz="1400" dirty="0" smtClean="0"/>
              <a:t>Nome:</a:t>
            </a:r>
          </a:p>
          <a:p>
            <a:r>
              <a:rPr lang="pt-BR" sz="1400" dirty="0" smtClean="0"/>
              <a:t>Sobrenome:</a:t>
            </a:r>
          </a:p>
          <a:p>
            <a:r>
              <a:rPr lang="pt-BR" sz="1400" dirty="0" err="1" smtClean="0"/>
              <a:t>Email</a:t>
            </a:r>
            <a:r>
              <a:rPr lang="pt-BR" sz="1400" dirty="0" smtClean="0"/>
              <a:t>:</a:t>
            </a:r>
          </a:p>
          <a:p>
            <a:r>
              <a:rPr lang="pt-BR" sz="1400" dirty="0" err="1" smtClean="0"/>
              <a:t>Tel</a:t>
            </a:r>
            <a:r>
              <a:rPr lang="pt-BR" sz="1400" dirty="0" smtClean="0"/>
              <a:t>:</a:t>
            </a:r>
          </a:p>
          <a:p>
            <a:r>
              <a:rPr lang="pt-BR" sz="1400" dirty="0" smtClean="0"/>
              <a:t>Identidade(</a:t>
            </a:r>
            <a:r>
              <a:rPr lang="pt-BR" sz="1400" dirty="0" err="1" smtClean="0"/>
              <a:t>cpf,rg</a:t>
            </a:r>
            <a:r>
              <a:rPr lang="pt-BR" sz="1400" dirty="0" smtClean="0"/>
              <a:t>)</a:t>
            </a:r>
          </a:p>
          <a:p>
            <a:r>
              <a:rPr lang="pt-BR" sz="1400" dirty="0" smtClean="0"/>
              <a:t>Localidade:</a:t>
            </a:r>
          </a:p>
          <a:p>
            <a:r>
              <a:rPr lang="pt-BR" sz="1400" dirty="0" err="1" smtClean="0"/>
              <a:t>Pais,Estado,Cidade,Bairro,Endereco,n</a:t>
            </a:r>
            <a:r>
              <a:rPr lang="pt-BR" sz="1400" dirty="0" smtClean="0"/>
              <a:t> </a:t>
            </a:r>
          </a:p>
          <a:p>
            <a:endParaRPr lang="pt-BR" sz="1400" dirty="0" smtClean="0"/>
          </a:p>
          <a:p>
            <a:endParaRPr lang="pt-BR" sz="1400" dirty="0"/>
          </a:p>
        </p:txBody>
      </p:sp>
      <p:cxnSp>
        <p:nvCxnSpPr>
          <p:cNvPr id="15" name="Conector angulado 14"/>
          <p:cNvCxnSpPr>
            <a:stCxn id="6" idx="1"/>
            <a:endCxn id="8" idx="3"/>
          </p:cNvCxnSpPr>
          <p:nvPr/>
        </p:nvCxnSpPr>
        <p:spPr>
          <a:xfrm rot="10800000" flipV="1">
            <a:off x="3791983" y="1341422"/>
            <a:ext cx="2954953" cy="1514956"/>
          </a:xfrm>
          <a:prstGeom prst="bentConnector3">
            <a:avLst/>
          </a:prstGeom>
          <a:ln w="1905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6176736" y="4172420"/>
            <a:ext cx="2703752" cy="24640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pt-BR" sz="1400" dirty="0" smtClean="0">
                <a:solidFill>
                  <a:srgbClr val="CCECFF"/>
                </a:solidFill>
              </a:rPr>
              <a:t>Campos de cadastros Acessos:</a:t>
            </a:r>
          </a:p>
          <a:p>
            <a:pPr algn="ctr"/>
            <a:r>
              <a:rPr lang="pt-BR" sz="1400" dirty="0" smtClean="0">
                <a:solidFill>
                  <a:srgbClr val="CCECFF"/>
                </a:solidFill>
              </a:rPr>
              <a:t>Controle:</a:t>
            </a:r>
          </a:p>
          <a:p>
            <a:pPr algn="ctr"/>
            <a:r>
              <a:rPr lang="pt-BR" sz="1400" dirty="0" err="1" smtClean="0">
                <a:solidFill>
                  <a:srgbClr val="CCECFF"/>
                </a:solidFill>
              </a:rPr>
              <a:t>Situacao</a:t>
            </a:r>
            <a:r>
              <a:rPr lang="pt-BR" sz="1400" dirty="0" smtClean="0">
                <a:solidFill>
                  <a:srgbClr val="CCECFF"/>
                </a:solidFill>
              </a:rPr>
              <a:t>: Ativo</a:t>
            </a:r>
            <a:r>
              <a:rPr lang="pt-BR" sz="1400" dirty="0" smtClean="0">
                <a:solidFill>
                  <a:srgbClr val="CCECFF"/>
                </a:solidFill>
              </a:rPr>
              <a:t>, Inativo</a:t>
            </a:r>
            <a:r>
              <a:rPr lang="pt-BR" sz="1400" dirty="0" smtClean="0">
                <a:solidFill>
                  <a:srgbClr val="CCECFF"/>
                </a:solidFill>
              </a:rPr>
              <a:t>,</a:t>
            </a:r>
          </a:p>
          <a:p>
            <a:pPr algn="ctr"/>
            <a:r>
              <a:rPr lang="pt-BR" sz="1400" dirty="0" smtClean="0">
                <a:solidFill>
                  <a:srgbClr val="CCECFF"/>
                </a:solidFill>
              </a:rPr>
              <a:t> Férias, Afastamento, Não existe credencial, entrada ou saída.</a:t>
            </a:r>
          </a:p>
          <a:p>
            <a:pPr algn="ctr"/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Validações e inserções do registro:</a:t>
            </a:r>
          </a:p>
          <a:p>
            <a:pPr algn="ctr"/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Se existe Credencial atrelada </a:t>
            </a:r>
          </a:p>
          <a:p>
            <a:pPr algn="ctr"/>
            <a:endParaRPr lang="pt-BR" sz="1400" dirty="0" smtClean="0"/>
          </a:p>
          <a:p>
            <a:pPr algn="ctr"/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065398" y="4642057"/>
            <a:ext cx="1195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Insere dados </a:t>
            </a:r>
            <a:endParaRPr lang="pt-BR" sz="1100" dirty="0"/>
          </a:p>
        </p:txBody>
      </p:sp>
      <p:sp>
        <p:nvSpPr>
          <p:cNvPr id="32" name="Retângulo 31"/>
          <p:cNvSpPr/>
          <p:nvPr/>
        </p:nvSpPr>
        <p:spPr>
          <a:xfrm>
            <a:off x="441430" y="5026802"/>
            <a:ext cx="2895510" cy="1666875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/>
              <a:t>Tabela de Controle</a:t>
            </a:r>
            <a:r>
              <a:rPr lang="pt-BR" sz="1050" dirty="0"/>
              <a:t>:</a:t>
            </a:r>
          </a:p>
          <a:p>
            <a:r>
              <a:rPr lang="pt-BR" sz="1050" dirty="0" err="1"/>
              <a:t>Situacao</a:t>
            </a:r>
            <a:r>
              <a:rPr lang="pt-BR" sz="1050" dirty="0"/>
              <a:t>: </a:t>
            </a:r>
            <a:r>
              <a:rPr lang="pt-BR" sz="1050" dirty="0" err="1"/>
              <a:t>Ativo,Inativo</a:t>
            </a:r>
            <a:r>
              <a:rPr lang="pt-BR" sz="1050" dirty="0"/>
              <a:t>,</a:t>
            </a:r>
          </a:p>
          <a:p>
            <a:r>
              <a:rPr lang="pt-BR" sz="1050" dirty="0"/>
              <a:t> Férias, Afastamento {</a:t>
            </a:r>
          </a:p>
          <a:p>
            <a:r>
              <a:rPr lang="pt-BR" sz="1050" dirty="0"/>
              <a:t>Data de Inicio: Quantidade</a:t>
            </a:r>
          </a:p>
          <a:p>
            <a:r>
              <a:rPr lang="pt-BR" sz="1050" dirty="0" smtClean="0"/>
              <a:t>}</a:t>
            </a:r>
            <a:endParaRPr lang="pt-BR" sz="1050" dirty="0"/>
          </a:p>
          <a:p>
            <a:r>
              <a:rPr lang="pt-BR" sz="1050" dirty="0" err="1" smtClean="0"/>
              <a:t>Credencial:codigo</a:t>
            </a:r>
            <a:endParaRPr lang="pt-BR" sz="1050" dirty="0"/>
          </a:p>
          <a:p>
            <a:r>
              <a:rPr lang="pt-BR" sz="1050" dirty="0"/>
              <a:t>Data de Inicio e hora:20/12/2021 h10:00</a:t>
            </a:r>
          </a:p>
          <a:p>
            <a:r>
              <a:rPr lang="pt-BR" sz="1050" dirty="0"/>
              <a:t>Data de Final e hora:20/12/2021 </a:t>
            </a:r>
            <a:r>
              <a:rPr lang="pt-BR" sz="1050" dirty="0" smtClean="0"/>
              <a:t>h10:00</a:t>
            </a:r>
            <a:endParaRPr lang="pt-BR" sz="1050" dirty="0" smtClean="0"/>
          </a:p>
        </p:txBody>
      </p:sp>
      <p:cxnSp>
        <p:nvCxnSpPr>
          <p:cNvPr id="40" name="Conector angulado 39"/>
          <p:cNvCxnSpPr>
            <a:stCxn id="8" idx="2"/>
            <a:endCxn id="32" idx="0"/>
          </p:cNvCxnSpPr>
          <p:nvPr/>
        </p:nvCxnSpPr>
        <p:spPr>
          <a:xfrm rot="5400000">
            <a:off x="1769823" y="4787704"/>
            <a:ext cx="358461" cy="119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0" idx="1"/>
          </p:cNvCxnSpPr>
          <p:nvPr/>
        </p:nvCxnSpPr>
        <p:spPr>
          <a:xfrm flipH="1">
            <a:off x="3325526" y="5317091"/>
            <a:ext cx="2851210" cy="8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791982" y="5219700"/>
            <a:ext cx="2092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Verifica Cadastro</a:t>
            </a:r>
            <a:endParaRPr lang="pt-BR" sz="1400" dirty="0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3260696" y="5693234"/>
            <a:ext cx="279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628936" y="5501846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Retorna se tem credencial cadastrada</a:t>
            </a:r>
            <a:endParaRPr lang="pt-BR" sz="1400" dirty="0"/>
          </a:p>
        </p:txBody>
      </p:sp>
      <p:sp>
        <p:nvSpPr>
          <p:cNvPr id="60" name="Retângulo 59"/>
          <p:cNvSpPr/>
          <p:nvPr/>
        </p:nvSpPr>
        <p:spPr>
          <a:xfrm>
            <a:off x="9919119" y="2815760"/>
            <a:ext cx="2203869" cy="2342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Tabela de Acesso</a:t>
            </a:r>
          </a:p>
          <a:p>
            <a:pPr algn="ctr"/>
            <a:r>
              <a:rPr lang="pt-BR" sz="1400" dirty="0" smtClean="0"/>
              <a:t>Recebe os dados nativo e valida o acesso e Gerar Relatórios de Acesso: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Esse dados cadastrados: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Situação: 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Quem foi: (Se existe)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Hora do Acesso: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Limite do acesso: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63" name="Conector em curva 62"/>
          <p:cNvCxnSpPr>
            <a:stCxn id="20" idx="3"/>
            <a:endCxn id="60" idx="1"/>
          </p:cNvCxnSpPr>
          <p:nvPr/>
        </p:nvCxnSpPr>
        <p:spPr>
          <a:xfrm flipV="1">
            <a:off x="8880488" y="3987026"/>
            <a:ext cx="1038631" cy="141742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4" idx="2"/>
          </p:cNvCxnSpPr>
          <p:nvPr/>
        </p:nvCxnSpPr>
        <p:spPr>
          <a:xfrm>
            <a:off x="7637523" y="3637280"/>
            <a:ext cx="2240398" cy="51562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24" idx="2"/>
            <a:endCxn id="20" idx="0"/>
          </p:cNvCxnSpPr>
          <p:nvPr/>
        </p:nvCxnSpPr>
        <p:spPr>
          <a:xfrm flipH="1">
            <a:off x="7528612" y="3637280"/>
            <a:ext cx="108911" cy="535141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231" y="5363994"/>
            <a:ext cx="840149" cy="840149"/>
          </a:xfrm>
          <a:prstGeom prst="rect">
            <a:avLst/>
          </a:prstGeom>
        </p:spPr>
      </p:pic>
      <p:cxnSp>
        <p:nvCxnSpPr>
          <p:cNvPr id="30" name="Conector de seta reta 29"/>
          <p:cNvCxnSpPr>
            <a:stCxn id="12" idx="1"/>
          </p:cNvCxnSpPr>
          <p:nvPr/>
        </p:nvCxnSpPr>
        <p:spPr>
          <a:xfrm flipH="1" flipV="1">
            <a:off x="8882553" y="5595097"/>
            <a:ext cx="751678" cy="18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9321919" y="6145169"/>
            <a:ext cx="1641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Dispositivo, </a:t>
            </a:r>
            <a:r>
              <a:rPr lang="pt-BR" sz="1100" dirty="0" err="1" smtClean="0"/>
              <a:t>Ex</a:t>
            </a:r>
            <a:r>
              <a:rPr lang="pt-BR" sz="1100" dirty="0" smtClean="0"/>
              <a:t>: Leitora. </a:t>
            </a:r>
          </a:p>
          <a:p>
            <a:r>
              <a:rPr lang="pt-BR" sz="1100" dirty="0" err="1" smtClean="0"/>
              <a:t>Inserer</a:t>
            </a:r>
            <a:r>
              <a:rPr lang="pt-BR" sz="1100" dirty="0" smtClean="0"/>
              <a:t> os dados para validar o acesso.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314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45057" y="224287"/>
            <a:ext cx="673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Arquitetura Do Software Joao Acesso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5057" y="685952"/>
            <a:ext cx="252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Estrutura De Comunicação</a:t>
            </a:r>
            <a:endParaRPr lang="pt-BR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luxograma: Processo 5"/>
          <p:cNvSpPr/>
          <p:nvPr/>
        </p:nvSpPr>
        <p:spPr>
          <a:xfrm>
            <a:off x="6746935" y="812739"/>
            <a:ext cx="1781175" cy="1057366"/>
          </a:xfrm>
          <a:prstGeom prst="flowChartProcess">
            <a:avLst/>
          </a:prstGeom>
        </p:spPr>
        <p:style>
          <a:lnRef idx="1">
            <a:schemeClr val="accent3"/>
          </a:lnRef>
          <a:fillRef idx="1001">
            <a:schemeClr val="dk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Nativos  ou (Colaboradores)CRUD</a:t>
            </a:r>
          </a:p>
        </p:txBody>
      </p:sp>
      <p:cxnSp>
        <p:nvCxnSpPr>
          <p:cNvPr id="14" name="Conector angulado 13"/>
          <p:cNvCxnSpPr>
            <a:endCxn id="6" idx="3"/>
          </p:cNvCxnSpPr>
          <p:nvPr/>
        </p:nvCxnSpPr>
        <p:spPr>
          <a:xfrm rot="10800000">
            <a:off x="8528110" y="1341422"/>
            <a:ext cx="1504950" cy="319044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6746935" y="2442087"/>
            <a:ext cx="1781175" cy="119519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Controle de Acesso CRUD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8621832" y="2442087"/>
            <a:ext cx="1400175" cy="7334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63" y="3082477"/>
            <a:ext cx="822542" cy="822542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9919119" y="1055284"/>
            <a:ext cx="1781175" cy="165438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22325" y="1653167"/>
            <a:ext cx="2314855" cy="1033890"/>
          </a:xfrm>
          <a:prstGeom prst="roundRect">
            <a:avLst/>
          </a:prstGeom>
        </p:spPr>
        <p:style>
          <a:lnRef idx="0">
            <a:schemeClr val="accent2"/>
          </a:lnRef>
          <a:fillRef idx="1002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pt-BR" sz="1400" dirty="0" smtClean="0"/>
              <a:t>Campos de cadastros dados usuário</a:t>
            </a:r>
          </a:p>
          <a:p>
            <a:endParaRPr lang="pt-BR" sz="1400" dirty="0" smtClean="0"/>
          </a:p>
          <a:p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744233" y="3336691"/>
            <a:ext cx="1195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Insere credencial atrelada usuário</a:t>
            </a:r>
            <a:endParaRPr lang="pt-BR" sz="1100" dirty="0"/>
          </a:p>
        </p:txBody>
      </p:sp>
      <p:sp>
        <p:nvSpPr>
          <p:cNvPr id="32" name="Retângulo 31"/>
          <p:cNvSpPr/>
          <p:nvPr/>
        </p:nvSpPr>
        <p:spPr>
          <a:xfrm>
            <a:off x="400725" y="3933038"/>
            <a:ext cx="1790408" cy="10503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/>
              <a:t>Tabela de Controle: Credencial</a:t>
            </a:r>
          </a:p>
        </p:txBody>
      </p:sp>
      <p:cxnSp>
        <p:nvCxnSpPr>
          <p:cNvPr id="53" name="Conector de seta reta 52"/>
          <p:cNvCxnSpPr/>
          <p:nvPr/>
        </p:nvCxnSpPr>
        <p:spPr>
          <a:xfrm flipH="1" flipV="1">
            <a:off x="2316080" y="4347247"/>
            <a:ext cx="4313297" cy="3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251047" y="4225341"/>
            <a:ext cx="2092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Verifica Cadastro</a:t>
            </a:r>
            <a:endParaRPr lang="pt-BR" sz="1400" dirty="0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2292366" y="4728215"/>
            <a:ext cx="4313297" cy="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147990" y="4619736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Retorna se tem credencial cadastrada</a:t>
            </a:r>
            <a:endParaRPr lang="pt-BR" sz="1400" dirty="0"/>
          </a:p>
        </p:txBody>
      </p:sp>
      <p:sp>
        <p:nvSpPr>
          <p:cNvPr id="60" name="Retângulo 59"/>
          <p:cNvSpPr/>
          <p:nvPr/>
        </p:nvSpPr>
        <p:spPr>
          <a:xfrm>
            <a:off x="9919119" y="2815760"/>
            <a:ext cx="2203869" cy="23425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Tabela de Acesso</a:t>
            </a:r>
          </a:p>
          <a:p>
            <a:pPr algn="ctr"/>
            <a:r>
              <a:rPr lang="pt-BR" sz="1400" dirty="0" smtClean="0"/>
              <a:t>Recebe os dados usuário e valida o acesso e Gerar Relatórios de Acesso: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Esse dados cadastrados: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Situação: 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Quem foi: (Se existe)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Hora do Acesso: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Limite do acesso:</a:t>
            </a:r>
            <a:endParaRPr lang="pt-BR" sz="1400" dirty="0">
              <a:solidFill>
                <a:srgbClr val="FF00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072" y="5548890"/>
            <a:ext cx="840149" cy="840149"/>
          </a:xfrm>
          <a:prstGeom prst="rect">
            <a:avLst/>
          </a:prstGeom>
        </p:spPr>
      </p:pic>
      <p:cxnSp>
        <p:nvCxnSpPr>
          <p:cNvPr id="30" name="Conector de seta reta 29"/>
          <p:cNvCxnSpPr>
            <a:stCxn id="12" idx="1"/>
            <a:endCxn id="34" idx="3"/>
          </p:cNvCxnSpPr>
          <p:nvPr/>
        </p:nvCxnSpPr>
        <p:spPr>
          <a:xfrm flipH="1" flipV="1">
            <a:off x="9097170" y="5924747"/>
            <a:ext cx="584902" cy="4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0481255" y="5790586"/>
            <a:ext cx="1641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Dispositivo, </a:t>
            </a:r>
            <a:r>
              <a:rPr lang="pt-BR" sz="1100" dirty="0" err="1" smtClean="0"/>
              <a:t>Ex</a:t>
            </a:r>
            <a:r>
              <a:rPr lang="pt-BR" sz="1100" dirty="0" smtClean="0"/>
              <a:t>: Leitora. </a:t>
            </a:r>
          </a:p>
          <a:p>
            <a:r>
              <a:rPr lang="pt-BR" sz="1100" dirty="0" err="1" smtClean="0"/>
              <a:t>Inserer</a:t>
            </a:r>
            <a:r>
              <a:rPr lang="pt-BR" sz="1100" dirty="0" smtClean="0"/>
              <a:t> os dados para validar o acesso.</a:t>
            </a:r>
            <a:endParaRPr lang="pt-BR" sz="1100" dirty="0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4" y="5439209"/>
            <a:ext cx="971076" cy="971076"/>
          </a:xfrm>
          <a:prstGeom prst="rect">
            <a:avLst/>
          </a:prstGeom>
        </p:spPr>
      </p:pic>
      <p:sp>
        <p:nvSpPr>
          <p:cNvPr id="22" name="Fluxograma: Decisão 21"/>
          <p:cNvSpPr/>
          <p:nvPr/>
        </p:nvSpPr>
        <p:spPr>
          <a:xfrm>
            <a:off x="3134200" y="2160913"/>
            <a:ext cx="2418695" cy="147554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002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Procedimento </a:t>
            </a:r>
            <a:r>
              <a:rPr lang="pt-BR" sz="1200" dirty="0" err="1" smtClean="0"/>
              <a:t>Storage_Procedure</a:t>
            </a:r>
            <a:r>
              <a:rPr lang="pt-BR" sz="1200" dirty="0" err="1" smtClean="0"/>
              <a:t>_cadastrar</a:t>
            </a:r>
            <a:r>
              <a:rPr lang="pt-BR" sz="1200" dirty="0" smtClean="0"/>
              <a:t> </a:t>
            </a:r>
            <a:r>
              <a:rPr lang="pt-BR" sz="1200" dirty="0" smtClean="0"/>
              <a:t>nativos</a:t>
            </a:r>
            <a:endParaRPr lang="pt-BR" sz="1200" dirty="0"/>
          </a:p>
        </p:txBody>
      </p:sp>
      <p:cxnSp>
        <p:nvCxnSpPr>
          <p:cNvPr id="45" name="Conector angulado 44"/>
          <p:cNvCxnSpPr>
            <a:stCxn id="22" idx="1"/>
            <a:endCxn id="8" idx="3"/>
          </p:cNvCxnSpPr>
          <p:nvPr/>
        </p:nvCxnSpPr>
        <p:spPr>
          <a:xfrm rot="10800000">
            <a:off x="2537180" y="2170112"/>
            <a:ext cx="597020" cy="728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22" idx="1"/>
            <a:endCxn id="32" idx="0"/>
          </p:cNvCxnSpPr>
          <p:nvPr/>
        </p:nvCxnSpPr>
        <p:spPr>
          <a:xfrm rot="10800000" flipV="1">
            <a:off x="1295930" y="2898688"/>
            <a:ext cx="1838271" cy="103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2433638" y="2294643"/>
            <a:ext cx="1195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Insere dados </a:t>
            </a:r>
            <a:endParaRPr lang="pt-BR" sz="1100" dirty="0"/>
          </a:p>
        </p:txBody>
      </p:sp>
      <p:cxnSp>
        <p:nvCxnSpPr>
          <p:cNvPr id="49" name="Conector angulado 48"/>
          <p:cNvCxnSpPr>
            <a:stCxn id="22" idx="3"/>
            <a:endCxn id="6" idx="1"/>
          </p:cNvCxnSpPr>
          <p:nvPr/>
        </p:nvCxnSpPr>
        <p:spPr>
          <a:xfrm flipV="1">
            <a:off x="5552895" y="1341422"/>
            <a:ext cx="1194040" cy="15572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uxograma: Decisão 63"/>
          <p:cNvSpPr/>
          <p:nvPr/>
        </p:nvSpPr>
        <p:spPr>
          <a:xfrm>
            <a:off x="6706897" y="4007878"/>
            <a:ext cx="2269154" cy="147554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Procedimento</a:t>
            </a:r>
          </a:p>
          <a:p>
            <a:pPr algn="ctr"/>
            <a:r>
              <a:rPr lang="pt-BR" sz="1200" dirty="0" err="1"/>
              <a:t>Storage_Procedur_verifica</a:t>
            </a:r>
            <a:r>
              <a:rPr lang="pt-BR" sz="1200" dirty="0"/>
              <a:t> </a:t>
            </a:r>
            <a:r>
              <a:rPr lang="pt-BR" sz="1200" dirty="0" smtClean="0"/>
              <a:t>Acessos</a:t>
            </a:r>
            <a:endParaRPr lang="pt-BR" sz="1200" dirty="0"/>
          </a:p>
        </p:txBody>
      </p:sp>
      <p:cxnSp>
        <p:nvCxnSpPr>
          <p:cNvPr id="61" name="Conector angulado 60"/>
          <p:cNvCxnSpPr>
            <a:stCxn id="64" idx="0"/>
            <a:endCxn id="24" idx="2"/>
          </p:cNvCxnSpPr>
          <p:nvPr/>
        </p:nvCxnSpPr>
        <p:spPr>
          <a:xfrm rot="16200000" flipV="1">
            <a:off x="7554200" y="3720603"/>
            <a:ext cx="370598" cy="203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64" idx="3"/>
          </p:cNvCxnSpPr>
          <p:nvPr/>
        </p:nvCxnSpPr>
        <p:spPr>
          <a:xfrm flipV="1">
            <a:off x="8976051" y="4684779"/>
            <a:ext cx="586228" cy="60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8295376" y="6274116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</a:t>
            </a:r>
            <a:endParaRPr lang="pt-BR" dirty="0"/>
          </a:p>
        </p:txBody>
      </p:sp>
      <p:cxnSp>
        <p:nvCxnSpPr>
          <p:cNvPr id="84" name="Conector angulado 83"/>
          <p:cNvCxnSpPr/>
          <p:nvPr/>
        </p:nvCxnSpPr>
        <p:spPr>
          <a:xfrm rot="10800000">
            <a:off x="7839399" y="5393234"/>
            <a:ext cx="505590" cy="531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6883879" y="5854025"/>
            <a:ext cx="83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Comunica via </a:t>
            </a:r>
            <a:r>
              <a:rPr lang="pt-BR" sz="1200" dirty="0" err="1" smtClean="0"/>
              <a:t>api</a:t>
            </a:r>
            <a:endParaRPr lang="pt-BR" sz="12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8611632" y="4728215"/>
            <a:ext cx="1195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Insere dados 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5449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330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27</cp:revision>
  <dcterms:created xsi:type="dcterms:W3CDTF">2022-02-18T23:44:43Z</dcterms:created>
  <dcterms:modified xsi:type="dcterms:W3CDTF">2022-05-21T12:03:56Z</dcterms:modified>
</cp:coreProperties>
</file>