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65BD67-2159-4019-90C0-619F42456F14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6A88705-6B5E-4EC5-8F5F-DFC426486EE9}">
      <dgm:prSet phldrT="[Texto]"/>
      <dgm:spPr/>
      <dgm:t>
        <a:bodyPr/>
        <a:lstStyle/>
        <a:p>
          <a:r>
            <a:rPr lang="pt-BR" dirty="0" err="1" smtClean="0"/>
            <a:t>docmunt</a:t>
          </a:r>
          <a:endParaRPr lang="pt-BR" dirty="0"/>
        </a:p>
      </dgm:t>
    </dgm:pt>
    <dgm:pt modelId="{C38FB8CB-FBDD-4D2E-9099-777AF4E13991}" type="parTrans" cxnId="{0FFAF97F-61E9-4AFD-A0E0-C9BC3966F814}">
      <dgm:prSet/>
      <dgm:spPr/>
      <dgm:t>
        <a:bodyPr/>
        <a:lstStyle/>
        <a:p>
          <a:endParaRPr lang="pt-BR"/>
        </a:p>
      </dgm:t>
    </dgm:pt>
    <dgm:pt modelId="{3C1BE4D5-DDFB-4099-AFD2-DCEF2BB4F9E4}" type="sibTrans" cxnId="{0FFAF97F-61E9-4AFD-A0E0-C9BC3966F814}">
      <dgm:prSet/>
      <dgm:spPr/>
      <dgm:t>
        <a:bodyPr/>
        <a:lstStyle/>
        <a:p>
          <a:endParaRPr lang="pt-BR"/>
        </a:p>
      </dgm:t>
    </dgm:pt>
    <dgm:pt modelId="{6B38DBF0-DCC7-4FA5-97DF-98C2A02D395B}">
      <dgm:prSet phldrT="[Texto]"/>
      <dgm:spPr/>
      <dgm:t>
        <a:bodyPr/>
        <a:lstStyle/>
        <a:p>
          <a:r>
            <a:rPr lang="pt-BR" dirty="0" err="1" smtClean="0"/>
            <a:t>Html</a:t>
          </a:r>
          <a:endParaRPr lang="pt-BR" dirty="0"/>
        </a:p>
      </dgm:t>
    </dgm:pt>
    <dgm:pt modelId="{F141C112-2E9D-4610-A037-278D4748BFCE}" type="parTrans" cxnId="{ECB0B173-FDDD-452E-AA14-A353377287B5}">
      <dgm:prSet/>
      <dgm:spPr/>
      <dgm:t>
        <a:bodyPr/>
        <a:lstStyle/>
        <a:p>
          <a:endParaRPr lang="pt-BR"/>
        </a:p>
      </dgm:t>
    </dgm:pt>
    <dgm:pt modelId="{64A4135B-63E5-4763-8B3E-5A0F46834C71}" type="sibTrans" cxnId="{ECB0B173-FDDD-452E-AA14-A353377287B5}">
      <dgm:prSet/>
      <dgm:spPr/>
      <dgm:t>
        <a:bodyPr/>
        <a:lstStyle/>
        <a:p>
          <a:endParaRPr lang="pt-BR"/>
        </a:p>
      </dgm:t>
    </dgm:pt>
    <dgm:pt modelId="{16E91CC3-3912-4E7E-B4A6-C4B2E79AB13A}">
      <dgm:prSet phldrT="[Texto]"/>
      <dgm:spPr/>
      <dgm:t>
        <a:bodyPr/>
        <a:lstStyle/>
        <a:p>
          <a:r>
            <a:rPr lang="pt-BR" dirty="0" smtClean="0"/>
            <a:t>Head</a:t>
          </a:r>
          <a:endParaRPr lang="pt-BR" dirty="0"/>
        </a:p>
      </dgm:t>
    </dgm:pt>
    <dgm:pt modelId="{3E10A3FB-1734-4118-92BC-126E85F21BC0}" type="parTrans" cxnId="{D7C50AEE-14D6-4FAE-B8F0-8949AD597CF7}">
      <dgm:prSet/>
      <dgm:spPr/>
      <dgm:t>
        <a:bodyPr/>
        <a:lstStyle/>
        <a:p>
          <a:endParaRPr lang="pt-BR"/>
        </a:p>
      </dgm:t>
    </dgm:pt>
    <dgm:pt modelId="{0D66358F-F2F2-41EE-BD27-4EE9F295D380}" type="sibTrans" cxnId="{D7C50AEE-14D6-4FAE-B8F0-8949AD597CF7}">
      <dgm:prSet/>
      <dgm:spPr/>
      <dgm:t>
        <a:bodyPr/>
        <a:lstStyle/>
        <a:p>
          <a:pPr algn="l"/>
          <a:endParaRPr lang="pt-BR" dirty="0"/>
        </a:p>
      </dgm:t>
    </dgm:pt>
    <dgm:pt modelId="{1373DC1C-052D-415E-A1D1-3CAECAC0D465}">
      <dgm:prSet phldrT="[Texto]"/>
      <dgm:spPr/>
      <dgm:t>
        <a:bodyPr/>
        <a:lstStyle/>
        <a:p>
          <a:r>
            <a:rPr lang="pt-BR" dirty="0" err="1" smtClean="0"/>
            <a:t>Body</a:t>
          </a:r>
          <a:endParaRPr lang="pt-BR" dirty="0"/>
        </a:p>
      </dgm:t>
    </dgm:pt>
    <dgm:pt modelId="{E9A3F16B-D4F2-4697-B5FC-3BCE40CA559B}" type="parTrans" cxnId="{6468BE3E-6AC8-4614-BB8F-B551734698F8}">
      <dgm:prSet/>
      <dgm:spPr/>
      <dgm:t>
        <a:bodyPr/>
        <a:lstStyle/>
        <a:p>
          <a:endParaRPr lang="pt-BR"/>
        </a:p>
      </dgm:t>
    </dgm:pt>
    <dgm:pt modelId="{20DF0100-2CC1-42C4-9603-52DE7FFAC8C0}" type="sibTrans" cxnId="{6468BE3E-6AC8-4614-BB8F-B551734698F8}">
      <dgm:prSet/>
      <dgm:spPr/>
      <dgm:t>
        <a:bodyPr/>
        <a:lstStyle/>
        <a:p>
          <a:endParaRPr lang="pt-BR"/>
        </a:p>
      </dgm:t>
    </dgm:pt>
    <dgm:pt modelId="{39F9FF4C-513E-4906-B8AD-78C5ADD16EC5}">
      <dgm:prSet/>
      <dgm:spPr/>
      <dgm:t>
        <a:bodyPr/>
        <a:lstStyle/>
        <a:p>
          <a:r>
            <a:rPr lang="pt-BR" dirty="0" smtClean="0"/>
            <a:t>Meta</a:t>
          </a:r>
          <a:endParaRPr lang="pt-BR" dirty="0"/>
        </a:p>
      </dgm:t>
    </dgm:pt>
    <dgm:pt modelId="{B40E2D7F-51B2-4F38-BE86-5E7C8EDA35C3}" type="parTrans" cxnId="{64E80B28-DAEA-4EC7-943E-F4EF6755F4F2}">
      <dgm:prSet/>
      <dgm:spPr/>
      <dgm:t>
        <a:bodyPr/>
        <a:lstStyle/>
        <a:p>
          <a:endParaRPr lang="pt-BR"/>
        </a:p>
      </dgm:t>
    </dgm:pt>
    <dgm:pt modelId="{37246FD4-419E-4CDA-A11A-275C2532C313}" type="sibTrans" cxnId="{64E80B28-DAEA-4EC7-943E-F4EF6755F4F2}">
      <dgm:prSet/>
      <dgm:spPr/>
      <dgm:t>
        <a:bodyPr/>
        <a:lstStyle/>
        <a:p>
          <a:r>
            <a:rPr lang="pt-BR" dirty="0" err="1" smtClean="0"/>
            <a:t>Charset</a:t>
          </a:r>
          <a:r>
            <a:rPr lang="pt-BR" dirty="0" smtClean="0"/>
            <a:t>=“utf-8”</a:t>
          </a:r>
          <a:endParaRPr lang="pt-BR" dirty="0"/>
        </a:p>
      </dgm:t>
    </dgm:pt>
    <dgm:pt modelId="{186319C2-2398-4B3E-B52D-FDC7B572C0F1}">
      <dgm:prSet/>
      <dgm:spPr/>
      <dgm:t>
        <a:bodyPr/>
        <a:lstStyle/>
        <a:p>
          <a:r>
            <a:rPr lang="pt-BR" dirty="0" smtClean="0"/>
            <a:t>Link</a:t>
          </a:r>
          <a:endParaRPr lang="pt-BR" dirty="0"/>
        </a:p>
      </dgm:t>
    </dgm:pt>
    <dgm:pt modelId="{6D26B3C3-4F23-4642-8E3C-203B05A5A647}" type="parTrans" cxnId="{8F4D7C2E-615F-47C2-A97F-D5853C2E05D3}">
      <dgm:prSet/>
      <dgm:spPr/>
      <dgm:t>
        <a:bodyPr/>
        <a:lstStyle/>
        <a:p>
          <a:endParaRPr lang="pt-BR"/>
        </a:p>
      </dgm:t>
    </dgm:pt>
    <dgm:pt modelId="{17F12790-3B03-414D-8848-57A612C792DE}" type="sibTrans" cxnId="{8F4D7C2E-615F-47C2-A97F-D5853C2E05D3}">
      <dgm:prSet custT="1"/>
      <dgm:spPr/>
      <dgm:t>
        <a:bodyPr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500" dirty="0" err="1" smtClean="0"/>
            <a:t>rel</a:t>
          </a:r>
          <a:r>
            <a:rPr lang="en-US" sz="500" dirty="0" smtClean="0"/>
            <a:t>="</a:t>
          </a:r>
          <a:r>
            <a:rPr lang="en-US" sz="500" dirty="0" err="1" smtClean="0"/>
            <a:t>stylesheet</a:t>
          </a:r>
          <a:r>
            <a:rPr lang="en-US" sz="500" dirty="0" smtClean="0"/>
            <a:t>“ type="text/</a:t>
          </a:r>
          <a:r>
            <a:rPr lang="en-US" sz="500" dirty="0" err="1" smtClean="0"/>
            <a:t>css</a:t>
          </a:r>
          <a:r>
            <a:rPr lang="en-US" sz="500" dirty="0" smtClean="0"/>
            <a:t>" </a:t>
          </a:r>
          <a:r>
            <a:rPr lang="en-US" sz="500" dirty="0" err="1" smtClean="0"/>
            <a:t>href</a:t>
          </a:r>
          <a:r>
            <a:rPr lang="en-US" sz="500" dirty="0" smtClean="0"/>
            <a:t>="style.css"</a:t>
          </a:r>
          <a:endParaRPr lang="pt-BR" sz="500" dirty="0" smtClean="0"/>
        </a:p>
      </dgm:t>
    </dgm:pt>
    <dgm:pt modelId="{4EB5A854-E92C-444F-B570-8D72D1C554AD}">
      <dgm:prSet/>
      <dgm:spPr/>
      <dgm:t>
        <a:bodyPr/>
        <a:lstStyle/>
        <a:p>
          <a:r>
            <a:rPr lang="pt-BR" dirty="0" smtClean="0"/>
            <a:t>Script</a:t>
          </a:r>
          <a:endParaRPr lang="pt-BR" dirty="0"/>
        </a:p>
      </dgm:t>
    </dgm:pt>
    <dgm:pt modelId="{EE2299C0-F7E0-46CC-8A61-45CA62BC380A}" type="parTrans" cxnId="{D3F504F2-8BB0-43A9-B15D-EEC812ABEA4E}">
      <dgm:prSet/>
      <dgm:spPr/>
      <dgm:t>
        <a:bodyPr/>
        <a:lstStyle/>
        <a:p>
          <a:endParaRPr lang="pt-BR"/>
        </a:p>
      </dgm:t>
    </dgm:pt>
    <dgm:pt modelId="{815F8CF9-520C-493A-9604-45B625783F49}" type="sibTrans" cxnId="{D3F504F2-8BB0-43A9-B15D-EEC812ABEA4E}">
      <dgm:prSet custT="1"/>
      <dgm:spPr/>
      <dgm:t>
        <a:bodyPr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000" dirty="0" err="1" smtClean="0"/>
            <a:t>src</a:t>
          </a:r>
          <a:r>
            <a:rPr lang="pt-BR" sz="1000" dirty="0" smtClean="0"/>
            <a:t>="functions.js"</a:t>
          </a:r>
          <a:endParaRPr lang="pt-BR" sz="600" dirty="0"/>
        </a:p>
      </dgm:t>
    </dgm:pt>
    <dgm:pt modelId="{D5FEF267-8A6B-4AF8-8CF5-45C572700F27}">
      <dgm:prSet phldrT="[Texto]"/>
      <dgm:spPr/>
      <dgm:t>
        <a:bodyPr/>
        <a:lstStyle/>
        <a:p>
          <a:r>
            <a:rPr lang="pt-BR" dirty="0" err="1" smtClean="0"/>
            <a:t>Div</a:t>
          </a:r>
          <a:endParaRPr lang="pt-BR" dirty="0"/>
        </a:p>
      </dgm:t>
    </dgm:pt>
    <dgm:pt modelId="{1F3A7A95-8A21-4300-B9B1-9D4FDB624E67}" type="parTrans" cxnId="{0612216E-EE9F-42D8-A039-1EB2EC855EC1}">
      <dgm:prSet/>
      <dgm:spPr/>
      <dgm:t>
        <a:bodyPr/>
        <a:lstStyle/>
        <a:p>
          <a:endParaRPr lang="pt-BR"/>
        </a:p>
      </dgm:t>
    </dgm:pt>
    <dgm:pt modelId="{F3353DCB-835E-4708-AB6F-F476DDD2976C}" type="sibTrans" cxnId="{0612216E-EE9F-42D8-A039-1EB2EC855EC1}">
      <dgm:prSet custT="1"/>
      <dgm:spPr/>
      <dgm:t>
        <a:bodyPr/>
        <a:lstStyle/>
        <a:p>
          <a:pPr algn="l"/>
          <a:r>
            <a:rPr lang="pt-BR" sz="1600" dirty="0" smtClean="0"/>
            <a:t>Id=“topo”</a:t>
          </a:r>
          <a:endParaRPr lang="pt-BR" sz="1500" dirty="0"/>
        </a:p>
      </dgm:t>
    </dgm:pt>
    <dgm:pt modelId="{270B2EE1-88B3-4C42-8563-244EA3A3D78C}">
      <dgm:prSet phldrT="[Texto]"/>
      <dgm:spPr/>
      <dgm:t>
        <a:bodyPr/>
        <a:lstStyle/>
        <a:p>
          <a:r>
            <a:rPr lang="pt-BR" dirty="0" err="1" smtClean="0"/>
            <a:t>Ul</a:t>
          </a:r>
          <a:endParaRPr lang="pt-BR" dirty="0"/>
        </a:p>
      </dgm:t>
    </dgm:pt>
    <dgm:pt modelId="{BD7E2296-AB70-4376-BAB9-171AA02539D6}" type="parTrans" cxnId="{34A47FEF-541E-494E-AB8F-3616AB17A045}">
      <dgm:prSet/>
      <dgm:spPr/>
      <dgm:t>
        <a:bodyPr/>
        <a:lstStyle/>
        <a:p>
          <a:endParaRPr lang="pt-BR"/>
        </a:p>
      </dgm:t>
    </dgm:pt>
    <dgm:pt modelId="{755AAAF9-83D4-4A93-9202-DADDBD4AAE1D}" type="sibTrans" cxnId="{34A47FEF-541E-494E-AB8F-3616AB17A045}">
      <dgm:prSet/>
      <dgm:spPr/>
      <dgm:t>
        <a:bodyPr/>
        <a:lstStyle/>
        <a:p>
          <a:endParaRPr lang="pt-BR"/>
        </a:p>
      </dgm:t>
    </dgm:pt>
    <dgm:pt modelId="{E7D08132-E944-417B-B107-8BCD71D7D4B4}">
      <dgm:prSet phldrT="[Texto]"/>
      <dgm:spPr/>
      <dgm:t>
        <a:bodyPr/>
        <a:lstStyle/>
        <a:p>
          <a:r>
            <a:rPr lang="pt-BR" dirty="0" smtClean="0"/>
            <a:t>Li</a:t>
          </a:r>
          <a:endParaRPr lang="pt-BR" dirty="0"/>
        </a:p>
      </dgm:t>
    </dgm:pt>
    <dgm:pt modelId="{86517A4E-9D4B-443F-ACBC-A7A28C54E5E4}" type="parTrans" cxnId="{FAA30784-B6A2-4F12-A0DB-BD18DA8EC5DE}">
      <dgm:prSet/>
      <dgm:spPr/>
      <dgm:t>
        <a:bodyPr/>
        <a:lstStyle/>
        <a:p>
          <a:endParaRPr lang="pt-BR"/>
        </a:p>
      </dgm:t>
    </dgm:pt>
    <dgm:pt modelId="{F5A1E3E8-683B-4CBF-923B-B2614D727C73}" type="sibTrans" cxnId="{FAA30784-B6A2-4F12-A0DB-BD18DA8EC5DE}">
      <dgm:prSet/>
      <dgm:spPr/>
      <dgm:t>
        <a:bodyPr/>
        <a:lstStyle/>
        <a:p>
          <a:endParaRPr lang="pt-BR"/>
        </a:p>
      </dgm:t>
    </dgm:pt>
    <dgm:pt modelId="{D79D955C-DA79-49EC-A5A1-4C2E4471117B}">
      <dgm:prSet phldrT="[Texto]"/>
      <dgm:spPr/>
      <dgm:t>
        <a:bodyPr/>
        <a:lstStyle/>
        <a:p>
          <a:r>
            <a:rPr lang="pt-BR" dirty="0" smtClean="0"/>
            <a:t>Li</a:t>
          </a:r>
          <a:endParaRPr lang="pt-BR" dirty="0"/>
        </a:p>
      </dgm:t>
    </dgm:pt>
    <dgm:pt modelId="{023069F4-1F24-4D89-B622-3426DA7F334E}" type="parTrans" cxnId="{9541FB4C-182C-4C8D-9357-275A394D246C}">
      <dgm:prSet/>
      <dgm:spPr/>
      <dgm:t>
        <a:bodyPr/>
        <a:lstStyle/>
        <a:p>
          <a:endParaRPr lang="pt-BR"/>
        </a:p>
      </dgm:t>
    </dgm:pt>
    <dgm:pt modelId="{96B33E2D-4BAE-4EB6-85ED-C6F06A3A4374}" type="sibTrans" cxnId="{9541FB4C-182C-4C8D-9357-275A394D246C}">
      <dgm:prSet/>
      <dgm:spPr/>
      <dgm:t>
        <a:bodyPr/>
        <a:lstStyle/>
        <a:p>
          <a:endParaRPr lang="pt-BR"/>
        </a:p>
      </dgm:t>
    </dgm:pt>
    <dgm:pt modelId="{DA346D9C-92F5-4EC1-923B-AD617E330D7E}">
      <dgm:prSet phldrT="[Texto]"/>
      <dgm:spPr/>
      <dgm:t>
        <a:bodyPr/>
        <a:lstStyle/>
        <a:p>
          <a:r>
            <a:rPr lang="pt-BR" dirty="0" smtClean="0"/>
            <a:t>Li</a:t>
          </a:r>
          <a:endParaRPr lang="pt-BR" dirty="0"/>
        </a:p>
      </dgm:t>
    </dgm:pt>
    <dgm:pt modelId="{507867A0-5FA9-452D-8575-7BD3F8F609D6}" type="parTrans" cxnId="{BCC0BBE4-BA7B-4152-B0AB-C7E3ABE53C43}">
      <dgm:prSet/>
      <dgm:spPr/>
      <dgm:t>
        <a:bodyPr/>
        <a:lstStyle/>
        <a:p>
          <a:endParaRPr lang="pt-BR"/>
        </a:p>
      </dgm:t>
    </dgm:pt>
    <dgm:pt modelId="{2FA54472-05DD-4B54-8627-A7F55EB438BB}" type="sibTrans" cxnId="{BCC0BBE4-BA7B-4152-B0AB-C7E3ABE53C43}">
      <dgm:prSet/>
      <dgm:spPr/>
      <dgm:t>
        <a:bodyPr/>
        <a:lstStyle/>
        <a:p>
          <a:endParaRPr lang="pt-BR"/>
        </a:p>
      </dgm:t>
    </dgm:pt>
    <dgm:pt modelId="{1708956F-B30D-4415-B578-AC53D46F6F0B}">
      <dgm:prSet phldrT="[Texto]"/>
      <dgm:spPr/>
      <dgm:t>
        <a:bodyPr/>
        <a:lstStyle/>
        <a:p>
          <a:r>
            <a:rPr lang="pt-BR" dirty="0" smtClean="0"/>
            <a:t>Li</a:t>
          </a:r>
          <a:endParaRPr lang="pt-BR" dirty="0"/>
        </a:p>
      </dgm:t>
    </dgm:pt>
    <dgm:pt modelId="{3A90B5FC-EBBF-4234-9360-00D3C305D2C6}" type="parTrans" cxnId="{7B4BFB81-EB0D-43F3-B4CA-656BAC38A780}">
      <dgm:prSet/>
      <dgm:spPr/>
      <dgm:t>
        <a:bodyPr/>
        <a:lstStyle/>
        <a:p>
          <a:endParaRPr lang="pt-BR"/>
        </a:p>
      </dgm:t>
    </dgm:pt>
    <dgm:pt modelId="{5831EA74-D436-4D15-A1A0-D8F82053D0A7}" type="sibTrans" cxnId="{7B4BFB81-EB0D-43F3-B4CA-656BAC38A780}">
      <dgm:prSet/>
      <dgm:spPr/>
      <dgm:t>
        <a:bodyPr/>
        <a:lstStyle/>
        <a:p>
          <a:endParaRPr lang="pt-BR"/>
        </a:p>
      </dgm:t>
    </dgm:pt>
    <dgm:pt modelId="{F1E7FF5A-F9C5-4409-8AF1-2BEAE4D6C92F}">
      <dgm:prSet phldrT="[Texto]"/>
      <dgm:spPr/>
      <dgm:t>
        <a:bodyPr/>
        <a:lstStyle/>
        <a:p>
          <a:r>
            <a:rPr lang="pt-BR" dirty="0" smtClean="0"/>
            <a:t>Input</a:t>
          </a:r>
          <a:endParaRPr lang="pt-BR" dirty="0"/>
        </a:p>
      </dgm:t>
    </dgm:pt>
    <dgm:pt modelId="{A6EAB19D-88B8-41B3-994D-56360C35D878}" type="parTrans" cxnId="{23BA3FDC-94D2-4497-B186-B462780622E2}">
      <dgm:prSet/>
      <dgm:spPr/>
      <dgm:t>
        <a:bodyPr/>
        <a:lstStyle/>
        <a:p>
          <a:endParaRPr lang="pt-BR"/>
        </a:p>
      </dgm:t>
    </dgm:pt>
    <dgm:pt modelId="{27075E77-B273-4390-82C6-8EEFA6713816}" type="sibTrans" cxnId="{23BA3FDC-94D2-4497-B186-B462780622E2}">
      <dgm:prSet/>
      <dgm:spPr/>
      <dgm:t>
        <a:bodyPr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type="button" value="–" </a:t>
          </a:r>
          <a:r>
            <a:rPr lang="en-US" dirty="0" err="1" smtClean="0"/>
            <a:t>onclick</a:t>
          </a:r>
          <a:r>
            <a:rPr lang="en-US" dirty="0" smtClean="0"/>
            <a:t>="</a:t>
          </a:r>
          <a:r>
            <a:rPr lang="en-US" dirty="0" err="1" smtClean="0"/>
            <a:t>ajustarFonte</a:t>
          </a:r>
          <a:r>
            <a:rPr lang="en-US" dirty="0" smtClean="0"/>
            <a:t>(-1)"</a:t>
          </a:r>
          <a:endParaRPr lang="pt-BR" dirty="0"/>
        </a:p>
      </dgm:t>
    </dgm:pt>
    <dgm:pt modelId="{53294D4D-352A-4AB2-9E08-7BBDD74F4262}">
      <dgm:prSet phldrT="[Texto]"/>
      <dgm:spPr/>
      <dgm:t>
        <a:bodyPr/>
        <a:lstStyle/>
        <a:p>
          <a:r>
            <a:rPr lang="pt-BR" dirty="0" smtClean="0"/>
            <a:t>Input</a:t>
          </a:r>
          <a:endParaRPr lang="pt-BR" dirty="0" smtClean="0"/>
        </a:p>
      </dgm:t>
    </dgm:pt>
    <dgm:pt modelId="{98DB16C4-9AAB-40FE-A0BC-FBB50F18B64E}" type="parTrans" cxnId="{4458DB68-40B9-4166-82DE-8025DC8A49AA}">
      <dgm:prSet/>
      <dgm:spPr/>
      <dgm:t>
        <a:bodyPr/>
        <a:lstStyle/>
        <a:p>
          <a:endParaRPr lang="pt-BR"/>
        </a:p>
      </dgm:t>
    </dgm:pt>
    <dgm:pt modelId="{FB5F4C90-076B-4F62-8A25-A87F70FD590F}" type="sibTrans" cxnId="{4458DB68-40B9-4166-82DE-8025DC8A49AA}">
      <dgm:prSet/>
      <dgm:spPr/>
      <dgm:t>
        <a:bodyPr/>
        <a:lstStyle/>
        <a:p>
          <a:pPr marL="0" marR="0" indent="0" algn="l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 smtClean="0"/>
            <a:t>type="button" value="–" </a:t>
          </a:r>
          <a:r>
            <a:rPr lang="en-US" dirty="0" err="1" smtClean="0"/>
            <a:t>onclick</a:t>
          </a:r>
          <a:r>
            <a:rPr lang="en-US" dirty="0" smtClean="0"/>
            <a:t>="</a:t>
          </a:r>
          <a:r>
            <a:rPr lang="en-US" dirty="0" err="1" smtClean="0"/>
            <a:t>ajustarFonte</a:t>
          </a:r>
          <a:r>
            <a:rPr lang="en-US" dirty="0" smtClean="0"/>
            <a:t>(-1)"</a:t>
          </a:r>
          <a:endParaRPr lang="pt-BR" dirty="0"/>
        </a:p>
      </dgm:t>
    </dgm:pt>
    <dgm:pt modelId="{9D758C40-007E-4F35-A8F4-7800599CDEBC}">
      <dgm:prSet phldrT="[Texto]"/>
      <dgm:spPr/>
      <dgm:t>
        <a:bodyPr/>
        <a:lstStyle/>
        <a:p>
          <a:r>
            <a:rPr lang="pt-BR" dirty="0" err="1" smtClean="0"/>
            <a:t>One</a:t>
          </a:r>
          <a:endParaRPr lang="pt-BR" dirty="0"/>
        </a:p>
      </dgm:t>
    </dgm:pt>
    <dgm:pt modelId="{0599A033-CA2F-4C5A-ABC9-4C385033697B}" type="parTrans" cxnId="{D47ED7B8-C592-411E-B5FD-0292A9EB242B}">
      <dgm:prSet/>
      <dgm:spPr/>
      <dgm:t>
        <a:bodyPr/>
        <a:lstStyle/>
        <a:p>
          <a:endParaRPr lang="pt-BR"/>
        </a:p>
      </dgm:t>
    </dgm:pt>
    <dgm:pt modelId="{375905C7-FBCD-4CDC-B52F-EDFAED78C518}" type="sibTrans" cxnId="{D47ED7B8-C592-411E-B5FD-0292A9EB242B}">
      <dgm:prSet/>
      <dgm:spPr/>
      <dgm:t>
        <a:bodyPr/>
        <a:lstStyle/>
        <a:p>
          <a:endParaRPr lang="pt-BR"/>
        </a:p>
      </dgm:t>
    </dgm:pt>
    <dgm:pt modelId="{A1DD180D-50A6-42F7-BEF7-F57BC04B75DC}">
      <dgm:prSet phldrT="[Texto]"/>
      <dgm:spPr/>
      <dgm:t>
        <a:bodyPr/>
        <a:lstStyle/>
        <a:p>
          <a:r>
            <a:rPr lang="pt-BR" dirty="0" err="1" smtClean="0"/>
            <a:t>Two</a:t>
          </a:r>
          <a:endParaRPr lang="pt-BR" dirty="0"/>
        </a:p>
      </dgm:t>
    </dgm:pt>
    <dgm:pt modelId="{AEFD62B0-1EAD-4D4F-BCA6-0AFF6EA7995B}" type="parTrans" cxnId="{3D69B3C0-0E56-4A7F-A7B1-686B9455C1C6}">
      <dgm:prSet/>
      <dgm:spPr/>
      <dgm:t>
        <a:bodyPr/>
        <a:lstStyle/>
        <a:p>
          <a:endParaRPr lang="pt-BR"/>
        </a:p>
      </dgm:t>
    </dgm:pt>
    <dgm:pt modelId="{F6EFBD8F-2CD2-4C02-BE79-B6D33BC62FA4}" type="sibTrans" cxnId="{3D69B3C0-0E56-4A7F-A7B1-686B9455C1C6}">
      <dgm:prSet/>
      <dgm:spPr/>
      <dgm:t>
        <a:bodyPr/>
        <a:lstStyle/>
        <a:p>
          <a:endParaRPr lang="pt-BR"/>
        </a:p>
      </dgm:t>
    </dgm:pt>
    <dgm:pt modelId="{B0DECC5E-BBEE-4D3D-9AD5-840CBA21EC1C}">
      <dgm:prSet phldrT="[Texto]"/>
      <dgm:spPr/>
      <dgm:t>
        <a:bodyPr/>
        <a:lstStyle/>
        <a:p>
          <a:r>
            <a:rPr lang="pt-BR" dirty="0" smtClean="0"/>
            <a:t>Four</a:t>
          </a:r>
          <a:endParaRPr lang="pt-BR" dirty="0"/>
        </a:p>
      </dgm:t>
    </dgm:pt>
    <dgm:pt modelId="{B6946E78-3F52-4BA9-9D69-6E3270CB03A5}" type="parTrans" cxnId="{CAEBE0E8-027A-47E6-ACE5-A07B4064072F}">
      <dgm:prSet/>
      <dgm:spPr/>
      <dgm:t>
        <a:bodyPr/>
        <a:lstStyle/>
        <a:p>
          <a:endParaRPr lang="pt-BR"/>
        </a:p>
      </dgm:t>
    </dgm:pt>
    <dgm:pt modelId="{3B4FDE6D-5CBE-4043-999D-D407B744114D}" type="sibTrans" cxnId="{CAEBE0E8-027A-47E6-ACE5-A07B4064072F}">
      <dgm:prSet/>
      <dgm:spPr/>
      <dgm:t>
        <a:bodyPr/>
        <a:lstStyle/>
        <a:p>
          <a:endParaRPr lang="pt-BR"/>
        </a:p>
      </dgm:t>
    </dgm:pt>
    <dgm:pt modelId="{19804CF1-1AED-4C7B-A18E-02B3ECC607CD}">
      <dgm:prSet phldrT="[Texto]"/>
      <dgm:spPr/>
      <dgm:t>
        <a:bodyPr/>
        <a:lstStyle/>
        <a:p>
          <a:r>
            <a:rPr lang="pt-BR" dirty="0" err="1" smtClean="0"/>
            <a:t>Three</a:t>
          </a:r>
          <a:r>
            <a:rPr lang="pt-BR" dirty="0" smtClean="0"/>
            <a:t>?</a:t>
          </a:r>
          <a:endParaRPr lang="pt-BR" dirty="0"/>
        </a:p>
      </dgm:t>
    </dgm:pt>
    <dgm:pt modelId="{BCA9E8AF-C594-4936-92F0-188CAA7FEDD1}" type="parTrans" cxnId="{D824E0CA-F375-49CC-B3CD-F5861F48CBFF}">
      <dgm:prSet/>
      <dgm:spPr/>
      <dgm:t>
        <a:bodyPr/>
        <a:lstStyle/>
        <a:p>
          <a:endParaRPr lang="pt-BR"/>
        </a:p>
      </dgm:t>
    </dgm:pt>
    <dgm:pt modelId="{66E450B2-54D4-495B-AD16-6FE7B7CFB3EF}" type="sibTrans" cxnId="{D824E0CA-F375-49CC-B3CD-F5861F48CBFF}">
      <dgm:prSet/>
      <dgm:spPr/>
      <dgm:t>
        <a:bodyPr/>
        <a:lstStyle/>
        <a:p>
          <a:endParaRPr lang="pt-BR"/>
        </a:p>
      </dgm:t>
    </dgm:pt>
    <dgm:pt modelId="{7E718248-134A-4A5A-9AC2-9D33C338E310}" type="pres">
      <dgm:prSet presAssocID="{A065BD67-2159-4019-90C0-619F42456F1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F00AADD-7EA5-40C9-A6E3-98DD833333BF}" type="pres">
      <dgm:prSet presAssocID="{D6A88705-6B5E-4EC5-8F5F-DFC426486EE9}" presName="hierRoot1" presStyleCnt="0">
        <dgm:presLayoutVars>
          <dgm:hierBranch val="init"/>
        </dgm:presLayoutVars>
      </dgm:prSet>
      <dgm:spPr/>
    </dgm:pt>
    <dgm:pt modelId="{D2B3EAE2-F727-4ECF-89DE-95A4B0DBD3FA}" type="pres">
      <dgm:prSet presAssocID="{D6A88705-6B5E-4EC5-8F5F-DFC426486EE9}" presName="rootComposite1" presStyleCnt="0"/>
      <dgm:spPr/>
    </dgm:pt>
    <dgm:pt modelId="{59D4D022-E8A5-4587-AFD1-4EBBA0D99071}" type="pres">
      <dgm:prSet presAssocID="{D6A88705-6B5E-4EC5-8F5F-DFC426486EE9}" presName="rootText1" presStyleLbl="node0" presStyleIdx="0" presStyleCnt="1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3331A529-1E49-4FC6-9867-14151516736D}" type="pres">
      <dgm:prSet presAssocID="{D6A88705-6B5E-4EC5-8F5F-DFC426486EE9}" presName="titleText1" presStyleLbl="fgAcc0" presStyleIdx="0" presStyleCnt="1">
        <dgm:presLayoutVars>
          <dgm:chMax val="0"/>
          <dgm:chPref val="0"/>
        </dgm:presLayoutVars>
      </dgm:prSet>
      <dgm:spPr/>
    </dgm:pt>
    <dgm:pt modelId="{AAF4F0DD-98BF-415F-AC3C-4D828D9EAC5F}" type="pres">
      <dgm:prSet presAssocID="{D6A88705-6B5E-4EC5-8F5F-DFC426486EE9}" presName="rootConnector1" presStyleLbl="node1" presStyleIdx="0" presStyleCnt="18"/>
      <dgm:spPr/>
    </dgm:pt>
    <dgm:pt modelId="{A4E3D913-2A4C-4F0C-9407-8CF7FF995C45}" type="pres">
      <dgm:prSet presAssocID="{D6A88705-6B5E-4EC5-8F5F-DFC426486EE9}" presName="hierChild2" presStyleCnt="0"/>
      <dgm:spPr/>
    </dgm:pt>
    <dgm:pt modelId="{3423E66B-3B17-49F3-9351-E4A760F54807}" type="pres">
      <dgm:prSet presAssocID="{F141C112-2E9D-4610-A037-278D4748BFCE}" presName="Name37" presStyleLbl="parChTrans1D2" presStyleIdx="0" presStyleCnt="1"/>
      <dgm:spPr/>
    </dgm:pt>
    <dgm:pt modelId="{D94E2C55-11FE-4DDC-883C-D0B983171D06}" type="pres">
      <dgm:prSet presAssocID="{6B38DBF0-DCC7-4FA5-97DF-98C2A02D395B}" presName="hierRoot2" presStyleCnt="0">
        <dgm:presLayoutVars>
          <dgm:hierBranch val="init"/>
        </dgm:presLayoutVars>
      </dgm:prSet>
      <dgm:spPr/>
    </dgm:pt>
    <dgm:pt modelId="{3988C45A-934E-439F-B698-D61FCEBF9474}" type="pres">
      <dgm:prSet presAssocID="{6B38DBF0-DCC7-4FA5-97DF-98C2A02D395B}" presName="rootComposite" presStyleCnt="0"/>
      <dgm:spPr/>
    </dgm:pt>
    <dgm:pt modelId="{79CB9309-CC85-49ED-A0BC-151D4BA68ACF}" type="pres">
      <dgm:prSet presAssocID="{6B38DBF0-DCC7-4FA5-97DF-98C2A02D395B}" presName="rootText" presStyleLbl="node1" presStyleIdx="0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63355D0-9366-41FA-8F03-9B4AB3071B2E}" type="pres">
      <dgm:prSet presAssocID="{6B38DBF0-DCC7-4FA5-97DF-98C2A02D395B}" presName="titleText2" presStyleLbl="fgAcc1" presStyleIdx="0" presStyleCnt="18">
        <dgm:presLayoutVars>
          <dgm:chMax val="0"/>
          <dgm:chPref val="0"/>
        </dgm:presLayoutVars>
      </dgm:prSet>
      <dgm:spPr/>
    </dgm:pt>
    <dgm:pt modelId="{D2FF44C7-F84F-4A81-8120-0A339F15D3C9}" type="pres">
      <dgm:prSet presAssocID="{6B38DBF0-DCC7-4FA5-97DF-98C2A02D395B}" presName="rootConnector" presStyleLbl="node2" presStyleIdx="0" presStyleCnt="0"/>
      <dgm:spPr/>
    </dgm:pt>
    <dgm:pt modelId="{775CD373-64B7-4E47-8E26-2A5772274E30}" type="pres">
      <dgm:prSet presAssocID="{6B38DBF0-DCC7-4FA5-97DF-98C2A02D395B}" presName="hierChild4" presStyleCnt="0"/>
      <dgm:spPr/>
    </dgm:pt>
    <dgm:pt modelId="{EB98FFC8-3C7B-400E-87E1-90952DC302ED}" type="pres">
      <dgm:prSet presAssocID="{3E10A3FB-1734-4118-92BC-126E85F21BC0}" presName="Name37" presStyleLbl="parChTrans1D3" presStyleIdx="0" presStyleCnt="2"/>
      <dgm:spPr/>
    </dgm:pt>
    <dgm:pt modelId="{7D8C8164-97C6-4760-8279-91B3BD108657}" type="pres">
      <dgm:prSet presAssocID="{16E91CC3-3912-4E7E-B4A6-C4B2E79AB13A}" presName="hierRoot2" presStyleCnt="0">
        <dgm:presLayoutVars>
          <dgm:hierBranch val="init"/>
        </dgm:presLayoutVars>
      </dgm:prSet>
      <dgm:spPr/>
    </dgm:pt>
    <dgm:pt modelId="{C7C96F50-5C67-4107-A3B0-BE0867A28ECA}" type="pres">
      <dgm:prSet presAssocID="{16E91CC3-3912-4E7E-B4A6-C4B2E79AB13A}" presName="rootComposite" presStyleCnt="0"/>
      <dgm:spPr/>
    </dgm:pt>
    <dgm:pt modelId="{28DB6781-ACB6-4BBD-A6CD-044B57C8BD17}" type="pres">
      <dgm:prSet presAssocID="{16E91CC3-3912-4E7E-B4A6-C4B2E79AB13A}" presName="rootText" presStyleLbl="node1" presStyleIdx="1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8182520-91B9-483E-97B3-E259A4124D6A}" type="pres">
      <dgm:prSet presAssocID="{16E91CC3-3912-4E7E-B4A6-C4B2E79AB13A}" presName="titleText2" presStyleLbl="fgAcc1" presStyleIdx="1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41BF7AA9-5C45-4AA7-868A-0EA629D1B9D7}" type="pres">
      <dgm:prSet presAssocID="{16E91CC3-3912-4E7E-B4A6-C4B2E79AB13A}" presName="rootConnector" presStyleLbl="node3" presStyleIdx="0" presStyleCnt="0"/>
      <dgm:spPr/>
    </dgm:pt>
    <dgm:pt modelId="{12B258D9-C27C-4E55-9228-5A642C880AD0}" type="pres">
      <dgm:prSet presAssocID="{16E91CC3-3912-4E7E-B4A6-C4B2E79AB13A}" presName="hierChild4" presStyleCnt="0"/>
      <dgm:spPr/>
    </dgm:pt>
    <dgm:pt modelId="{86661C3D-55E2-4007-87D5-0F7543DE1B7B}" type="pres">
      <dgm:prSet presAssocID="{B40E2D7F-51B2-4F38-BE86-5E7C8EDA35C3}" presName="Name37" presStyleLbl="parChTrans1D4" presStyleIdx="0" presStyleCnt="15"/>
      <dgm:spPr/>
    </dgm:pt>
    <dgm:pt modelId="{AB198508-6856-4FD0-A0F2-D2B499A7518D}" type="pres">
      <dgm:prSet presAssocID="{39F9FF4C-513E-4906-B8AD-78C5ADD16EC5}" presName="hierRoot2" presStyleCnt="0">
        <dgm:presLayoutVars>
          <dgm:hierBranch val="init"/>
        </dgm:presLayoutVars>
      </dgm:prSet>
      <dgm:spPr/>
    </dgm:pt>
    <dgm:pt modelId="{26E074A2-D7C8-429D-8A66-A10D1EDEF27F}" type="pres">
      <dgm:prSet presAssocID="{39F9FF4C-513E-4906-B8AD-78C5ADD16EC5}" presName="rootComposite" presStyleCnt="0"/>
      <dgm:spPr/>
    </dgm:pt>
    <dgm:pt modelId="{BE790A34-1B86-43B2-86C0-7ECD360C5F7E}" type="pres">
      <dgm:prSet presAssocID="{39F9FF4C-513E-4906-B8AD-78C5ADD16EC5}" presName="rootText" presStyleLbl="node1" presStyleIdx="2" presStyleCnt="18">
        <dgm:presLayoutVars>
          <dgm:chMax/>
          <dgm:chPref val="3"/>
        </dgm:presLayoutVars>
      </dgm:prSet>
      <dgm:spPr/>
    </dgm:pt>
    <dgm:pt modelId="{604F2547-F4E0-4276-96C5-54C74EE56501}" type="pres">
      <dgm:prSet presAssocID="{39F9FF4C-513E-4906-B8AD-78C5ADD16EC5}" presName="titleText2" presStyleLbl="fgAcc1" presStyleIdx="2" presStyleCnt="18">
        <dgm:presLayoutVars>
          <dgm:chMax val="0"/>
          <dgm:chPref val="0"/>
        </dgm:presLayoutVars>
      </dgm:prSet>
      <dgm:spPr/>
    </dgm:pt>
    <dgm:pt modelId="{03DC6C35-5010-4599-8CD4-A784ADD4B6FD}" type="pres">
      <dgm:prSet presAssocID="{39F9FF4C-513E-4906-B8AD-78C5ADD16EC5}" presName="rootConnector" presStyleLbl="node4" presStyleIdx="0" presStyleCnt="0"/>
      <dgm:spPr/>
    </dgm:pt>
    <dgm:pt modelId="{4935A302-0839-42C7-83EE-DD337A019976}" type="pres">
      <dgm:prSet presAssocID="{39F9FF4C-513E-4906-B8AD-78C5ADD16EC5}" presName="hierChild4" presStyleCnt="0"/>
      <dgm:spPr/>
    </dgm:pt>
    <dgm:pt modelId="{42DE29DA-7A27-41E5-8486-78792213DDD8}" type="pres">
      <dgm:prSet presAssocID="{39F9FF4C-513E-4906-B8AD-78C5ADD16EC5}" presName="hierChild5" presStyleCnt="0"/>
      <dgm:spPr/>
    </dgm:pt>
    <dgm:pt modelId="{C9D2DD64-E881-4F99-8EE7-0B196B65F23D}" type="pres">
      <dgm:prSet presAssocID="{6D26B3C3-4F23-4642-8E3C-203B05A5A647}" presName="Name37" presStyleLbl="parChTrans1D4" presStyleIdx="1" presStyleCnt="15"/>
      <dgm:spPr/>
    </dgm:pt>
    <dgm:pt modelId="{21D47893-1E64-41E5-BE17-641449614FB1}" type="pres">
      <dgm:prSet presAssocID="{186319C2-2398-4B3E-B52D-FDC7B572C0F1}" presName="hierRoot2" presStyleCnt="0">
        <dgm:presLayoutVars>
          <dgm:hierBranch val="init"/>
        </dgm:presLayoutVars>
      </dgm:prSet>
      <dgm:spPr/>
    </dgm:pt>
    <dgm:pt modelId="{83D80351-D269-4DB7-A85B-4F1B2EA3DEE6}" type="pres">
      <dgm:prSet presAssocID="{186319C2-2398-4B3E-B52D-FDC7B572C0F1}" presName="rootComposite" presStyleCnt="0"/>
      <dgm:spPr/>
    </dgm:pt>
    <dgm:pt modelId="{70CACA2E-0472-448D-B1EF-1301B467663B}" type="pres">
      <dgm:prSet presAssocID="{186319C2-2398-4B3E-B52D-FDC7B572C0F1}" presName="rootText" presStyleLbl="node1" presStyleIdx="3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D029CFB-CBA6-4929-B80E-D3D3095A098D}" type="pres">
      <dgm:prSet presAssocID="{186319C2-2398-4B3E-B52D-FDC7B572C0F1}" presName="titleText2" presStyleLbl="fgAcc1" presStyleIdx="3" presStyleCnt="18" custScaleY="131961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0DFA928C-CA84-45A9-8A8E-7FDCACB6F131}" type="pres">
      <dgm:prSet presAssocID="{186319C2-2398-4B3E-B52D-FDC7B572C0F1}" presName="rootConnector" presStyleLbl="node4" presStyleIdx="0" presStyleCnt="0"/>
      <dgm:spPr/>
    </dgm:pt>
    <dgm:pt modelId="{9C35E1EB-C937-4F78-980B-CF3E37B2E7C4}" type="pres">
      <dgm:prSet presAssocID="{186319C2-2398-4B3E-B52D-FDC7B572C0F1}" presName="hierChild4" presStyleCnt="0"/>
      <dgm:spPr/>
    </dgm:pt>
    <dgm:pt modelId="{C13798A0-CB1B-4FEC-8B88-8553F5B3D42D}" type="pres">
      <dgm:prSet presAssocID="{186319C2-2398-4B3E-B52D-FDC7B572C0F1}" presName="hierChild5" presStyleCnt="0"/>
      <dgm:spPr/>
    </dgm:pt>
    <dgm:pt modelId="{DCD3AACB-B108-47C7-B14A-B40D4F78618B}" type="pres">
      <dgm:prSet presAssocID="{EE2299C0-F7E0-46CC-8A61-45CA62BC380A}" presName="Name37" presStyleLbl="parChTrans1D4" presStyleIdx="2" presStyleCnt="15"/>
      <dgm:spPr/>
    </dgm:pt>
    <dgm:pt modelId="{C39193D9-204A-4EB6-A92D-42F1FFE52261}" type="pres">
      <dgm:prSet presAssocID="{4EB5A854-E92C-444F-B570-8D72D1C554AD}" presName="hierRoot2" presStyleCnt="0">
        <dgm:presLayoutVars>
          <dgm:hierBranch val="init"/>
        </dgm:presLayoutVars>
      </dgm:prSet>
      <dgm:spPr/>
    </dgm:pt>
    <dgm:pt modelId="{FBFEFC50-A24E-48FB-8AFB-1675B1EE3767}" type="pres">
      <dgm:prSet presAssocID="{4EB5A854-E92C-444F-B570-8D72D1C554AD}" presName="rootComposite" presStyleCnt="0"/>
      <dgm:spPr/>
    </dgm:pt>
    <dgm:pt modelId="{6F823A21-5341-4D5A-B606-F883A0053BBD}" type="pres">
      <dgm:prSet presAssocID="{4EB5A854-E92C-444F-B570-8D72D1C554AD}" presName="rootText" presStyleLbl="node1" presStyleIdx="4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52F8C789-6F38-4A61-9EE4-B4E41385F0C5}" type="pres">
      <dgm:prSet presAssocID="{4EB5A854-E92C-444F-B570-8D72D1C554AD}" presName="titleText2" presStyleLbl="fgAcc1" presStyleIdx="4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F45F8A4A-14AB-4C0D-8898-D651BC017F11}" type="pres">
      <dgm:prSet presAssocID="{4EB5A854-E92C-444F-B570-8D72D1C554AD}" presName="rootConnector" presStyleLbl="node4" presStyleIdx="0" presStyleCnt="0"/>
      <dgm:spPr/>
    </dgm:pt>
    <dgm:pt modelId="{6BFCE982-139C-41C2-9C1B-44564E1B6773}" type="pres">
      <dgm:prSet presAssocID="{4EB5A854-E92C-444F-B570-8D72D1C554AD}" presName="hierChild4" presStyleCnt="0"/>
      <dgm:spPr/>
    </dgm:pt>
    <dgm:pt modelId="{6AA222F2-E57F-46A4-8F3E-70613F5922BF}" type="pres">
      <dgm:prSet presAssocID="{4EB5A854-E92C-444F-B570-8D72D1C554AD}" presName="hierChild5" presStyleCnt="0"/>
      <dgm:spPr/>
    </dgm:pt>
    <dgm:pt modelId="{032B09D7-3062-4906-8C42-08176A777AAB}" type="pres">
      <dgm:prSet presAssocID="{16E91CC3-3912-4E7E-B4A6-C4B2E79AB13A}" presName="hierChild5" presStyleCnt="0"/>
      <dgm:spPr/>
    </dgm:pt>
    <dgm:pt modelId="{A35CCF47-96FF-45B1-B312-546AED866E84}" type="pres">
      <dgm:prSet presAssocID="{E9A3F16B-D4F2-4697-B5FC-3BCE40CA559B}" presName="Name37" presStyleLbl="parChTrans1D3" presStyleIdx="1" presStyleCnt="2"/>
      <dgm:spPr/>
    </dgm:pt>
    <dgm:pt modelId="{425EFD56-3A37-460A-8A38-1E0DBFFE4A8E}" type="pres">
      <dgm:prSet presAssocID="{1373DC1C-052D-415E-A1D1-3CAECAC0D465}" presName="hierRoot2" presStyleCnt="0">
        <dgm:presLayoutVars>
          <dgm:hierBranch val="init"/>
        </dgm:presLayoutVars>
      </dgm:prSet>
      <dgm:spPr/>
    </dgm:pt>
    <dgm:pt modelId="{88184823-9112-4E5C-9637-25DB1E67CC7B}" type="pres">
      <dgm:prSet presAssocID="{1373DC1C-052D-415E-A1D1-3CAECAC0D465}" presName="rootComposite" presStyleCnt="0"/>
      <dgm:spPr/>
    </dgm:pt>
    <dgm:pt modelId="{23ECF88D-4670-4395-9F20-F8090CE30FA0}" type="pres">
      <dgm:prSet presAssocID="{1373DC1C-052D-415E-A1D1-3CAECAC0D465}" presName="rootText" presStyleLbl="node1" presStyleIdx="5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A63ABAF1-C6C1-462D-B71A-3664FCDE6806}" type="pres">
      <dgm:prSet presAssocID="{1373DC1C-052D-415E-A1D1-3CAECAC0D465}" presName="titleText2" presStyleLbl="fgAcc1" presStyleIdx="5" presStyleCnt="18">
        <dgm:presLayoutVars>
          <dgm:chMax val="0"/>
          <dgm:chPref val="0"/>
        </dgm:presLayoutVars>
      </dgm:prSet>
      <dgm:spPr/>
    </dgm:pt>
    <dgm:pt modelId="{D3DB541A-293B-4F16-91A1-915E471AEA24}" type="pres">
      <dgm:prSet presAssocID="{1373DC1C-052D-415E-A1D1-3CAECAC0D465}" presName="rootConnector" presStyleLbl="node3" presStyleIdx="0" presStyleCnt="0"/>
      <dgm:spPr/>
    </dgm:pt>
    <dgm:pt modelId="{55FB4034-2092-47A8-8534-11CE265DDF82}" type="pres">
      <dgm:prSet presAssocID="{1373DC1C-052D-415E-A1D1-3CAECAC0D465}" presName="hierChild4" presStyleCnt="0"/>
      <dgm:spPr/>
    </dgm:pt>
    <dgm:pt modelId="{82315E03-7A69-4706-8D4A-C8FBF50B1D06}" type="pres">
      <dgm:prSet presAssocID="{1F3A7A95-8A21-4300-B9B1-9D4FDB624E67}" presName="Name37" presStyleLbl="parChTrans1D4" presStyleIdx="3" presStyleCnt="15"/>
      <dgm:spPr/>
    </dgm:pt>
    <dgm:pt modelId="{E7EDC576-936C-432F-A228-548EB1ECD6E5}" type="pres">
      <dgm:prSet presAssocID="{D5FEF267-8A6B-4AF8-8CF5-45C572700F27}" presName="hierRoot2" presStyleCnt="0">
        <dgm:presLayoutVars>
          <dgm:hierBranch val="init"/>
        </dgm:presLayoutVars>
      </dgm:prSet>
      <dgm:spPr/>
    </dgm:pt>
    <dgm:pt modelId="{4C0E94D1-3B68-431B-AC06-D68C818C1E65}" type="pres">
      <dgm:prSet presAssocID="{D5FEF267-8A6B-4AF8-8CF5-45C572700F27}" presName="rootComposite" presStyleCnt="0"/>
      <dgm:spPr/>
    </dgm:pt>
    <dgm:pt modelId="{406D1E9B-7906-43A1-A597-95EADB7A26C1}" type="pres">
      <dgm:prSet presAssocID="{D5FEF267-8A6B-4AF8-8CF5-45C572700F27}" presName="rootText" presStyleLbl="node1" presStyleIdx="6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933C0DF-CF45-4055-B3D2-36615F9C0059}" type="pres">
      <dgm:prSet presAssocID="{D5FEF267-8A6B-4AF8-8CF5-45C572700F27}" presName="titleText2" presStyleLbl="fgAcc1" presStyleIdx="6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4C8A6C7-C4C2-45AE-8759-D4B179679BF4}" type="pres">
      <dgm:prSet presAssocID="{D5FEF267-8A6B-4AF8-8CF5-45C572700F27}" presName="rootConnector" presStyleLbl="node4" presStyleIdx="0" presStyleCnt="0"/>
      <dgm:spPr/>
    </dgm:pt>
    <dgm:pt modelId="{3E26B772-0780-49EF-A435-03A8C2DC38BD}" type="pres">
      <dgm:prSet presAssocID="{D5FEF267-8A6B-4AF8-8CF5-45C572700F27}" presName="hierChild4" presStyleCnt="0"/>
      <dgm:spPr/>
    </dgm:pt>
    <dgm:pt modelId="{2227C54B-B8DF-432D-9B3B-6A27607A9565}" type="pres">
      <dgm:prSet presAssocID="{A6EAB19D-88B8-41B3-994D-56360C35D878}" presName="Name37" presStyleLbl="parChTrans1D4" presStyleIdx="4" presStyleCnt="15"/>
      <dgm:spPr/>
    </dgm:pt>
    <dgm:pt modelId="{D3E20AB1-4BA7-48A2-B9BC-2E749ABACF54}" type="pres">
      <dgm:prSet presAssocID="{F1E7FF5A-F9C5-4409-8AF1-2BEAE4D6C92F}" presName="hierRoot2" presStyleCnt="0">
        <dgm:presLayoutVars>
          <dgm:hierBranch val="init"/>
        </dgm:presLayoutVars>
      </dgm:prSet>
      <dgm:spPr/>
    </dgm:pt>
    <dgm:pt modelId="{FBE110F3-85D8-4F7F-9E46-F1CD604FBB1D}" type="pres">
      <dgm:prSet presAssocID="{F1E7FF5A-F9C5-4409-8AF1-2BEAE4D6C92F}" presName="rootComposite" presStyleCnt="0"/>
      <dgm:spPr/>
    </dgm:pt>
    <dgm:pt modelId="{4636ED87-4E30-48B7-BAC4-2BCC14BD111F}" type="pres">
      <dgm:prSet presAssocID="{F1E7FF5A-F9C5-4409-8AF1-2BEAE4D6C92F}" presName="rootText" presStyleLbl="node1" presStyleIdx="7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4C4E59A-0ECB-4D20-8ADA-F1C9B41848A0}" type="pres">
      <dgm:prSet presAssocID="{F1E7FF5A-F9C5-4409-8AF1-2BEAE4D6C92F}" presName="titleText2" presStyleLbl="fgAcc1" presStyleIdx="7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AEA750A-E4F3-4051-B4F1-6B7B8015BE9A}" type="pres">
      <dgm:prSet presAssocID="{F1E7FF5A-F9C5-4409-8AF1-2BEAE4D6C92F}" presName="rootConnector" presStyleLbl="node4" presStyleIdx="0" presStyleCnt="0"/>
      <dgm:spPr/>
    </dgm:pt>
    <dgm:pt modelId="{EF8E4320-19DF-424D-AA86-ADF04AD2AC7E}" type="pres">
      <dgm:prSet presAssocID="{F1E7FF5A-F9C5-4409-8AF1-2BEAE4D6C92F}" presName="hierChild4" presStyleCnt="0"/>
      <dgm:spPr/>
    </dgm:pt>
    <dgm:pt modelId="{8394482D-DF26-4FC3-81DD-6B29AD6EE240}" type="pres">
      <dgm:prSet presAssocID="{F1E7FF5A-F9C5-4409-8AF1-2BEAE4D6C92F}" presName="hierChild5" presStyleCnt="0"/>
      <dgm:spPr/>
    </dgm:pt>
    <dgm:pt modelId="{83A565BF-4CCE-4808-AF74-15EA27DBD718}" type="pres">
      <dgm:prSet presAssocID="{98DB16C4-9AAB-40FE-A0BC-FBB50F18B64E}" presName="Name37" presStyleLbl="parChTrans1D4" presStyleIdx="5" presStyleCnt="15"/>
      <dgm:spPr/>
    </dgm:pt>
    <dgm:pt modelId="{C001BAA9-9397-4D5E-B0EE-A7185031903C}" type="pres">
      <dgm:prSet presAssocID="{53294D4D-352A-4AB2-9E08-7BBDD74F4262}" presName="hierRoot2" presStyleCnt="0">
        <dgm:presLayoutVars>
          <dgm:hierBranch val="init"/>
        </dgm:presLayoutVars>
      </dgm:prSet>
      <dgm:spPr/>
    </dgm:pt>
    <dgm:pt modelId="{00239705-CF09-49F0-BE78-EBE07274114F}" type="pres">
      <dgm:prSet presAssocID="{53294D4D-352A-4AB2-9E08-7BBDD74F4262}" presName="rootComposite" presStyleCnt="0"/>
      <dgm:spPr/>
    </dgm:pt>
    <dgm:pt modelId="{E01C33AF-91FC-4971-AD23-F0AF0081D137}" type="pres">
      <dgm:prSet presAssocID="{53294D4D-352A-4AB2-9E08-7BBDD74F4262}" presName="rootText" presStyleLbl="node1" presStyleIdx="8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55DC634-0FC8-4B21-AEE7-91DE6CE40D8D}" type="pres">
      <dgm:prSet presAssocID="{53294D4D-352A-4AB2-9E08-7BBDD74F4262}" presName="titleText2" presStyleLbl="fgAcc1" presStyleIdx="8" presStyleCnt="18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C3A3D78C-634E-4EED-B553-94AE87DA3433}" type="pres">
      <dgm:prSet presAssocID="{53294D4D-352A-4AB2-9E08-7BBDD74F4262}" presName="rootConnector" presStyleLbl="node4" presStyleIdx="0" presStyleCnt="0"/>
      <dgm:spPr/>
    </dgm:pt>
    <dgm:pt modelId="{9F6EC09C-B71D-435D-92F7-B2D30D69A6F3}" type="pres">
      <dgm:prSet presAssocID="{53294D4D-352A-4AB2-9E08-7BBDD74F4262}" presName="hierChild4" presStyleCnt="0"/>
      <dgm:spPr/>
    </dgm:pt>
    <dgm:pt modelId="{C912FCF1-FDAF-4449-B1A0-305F03E57FC5}" type="pres">
      <dgm:prSet presAssocID="{53294D4D-352A-4AB2-9E08-7BBDD74F4262}" presName="hierChild5" presStyleCnt="0"/>
      <dgm:spPr/>
    </dgm:pt>
    <dgm:pt modelId="{E4BF82F6-DF7E-4EE8-BA47-B48E17DBE60D}" type="pres">
      <dgm:prSet presAssocID="{D5FEF267-8A6B-4AF8-8CF5-45C572700F27}" presName="hierChild5" presStyleCnt="0"/>
      <dgm:spPr/>
    </dgm:pt>
    <dgm:pt modelId="{6DE450D5-6EF9-44F8-91F2-34C6A71F633A}" type="pres">
      <dgm:prSet presAssocID="{BD7E2296-AB70-4376-BAB9-171AA02539D6}" presName="Name37" presStyleLbl="parChTrans1D4" presStyleIdx="6" presStyleCnt="15"/>
      <dgm:spPr/>
    </dgm:pt>
    <dgm:pt modelId="{56363EF6-9020-4A29-AD8D-FD5240A47E74}" type="pres">
      <dgm:prSet presAssocID="{270B2EE1-88B3-4C42-8563-244EA3A3D78C}" presName="hierRoot2" presStyleCnt="0">
        <dgm:presLayoutVars>
          <dgm:hierBranch val="init"/>
        </dgm:presLayoutVars>
      </dgm:prSet>
      <dgm:spPr/>
    </dgm:pt>
    <dgm:pt modelId="{EA097195-6B26-4F82-B5AB-BE298BE139F8}" type="pres">
      <dgm:prSet presAssocID="{270B2EE1-88B3-4C42-8563-244EA3A3D78C}" presName="rootComposite" presStyleCnt="0"/>
      <dgm:spPr/>
    </dgm:pt>
    <dgm:pt modelId="{7359E7DC-D671-45AC-888F-26831B561506}" type="pres">
      <dgm:prSet presAssocID="{270B2EE1-88B3-4C42-8563-244EA3A3D78C}" presName="rootText" presStyleLbl="node1" presStyleIdx="9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1027316-AA66-406D-B5DB-881E52B448E5}" type="pres">
      <dgm:prSet presAssocID="{270B2EE1-88B3-4C42-8563-244EA3A3D78C}" presName="titleText2" presStyleLbl="fgAcc1" presStyleIdx="9" presStyleCnt="18">
        <dgm:presLayoutVars>
          <dgm:chMax val="0"/>
          <dgm:chPref val="0"/>
        </dgm:presLayoutVars>
      </dgm:prSet>
      <dgm:spPr/>
    </dgm:pt>
    <dgm:pt modelId="{2722E151-82B4-485E-B492-B146583E157C}" type="pres">
      <dgm:prSet presAssocID="{270B2EE1-88B3-4C42-8563-244EA3A3D78C}" presName="rootConnector" presStyleLbl="node4" presStyleIdx="0" presStyleCnt="0"/>
      <dgm:spPr/>
    </dgm:pt>
    <dgm:pt modelId="{A4644F60-2205-4E8F-A2D8-A1A40F4A0DC8}" type="pres">
      <dgm:prSet presAssocID="{270B2EE1-88B3-4C42-8563-244EA3A3D78C}" presName="hierChild4" presStyleCnt="0"/>
      <dgm:spPr/>
    </dgm:pt>
    <dgm:pt modelId="{30AD6215-1C21-476C-9248-E15ED07AFBD9}" type="pres">
      <dgm:prSet presAssocID="{86517A4E-9D4B-443F-ACBC-A7A28C54E5E4}" presName="Name37" presStyleLbl="parChTrans1D4" presStyleIdx="7" presStyleCnt="15"/>
      <dgm:spPr/>
    </dgm:pt>
    <dgm:pt modelId="{C8E6A0E1-E261-49AC-A2FE-7049D0CAAE8F}" type="pres">
      <dgm:prSet presAssocID="{E7D08132-E944-417B-B107-8BCD71D7D4B4}" presName="hierRoot2" presStyleCnt="0">
        <dgm:presLayoutVars>
          <dgm:hierBranch val="init"/>
        </dgm:presLayoutVars>
      </dgm:prSet>
      <dgm:spPr/>
    </dgm:pt>
    <dgm:pt modelId="{01B0B756-6C8A-4787-B464-9CD613394548}" type="pres">
      <dgm:prSet presAssocID="{E7D08132-E944-417B-B107-8BCD71D7D4B4}" presName="rootComposite" presStyleCnt="0"/>
      <dgm:spPr/>
    </dgm:pt>
    <dgm:pt modelId="{5E49635E-EE10-4F23-ACB9-6B5EF1A2D73E}" type="pres">
      <dgm:prSet presAssocID="{E7D08132-E944-417B-B107-8BCD71D7D4B4}" presName="rootText" presStyleLbl="node1" presStyleIdx="10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DA5FC785-DA58-43E5-A40F-142D05C80D8F}" type="pres">
      <dgm:prSet presAssocID="{E7D08132-E944-417B-B107-8BCD71D7D4B4}" presName="titleText2" presStyleLbl="fgAcc1" presStyleIdx="10" presStyleCnt="18">
        <dgm:presLayoutVars>
          <dgm:chMax val="0"/>
          <dgm:chPref val="0"/>
        </dgm:presLayoutVars>
      </dgm:prSet>
      <dgm:spPr/>
    </dgm:pt>
    <dgm:pt modelId="{4014388A-8075-4D31-BF64-BCB750D36BC2}" type="pres">
      <dgm:prSet presAssocID="{E7D08132-E944-417B-B107-8BCD71D7D4B4}" presName="rootConnector" presStyleLbl="node4" presStyleIdx="0" presStyleCnt="0"/>
      <dgm:spPr/>
    </dgm:pt>
    <dgm:pt modelId="{C365B984-FF11-493B-B8A4-7F6CC86F0887}" type="pres">
      <dgm:prSet presAssocID="{E7D08132-E944-417B-B107-8BCD71D7D4B4}" presName="hierChild4" presStyleCnt="0"/>
      <dgm:spPr/>
    </dgm:pt>
    <dgm:pt modelId="{278066E6-3A14-4276-93CD-0E57A57ABF7C}" type="pres">
      <dgm:prSet presAssocID="{0599A033-CA2F-4C5A-ABC9-4C385033697B}" presName="Name37" presStyleLbl="parChTrans1D4" presStyleIdx="8" presStyleCnt="15"/>
      <dgm:spPr/>
    </dgm:pt>
    <dgm:pt modelId="{4E90EE06-A8EA-4309-9CFF-EF13485BAD78}" type="pres">
      <dgm:prSet presAssocID="{9D758C40-007E-4F35-A8F4-7800599CDEBC}" presName="hierRoot2" presStyleCnt="0">
        <dgm:presLayoutVars>
          <dgm:hierBranch val="init"/>
        </dgm:presLayoutVars>
      </dgm:prSet>
      <dgm:spPr/>
    </dgm:pt>
    <dgm:pt modelId="{96774AD6-7B6C-4A36-B9F3-E8061E33F177}" type="pres">
      <dgm:prSet presAssocID="{9D758C40-007E-4F35-A8F4-7800599CDEBC}" presName="rootComposite" presStyleCnt="0"/>
      <dgm:spPr/>
    </dgm:pt>
    <dgm:pt modelId="{2D947A46-0CEB-4E1E-BDD9-54FFAA9A4158}" type="pres">
      <dgm:prSet presAssocID="{9D758C40-007E-4F35-A8F4-7800599CDEBC}" presName="rootText" presStyleLbl="node1" presStyleIdx="11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A158203-FE65-4003-942F-03136E7DBCD5}" type="pres">
      <dgm:prSet presAssocID="{9D758C40-007E-4F35-A8F4-7800599CDEBC}" presName="titleText2" presStyleLbl="fgAcc1" presStyleIdx="11" presStyleCnt="18">
        <dgm:presLayoutVars>
          <dgm:chMax val="0"/>
          <dgm:chPref val="0"/>
        </dgm:presLayoutVars>
      </dgm:prSet>
      <dgm:spPr/>
    </dgm:pt>
    <dgm:pt modelId="{E80131D8-1AA8-4BBB-965E-6262E23B689F}" type="pres">
      <dgm:prSet presAssocID="{9D758C40-007E-4F35-A8F4-7800599CDEBC}" presName="rootConnector" presStyleLbl="node4" presStyleIdx="0" presStyleCnt="0"/>
      <dgm:spPr/>
    </dgm:pt>
    <dgm:pt modelId="{4750C8EB-8FA7-4510-92CA-425A06431DD8}" type="pres">
      <dgm:prSet presAssocID="{9D758C40-007E-4F35-A8F4-7800599CDEBC}" presName="hierChild4" presStyleCnt="0"/>
      <dgm:spPr/>
    </dgm:pt>
    <dgm:pt modelId="{9124787F-40BA-45D5-9A93-9D780B78FC49}" type="pres">
      <dgm:prSet presAssocID="{9D758C40-007E-4F35-A8F4-7800599CDEBC}" presName="hierChild5" presStyleCnt="0"/>
      <dgm:spPr/>
    </dgm:pt>
    <dgm:pt modelId="{5A280EFF-4101-4481-AA27-F4C9E3FCD5E0}" type="pres">
      <dgm:prSet presAssocID="{E7D08132-E944-417B-B107-8BCD71D7D4B4}" presName="hierChild5" presStyleCnt="0"/>
      <dgm:spPr/>
    </dgm:pt>
    <dgm:pt modelId="{4635D9EE-34BF-4AB7-9B3D-1575A692C3BA}" type="pres">
      <dgm:prSet presAssocID="{023069F4-1F24-4D89-B622-3426DA7F334E}" presName="Name37" presStyleLbl="parChTrans1D4" presStyleIdx="9" presStyleCnt="15"/>
      <dgm:spPr/>
    </dgm:pt>
    <dgm:pt modelId="{0A775896-D879-42D2-802A-9615D6ECAF02}" type="pres">
      <dgm:prSet presAssocID="{D79D955C-DA79-49EC-A5A1-4C2E4471117B}" presName="hierRoot2" presStyleCnt="0">
        <dgm:presLayoutVars>
          <dgm:hierBranch val="init"/>
        </dgm:presLayoutVars>
      </dgm:prSet>
      <dgm:spPr/>
    </dgm:pt>
    <dgm:pt modelId="{0D77F20F-BB93-490D-8B59-9659774ECDF8}" type="pres">
      <dgm:prSet presAssocID="{D79D955C-DA79-49EC-A5A1-4C2E4471117B}" presName="rootComposite" presStyleCnt="0"/>
      <dgm:spPr/>
    </dgm:pt>
    <dgm:pt modelId="{868A8C17-721A-4673-88D8-6772505A2889}" type="pres">
      <dgm:prSet presAssocID="{D79D955C-DA79-49EC-A5A1-4C2E4471117B}" presName="rootText" presStyleLbl="node1" presStyleIdx="12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371999B7-4E4D-4A17-9E86-3F79485BB18B}" type="pres">
      <dgm:prSet presAssocID="{D79D955C-DA79-49EC-A5A1-4C2E4471117B}" presName="titleText2" presStyleLbl="fgAcc1" presStyleIdx="12" presStyleCnt="18">
        <dgm:presLayoutVars>
          <dgm:chMax val="0"/>
          <dgm:chPref val="0"/>
        </dgm:presLayoutVars>
      </dgm:prSet>
      <dgm:spPr/>
    </dgm:pt>
    <dgm:pt modelId="{BE73EEAD-C2F9-4C17-A640-FA07C73FCDBA}" type="pres">
      <dgm:prSet presAssocID="{D79D955C-DA79-49EC-A5A1-4C2E4471117B}" presName="rootConnector" presStyleLbl="node4" presStyleIdx="0" presStyleCnt="0"/>
      <dgm:spPr/>
    </dgm:pt>
    <dgm:pt modelId="{1842DC20-38D5-4D1B-B99C-8283FA45EC6E}" type="pres">
      <dgm:prSet presAssocID="{D79D955C-DA79-49EC-A5A1-4C2E4471117B}" presName="hierChild4" presStyleCnt="0"/>
      <dgm:spPr/>
    </dgm:pt>
    <dgm:pt modelId="{ED85DDB3-CE0B-4733-ACF2-9A685E0839F1}" type="pres">
      <dgm:prSet presAssocID="{AEFD62B0-1EAD-4D4F-BCA6-0AFF6EA7995B}" presName="Name37" presStyleLbl="parChTrans1D4" presStyleIdx="10" presStyleCnt="15"/>
      <dgm:spPr/>
    </dgm:pt>
    <dgm:pt modelId="{203659B9-1AD5-43DC-BC5C-C2A1DA3F1935}" type="pres">
      <dgm:prSet presAssocID="{A1DD180D-50A6-42F7-BEF7-F57BC04B75DC}" presName="hierRoot2" presStyleCnt="0">
        <dgm:presLayoutVars>
          <dgm:hierBranch val="init"/>
        </dgm:presLayoutVars>
      </dgm:prSet>
      <dgm:spPr/>
    </dgm:pt>
    <dgm:pt modelId="{8D9433B2-B183-4843-9F09-AE876267FEBF}" type="pres">
      <dgm:prSet presAssocID="{A1DD180D-50A6-42F7-BEF7-F57BC04B75DC}" presName="rootComposite" presStyleCnt="0"/>
      <dgm:spPr/>
    </dgm:pt>
    <dgm:pt modelId="{CEAB5B4D-2864-4504-93DA-D4787C3D5C72}" type="pres">
      <dgm:prSet presAssocID="{A1DD180D-50A6-42F7-BEF7-F57BC04B75DC}" presName="rootText" presStyleLbl="node1" presStyleIdx="13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1EF7CCB-C522-46A5-A267-147BBE1FDC0D}" type="pres">
      <dgm:prSet presAssocID="{A1DD180D-50A6-42F7-BEF7-F57BC04B75DC}" presName="titleText2" presStyleLbl="fgAcc1" presStyleIdx="13" presStyleCnt="18">
        <dgm:presLayoutVars>
          <dgm:chMax val="0"/>
          <dgm:chPref val="0"/>
        </dgm:presLayoutVars>
      </dgm:prSet>
      <dgm:spPr/>
    </dgm:pt>
    <dgm:pt modelId="{6904D73D-1A64-4E43-A7A2-65BE4CE35703}" type="pres">
      <dgm:prSet presAssocID="{A1DD180D-50A6-42F7-BEF7-F57BC04B75DC}" presName="rootConnector" presStyleLbl="node4" presStyleIdx="0" presStyleCnt="0"/>
      <dgm:spPr/>
    </dgm:pt>
    <dgm:pt modelId="{06560398-7FAF-4419-B269-D0E5004E888D}" type="pres">
      <dgm:prSet presAssocID="{A1DD180D-50A6-42F7-BEF7-F57BC04B75DC}" presName="hierChild4" presStyleCnt="0"/>
      <dgm:spPr/>
    </dgm:pt>
    <dgm:pt modelId="{E43C2FFE-BCFB-42F0-B575-196F03C39EAD}" type="pres">
      <dgm:prSet presAssocID="{A1DD180D-50A6-42F7-BEF7-F57BC04B75DC}" presName="hierChild5" presStyleCnt="0"/>
      <dgm:spPr/>
    </dgm:pt>
    <dgm:pt modelId="{0F04C50F-C421-4E5E-BA0B-15B7AD9C77ED}" type="pres">
      <dgm:prSet presAssocID="{D79D955C-DA79-49EC-A5A1-4C2E4471117B}" presName="hierChild5" presStyleCnt="0"/>
      <dgm:spPr/>
    </dgm:pt>
    <dgm:pt modelId="{A514F5D7-FEAA-4A26-9E63-EA11D3C90C17}" type="pres">
      <dgm:prSet presAssocID="{507867A0-5FA9-452D-8575-7BD3F8F609D6}" presName="Name37" presStyleLbl="parChTrans1D4" presStyleIdx="11" presStyleCnt="15"/>
      <dgm:spPr/>
    </dgm:pt>
    <dgm:pt modelId="{3D50BEB7-E967-4744-B3E7-A7F4B8973920}" type="pres">
      <dgm:prSet presAssocID="{DA346D9C-92F5-4EC1-923B-AD617E330D7E}" presName="hierRoot2" presStyleCnt="0">
        <dgm:presLayoutVars>
          <dgm:hierBranch val="init"/>
        </dgm:presLayoutVars>
      </dgm:prSet>
      <dgm:spPr/>
    </dgm:pt>
    <dgm:pt modelId="{94B21909-4410-40C9-AD62-5C8E9D615A2F}" type="pres">
      <dgm:prSet presAssocID="{DA346D9C-92F5-4EC1-923B-AD617E330D7E}" presName="rootComposite" presStyleCnt="0"/>
      <dgm:spPr/>
    </dgm:pt>
    <dgm:pt modelId="{3CBEFA84-5991-46CE-95D4-3FCD4E458DF2}" type="pres">
      <dgm:prSet presAssocID="{DA346D9C-92F5-4EC1-923B-AD617E330D7E}" presName="rootText" presStyleLbl="node1" presStyleIdx="14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EB5C9ED3-6692-4BDC-8EE7-531C881C2E39}" type="pres">
      <dgm:prSet presAssocID="{DA346D9C-92F5-4EC1-923B-AD617E330D7E}" presName="titleText2" presStyleLbl="fgAcc1" presStyleIdx="14" presStyleCnt="18">
        <dgm:presLayoutVars>
          <dgm:chMax val="0"/>
          <dgm:chPref val="0"/>
        </dgm:presLayoutVars>
      </dgm:prSet>
      <dgm:spPr/>
    </dgm:pt>
    <dgm:pt modelId="{6DA890FC-4147-48F0-8ECD-56FBE2A85F7E}" type="pres">
      <dgm:prSet presAssocID="{DA346D9C-92F5-4EC1-923B-AD617E330D7E}" presName="rootConnector" presStyleLbl="node4" presStyleIdx="0" presStyleCnt="0"/>
      <dgm:spPr/>
    </dgm:pt>
    <dgm:pt modelId="{2581EE2B-1557-423C-9C60-352834A0DEFA}" type="pres">
      <dgm:prSet presAssocID="{DA346D9C-92F5-4EC1-923B-AD617E330D7E}" presName="hierChild4" presStyleCnt="0"/>
      <dgm:spPr/>
    </dgm:pt>
    <dgm:pt modelId="{85E715E5-1285-4189-84BF-F2BDD59A246D}" type="pres">
      <dgm:prSet presAssocID="{B6946E78-3F52-4BA9-9D69-6E3270CB03A5}" presName="Name37" presStyleLbl="parChTrans1D4" presStyleIdx="12" presStyleCnt="15"/>
      <dgm:spPr/>
    </dgm:pt>
    <dgm:pt modelId="{941F18EF-40DA-41C4-A6AD-DCBAC26F52C2}" type="pres">
      <dgm:prSet presAssocID="{B0DECC5E-BBEE-4D3D-9AD5-840CBA21EC1C}" presName="hierRoot2" presStyleCnt="0">
        <dgm:presLayoutVars>
          <dgm:hierBranch val="init"/>
        </dgm:presLayoutVars>
      </dgm:prSet>
      <dgm:spPr/>
    </dgm:pt>
    <dgm:pt modelId="{66B25CBE-1234-4B3E-B15E-EB4849743813}" type="pres">
      <dgm:prSet presAssocID="{B0DECC5E-BBEE-4D3D-9AD5-840CBA21EC1C}" presName="rootComposite" presStyleCnt="0"/>
      <dgm:spPr/>
    </dgm:pt>
    <dgm:pt modelId="{254E4E27-8C15-4BE5-81EE-7357595E2907}" type="pres">
      <dgm:prSet presAssocID="{B0DECC5E-BBEE-4D3D-9AD5-840CBA21EC1C}" presName="rootText" presStyleLbl="node1" presStyleIdx="15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911617BA-2C7D-4BD2-A578-3A3BF5DDAF2B}" type="pres">
      <dgm:prSet presAssocID="{B0DECC5E-BBEE-4D3D-9AD5-840CBA21EC1C}" presName="titleText2" presStyleLbl="fgAcc1" presStyleIdx="15" presStyleCnt="18">
        <dgm:presLayoutVars>
          <dgm:chMax val="0"/>
          <dgm:chPref val="0"/>
        </dgm:presLayoutVars>
      </dgm:prSet>
      <dgm:spPr/>
    </dgm:pt>
    <dgm:pt modelId="{0CFEAB84-231B-48EE-9D5A-7FB1AF845A21}" type="pres">
      <dgm:prSet presAssocID="{B0DECC5E-BBEE-4D3D-9AD5-840CBA21EC1C}" presName="rootConnector" presStyleLbl="node4" presStyleIdx="0" presStyleCnt="0"/>
      <dgm:spPr/>
    </dgm:pt>
    <dgm:pt modelId="{72AE445B-D196-4A18-BF72-C9F0DB0DEC4A}" type="pres">
      <dgm:prSet presAssocID="{B0DECC5E-BBEE-4D3D-9AD5-840CBA21EC1C}" presName="hierChild4" presStyleCnt="0"/>
      <dgm:spPr/>
    </dgm:pt>
    <dgm:pt modelId="{8CC0EF69-1E70-48F9-9F85-B759CF4A2C0A}" type="pres">
      <dgm:prSet presAssocID="{B0DECC5E-BBEE-4D3D-9AD5-840CBA21EC1C}" presName="hierChild5" presStyleCnt="0"/>
      <dgm:spPr/>
    </dgm:pt>
    <dgm:pt modelId="{779E5756-69FC-4B5B-8D31-5308B27738BF}" type="pres">
      <dgm:prSet presAssocID="{DA346D9C-92F5-4EC1-923B-AD617E330D7E}" presName="hierChild5" presStyleCnt="0"/>
      <dgm:spPr/>
    </dgm:pt>
    <dgm:pt modelId="{65F22D75-7B03-4A42-9280-1F1678D1E452}" type="pres">
      <dgm:prSet presAssocID="{3A90B5FC-EBBF-4234-9360-00D3C305D2C6}" presName="Name37" presStyleLbl="parChTrans1D4" presStyleIdx="13" presStyleCnt="15"/>
      <dgm:spPr/>
    </dgm:pt>
    <dgm:pt modelId="{48743C3D-6902-4396-BF55-42510A81D002}" type="pres">
      <dgm:prSet presAssocID="{1708956F-B30D-4415-B578-AC53D46F6F0B}" presName="hierRoot2" presStyleCnt="0">
        <dgm:presLayoutVars>
          <dgm:hierBranch val="init"/>
        </dgm:presLayoutVars>
      </dgm:prSet>
      <dgm:spPr/>
    </dgm:pt>
    <dgm:pt modelId="{AD6BC922-0E08-4F1E-84BF-67B450A8C696}" type="pres">
      <dgm:prSet presAssocID="{1708956F-B30D-4415-B578-AC53D46F6F0B}" presName="rootComposite" presStyleCnt="0"/>
      <dgm:spPr/>
    </dgm:pt>
    <dgm:pt modelId="{E9A769FF-0D50-44FA-AA7D-7D23E06A73A9}" type="pres">
      <dgm:prSet presAssocID="{1708956F-B30D-4415-B578-AC53D46F6F0B}" presName="rootText" presStyleLbl="node1" presStyleIdx="16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41AEFA12-E24C-4787-AA09-3D486A5A80CD}" type="pres">
      <dgm:prSet presAssocID="{1708956F-B30D-4415-B578-AC53D46F6F0B}" presName="titleText2" presStyleLbl="fgAcc1" presStyleIdx="16" presStyleCnt="18">
        <dgm:presLayoutVars>
          <dgm:chMax val="0"/>
          <dgm:chPref val="0"/>
        </dgm:presLayoutVars>
      </dgm:prSet>
      <dgm:spPr/>
    </dgm:pt>
    <dgm:pt modelId="{9D89FFF5-9A25-4583-A994-410522A6F40A}" type="pres">
      <dgm:prSet presAssocID="{1708956F-B30D-4415-B578-AC53D46F6F0B}" presName="rootConnector" presStyleLbl="node4" presStyleIdx="0" presStyleCnt="0"/>
      <dgm:spPr/>
    </dgm:pt>
    <dgm:pt modelId="{0C993116-FE36-4651-A2DF-A789F0199637}" type="pres">
      <dgm:prSet presAssocID="{1708956F-B30D-4415-B578-AC53D46F6F0B}" presName="hierChild4" presStyleCnt="0"/>
      <dgm:spPr/>
    </dgm:pt>
    <dgm:pt modelId="{DD2C5AA0-2E35-4A90-9597-F54FFB7AFE03}" type="pres">
      <dgm:prSet presAssocID="{BCA9E8AF-C594-4936-92F0-188CAA7FEDD1}" presName="Name37" presStyleLbl="parChTrans1D4" presStyleIdx="14" presStyleCnt="15"/>
      <dgm:spPr/>
    </dgm:pt>
    <dgm:pt modelId="{A53BAE79-A83B-407A-8B40-CF41CDC701B1}" type="pres">
      <dgm:prSet presAssocID="{19804CF1-1AED-4C7B-A18E-02B3ECC607CD}" presName="hierRoot2" presStyleCnt="0">
        <dgm:presLayoutVars>
          <dgm:hierBranch val="init"/>
        </dgm:presLayoutVars>
      </dgm:prSet>
      <dgm:spPr/>
    </dgm:pt>
    <dgm:pt modelId="{A3EE6EC2-CB05-4306-9694-6B2CB887F1BB}" type="pres">
      <dgm:prSet presAssocID="{19804CF1-1AED-4C7B-A18E-02B3ECC607CD}" presName="rootComposite" presStyleCnt="0"/>
      <dgm:spPr/>
    </dgm:pt>
    <dgm:pt modelId="{3C55B07A-3181-4B42-893B-DA3B3C8F2FD3}" type="pres">
      <dgm:prSet presAssocID="{19804CF1-1AED-4C7B-A18E-02B3ECC607CD}" presName="rootText" presStyleLbl="node1" presStyleIdx="17" presStyleCnt="18">
        <dgm:presLayoutVars>
          <dgm:chMax/>
          <dgm:chPref val="3"/>
        </dgm:presLayoutVars>
      </dgm:prSet>
      <dgm:spPr/>
      <dgm:t>
        <a:bodyPr/>
        <a:lstStyle/>
        <a:p>
          <a:endParaRPr lang="pt-BR"/>
        </a:p>
      </dgm:t>
    </dgm:pt>
    <dgm:pt modelId="{F4E268F1-EC9D-4167-A72A-EE7FFB143B57}" type="pres">
      <dgm:prSet presAssocID="{19804CF1-1AED-4C7B-A18E-02B3ECC607CD}" presName="titleText2" presStyleLbl="fgAcc1" presStyleIdx="17" presStyleCnt="18">
        <dgm:presLayoutVars>
          <dgm:chMax val="0"/>
          <dgm:chPref val="0"/>
        </dgm:presLayoutVars>
      </dgm:prSet>
      <dgm:spPr/>
    </dgm:pt>
    <dgm:pt modelId="{48F2D2E8-72AD-48F4-A3B4-E3C0DDBA5BA0}" type="pres">
      <dgm:prSet presAssocID="{19804CF1-1AED-4C7B-A18E-02B3ECC607CD}" presName="rootConnector" presStyleLbl="node4" presStyleIdx="0" presStyleCnt="0"/>
      <dgm:spPr/>
    </dgm:pt>
    <dgm:pt modelId="{20937770-6134-433A-ACC8-C2BCA2B9E74A}" type="pres">
      <dgm:prSet presAssocID="{19804CF1-1AED-4C7B-A18E-02B3ECC607CD}" presName="hierChild4" presStyleCnt="0"/>
      <dgm:spPr/>
    </dgm:pt>
    <dgm:pt modelId="{E37993CD-5766-4A00-B420-468017E6EC17}" type="pres">
      <dgm:prSet presAssocID="{19804CF1-1AED-4C7B-A18E-02B3ECC607CD}" presName="hierChild5" presStyleCnt="0"/>
      <dgm:spPr/>
    </dgm:pt>
    <dgm:pt modelId="{D12A23C2-2BEF-49B3-AC05-96BB54E3AEE9}" type="pres">
      <dgm:prSet presAssocID="{1708956F-B30D-4415-B578-AC53D46F6F0B}" presName="hierChild5" presStyleCnt="0"/>
      <dgm:spPr/>
    </dgm:pt>
    <dgm:pt modelId="{E010A2EF-6734-4512-92F8-C5627A0EB1C0}" type="pres">
      <dgm:prSet presAssocID="{270B2EE1-88B3-4C42-8563-244EA3A3D78C}" presName="hierChild5" presStyleCnt="0"/>
      <dgm:spPr/>
    </dgm:pt>
    <dgm:pt modelId="{C50847A6-70E3-49CA-8869-651660195B44}" type="pres">
      <dgm:prSet presAssocID="{1373DC1C-052D-415E-A1D1-3CAECAC0D465}" presName="hierChild5" presStyleCnt="0"/>
      <dgm:spPr/>
    </dgm:pt>
    <dgm:pt modelId="{C3CCAAE1-F386-49E0-B135-494003981E4E}" type="pres">
      <dgm:prSet presAssocID="{6B38DBF0-DCC7-4FA5-97DF-98C2A02D395B}" presName="hierChild5" presStyleCnt="0"/>
      <dgm:spPr/>
    </dgm:pt>
    <dgm:pt modelId="{C6383093-F92C-4A97-924C-9CA52BA0DA87}" type="pres">
      <dgm:prSet presAssocID="{D6A88705-6B5E-4EC5-8F5F-DFC426486EE9}" presName="hierChild3" presStyleCnt="0"/>
      <dgm:spPr/>
    </dgm:pt>
  </dgm:ptLst>
  <dgm:cxnLst>
    <dgm:cxn modelId="{23BA3FDC-94D2-4497-B186-B462780622E2}" srcId="{D5FEF267-8A6B-4AF8-8CF5-45C572700F27}" destId="{F1E7FF5A-F9C5-4409-8AF1-2BEAE4D6C92F}" srcOrd="0" destOrd="0" parTransId="{A6EAB19D-88B8-41B3-994D-56360C35D878}" sibTransId="{27075E77-B273-4390-82C6-8EEFA6713816}"/>
    <dgm:cxn modelId="{B3F8BAA7-C6B4-4559-9F8A-71B408284147}" type="presOf" srcId="{0D66358F-F2F2-41EE-BD27-4EE9F295D380}" destId="{98182520-91B9-483E-97B3-E259A4124D6A}" srcOrd="0" destOrd="0" presId="urn:microsoft.com/office/officeart/2008/layout/NameandTitleOrganizationalChart"/>
    <dgm:cxn modelId="{64E80B28-DAEA-4EC7-943E-F4EF6755F4F2}" srcId="{16E91CC3-3912-4E7E-B4A6-C4B2E79AB13A}" destId="{39F9FF4C-513E-4906-B8AD-78C5ADD16EC5}" srcOrd="0" destOrd="0" parTransId="{B40E2D7F-51B2-4F38-BE86-5E7C8EDA35C3}" sibTransId="{37246FD4-419E-4CDA-A11A-275C2532C313}"/>
    <dgm:cxn modelId="{BE950B55-B3B7-44E2-A349-2CCE005433D2}" type="presOf" srcId="{186319C2-2398-4B3E-B52D-FDC7B572C0F1}" destId="{70CACA2E-0472-448D-B1EF-1301B467663B}" srcOrd="0" destOrd="0" presId="urn:microsoft.com/office/officeart/2008/layout/NameandTitleOrganizationalChart"/>
    <dgm:cxn modelId="{3D69B3C0-0E56-4A7F-A7B1-686B9455C1C6}" srcId="{D79D955C-DA79-49EC-A5A1-4C2E4471117B}" destId="{A1DD180D-50A6-42F7-BEF7-F57BC04B75DC}" srcOrd="0" destOrd="0" parTransId="{AEFD62B0-1EAD-4D4F-BCA6-0AFF6EA7995B}" sibTransId="{F6EFBD8F-2CD2-4C02-BE79-B6D33BC62FA4}"/>
    <dgm:cxn modelId="{7275E3B8-0AE1-442F-85B9-7245C4B9B606}" type="presOf" srcId="{1708956F-B30D-4415-B578-AC53D46F6F0B}" destId="{E9A769FF-0D50-44FA-AA7D-7D23E06A73A9}" srcOrd="0" destOrd="0" presId="urn:microsoft.com/office/officeart/2008/layout/NameandTitleOrganizationalChart"/>
    <dgm:cxn modelId="{D57979F9-77AE-4AF2-84DD-2FA66D6C292B}" type="presOf" srcId="{B0DECC5E-BBEE-4D3D-9AD5-840CBA21EC1C}" destId="{0CFEAB84-231B-48EE-9D5A-7FB1AF845A21}" srcOrd="1" destOrd="0" presId="urn:microsoft.com/office/officeart/2008/layout/NameandTitleOrganizationalChart"/>
    <dgm:cxn modelId="{9541FB4C-182C-4C8D-9357-275A394D246C}" srcId="{270B2EE1-88B3-4C42-8563-244EA3A3D78C}" destId="{D79D955C-DA79-49EC-A5A1-4C2E4471117B}" srcOrd="1" destOrd="0" parTransId="{023069F4-1F24-4D89-B622-3426DA7F334E}" sibTransId="{96B33E2D-4BAE-4EB6-85ED-C6F06A3A4374}"/>
    <dgm:cxn modelId="{F2961519-08DC-4371-9316-AE722E94448B}" type="presOf" srcId="{9D758C40-007E-4F35-A8F4-7800599CDEBC}" destId="{2D947A46-0CEB-4E1E-BDD9-54FFAA9A4158}" srcOrd="0" destOrd="0" presId="urn:microsoft.com/office/officeart/2008/layout/NameandTitleOrganizationalChart"/>
    <dgm:cxn modelId="{F9234E96-7F1A-4597-82F4-D3BCC75EE6FE}" type="presOf" srcId="{BD7E2296-AB70-4376-BAB9-171AA02539D6}" destId="{6DE450D5-6EF9-44F8-91F2-34C6A71F633A}" srcOrd="0" destOrd="0" presId="urn:microsoft.com/office/officeart/2008/layout/NameandTitleOrganizationalChart"/>
    <dgm:cxn modelId="{1F9477E9-0241-47C2-8942-F7EFC293B167}" type="presOf" srcId="{A1DD180D-50A6-42F7-BEF7-F57BC04B75DC}" destId="{CEAB5B4D-2864-4504-93DA-D4787C3D5C72}" srcOrd="0" destOrd="0" presId="urn:microsoft.com/office/officeart/2008/layout/NameandTitleOrganizationalChart"/>
    <dgm:cxn modelId="{FB50D604-40DC-4442-A0AE-2A72AAD81F5F}" type="presOf" srcId="{F3353DCB-835E-4708-AB6F-F476DDD2976C}" destId="{9933C0DF-CF45-4055-B3D2-36615F9C0059}" srcOrd="0" destOrd="0" presId="urn:microsoft.com/office/officeart/2008/layout/NameandTitleOrganizationalChart"/>
    <dgm:cxn modelId="{B7035892-C82D-427C-8688-263EA35A4FC3}" type="presOf" srcId="{53294D4D-352A-4AB2-9E08-7BBDD74F4262}" destId="{C3A3D78C-634E-4EED-B553-94AE87DA3433}" srcOrd="1" destOrd="0" presId="urn:microsoft.com/office/officeart/2008/layout/NameandTitleOrganizationalChart"/>
    <dgm:cxn modelId="{1505A3EC-8C9F-42BF-8CF7-C0E102F3C84A}" type="presOf" srcId="{D6A88705-6B5E-4EC5-8F5F-DFC426486EE9}" destId="{AAF4F0DD-98BF-415F-AC3C-4D828D9EAC5F}" srcOrd="1" destOrd="0" presId="urn:microsoft.com/office/officeart/2008/layout/NameandTitleOrganizationalChart"/>
    <dgm:cxn modelId="{5374C1F0-C859-41CD-B937-67F55CB7AD96}" type="presOf" srcId="{3C1BE4D5-DDFB-4099-AFD2-DCEF2BB4F9E4}" destId="{3331A529-1E49-4FC6-9867-14151516736D}" srcOrd="0" destOrd="0" presId="urn:microsoft.com/office/officeart/2008/layout/NameandTitleOrganizationalChart"/>
    <dgm:cxn modelId="{9EC794D8-2BBB-4BE3-9869-B72022585F5D}" type="presOf" srcId="{F1E7FF5A-F9C5-4409-8AF1-2BEAE4D6C92F}" destId="{4636ED87-4E30-48B7-BAC4-2BCC14BD111F}" srcOrd="0" destOrd="0" presId="urn:microsoft.com/office/officeart/2008/layout/NameandTitleOrganizationalChart"/>
    <dgm:cxn modelId="{44359023-DCA5-4642-A2C5-81AFA049895D}" type="presOf" srcId="{F1E7FF5A-F9C5-4409-8AF1-2BEAE4D6C92F}" destId="{CAEA750A-E4F3-4051-B4F1-6B7B8015BE9A}" srcOrd="1" destOrd="0" presId="urn:microsoft.com/office/officeart/2008/layout/NameandTitleOrganizationalChart"/>
    <dgm:cxn modelId="{D7C50AEE-14D6-4FAE-B8F0-8949AD597CF7}" srcId="{6B38DBF0-DCC7-4FA5-97DF-98C2A02D395B}" destId="{16E91CC3-3912-4E7E-B4A6-C4B2E79AB13A}" srcOrd="0" destOrd="0" parTransId="{3E10A3FB-1734-4118-92BC-126E85F21BC0}" sibTransId="{0D66358F-F2F2-41EE-BD27-4EE9F295D380}"/>
    <dgm:cxn modelId="{98F492C2-D80C-4639-9231-AE74B7904556}" type="presOf" srcId="{D79D955C-DA79-49EC-A5A1-4C2E4471117B}" destId="{BE73EEAD-C2F9-4C17-A640-FA07C73FCDBA}" srcOrd="1" destOrd="0" presId="urn:microsoft.com/office/officeart/2008/layout/NameandTitleOrganizationalChart"/>
    <dgm:cxn modelId="{D34FD9A8-763F-4D8E-90EC-E2D4A2526F68}" type="presOf" srcId="{023069F4-1F24-4D89-B622-3426DA7F334E}" destId="{4635D9EE-34BF-4AB7-9B3D-1575A692C3BA}" srcOrd="0" destOrd="0" presId="urn:microsoft.com/office/officeart/2008/layout/NameandTitleOrganizationalChart"/>
    <dgm:cxn modelId="{FAA30784-B6A2-4F12-A0DB-BD18DA8EC5DE}" srcId="{270B2EE1-88B3-4C42-8563-244EA3A3D78C}" destId="{E7D08132-E944-417B-B107-8BCD71D7D4B4}" srcOrd="0" destOrd="0" parTransId="{86517A4E-9D4B-443F-ACBC-A7A28C54E5E4}" sibTransId="{F5A1E3E8-683B-4CBF-923B-B2614D727C73}"/>
    <dgm:cxn modelId="{36CC4EC1-9677-40C4-9E69-A607D896D5BC}" type="presOf" srcId="{27075E77-B273-4390-82C6-8EEFA6713816}" destId="{D4C4E59A-0ECB-4D20-8ADA-F1C9B41848A0}" srcOrd="0" destOrd="0" presId="urn:microsoft.com/office/officeart/2008/layout/NameandTitleOrganizationalChart"/>
    <dgm:cxn modelId="{E19028D6-4FBD-4E53-9E2C-07D5363702B1}" type="presOf" srcId="{A1DD180D-50A6-42F7-BEF7-F57BC04B75DC}" destId="{6904D73D-1A64-4E43-A7A2-65BE4CE35703}" srcOrd="1" destOrd="0" presId="urn:microsoft.com/office/officeart/2008/layout/NameandTitleOrganizationalChart"/>
    <dgm:cxn modelId="{D3F504F2-8BB0-43A9-B15D-EEC812ABEA4E}" srcId="{16E91CC3-3912-4E7E-B4A6-C4B2E79AB13A}" destId="{4EB5A854-E92C-444F-B570-8D72D1C554AD}" srcOrd="2" destOrd="0" parTransId="{EE2299C0-F7E0-46CC-8A61-45CA62BC380A}" sibTransId="{815F8CF9-520C-493A-9604-45B625783F49}"/>
    <dgm:cxn modelId="{47150A56-8350-4851-B4AC-9DAE07F4B9F8}" type="presOf" srcId="{F5A1E3E8-683B-4CBF-923B-B2614D727C73}" destId="{DA5FC785-DA58-43E5-A40F-142D05C80D8F}" srcOrd="0" destOrd="0" presId="urn:microsoft.com/office/officeart/2008/layout/NameandTitleOrganizationalChart"/>
    <dgm:cxn modelId="{49BE0991-4A77-4902-8B27-95F5CA21645C}" type="presOf" srcId="{4EB5A854-E92C-444F-B570-8D72D1C554AD}" destId="{6F823A21-5341-4D5A-B606-F883A0053BBD}" srcOrd="0" destOrd="0" presId="urn:microsoft.com/office/officeart/2008/layout/NameandTitleOrganizationalChart"/>
    <dgm:cxn modelId="{D91DB5E9-92CC-46AC-BBCA-E79ED5A49CD5}" type="presOf" srcId="{6B38DBF0-DCC7-4FA5-97DF-98C2A02D395B}" destId="{79CB9309-CC85-49ED-A0BC-151D4BA68ACF}" srcOrd="0" destOrd="0" presId="urn:microsoft.com/office/officeart/2008/layout/NameandTitleOrganizationalChart"/>
    <dgm:cxn modelId="{374A3AFF-E118-4C79-80BA-2BA9C6CF2596}" type="presOf" srcId="{E9A3F16B-D4F2-4697-B5FC-3BCE40CA559B}" destId="{A35CCF47-96FF-45B1-B312-546AED866E84}" srcOrd="0" destOrd="0" presId="urn:microsoft.com/office/officeart/2008/layout/NameandTitleOrganizationalChart"/>
    <dgm:cxn modelId="{F3FCC578-4002-47EC-B9B2-B06CDE7201B5}" type="presOf" srcId="{755AAAF9-83D4-4A93-9202-DADDBD4AAE1D}" destId="{D1027316-AA66-406D-B5DB-881E52B448E5}" srcOrd="0" destOrd="0" presId="urn:microsoft.com/office/officeart/2008/layout/NameandTitleOrganizationalChart"/>
    <dgm:cxn modelId="{7D9EA3EB-FFB3-4541-8AB3-E262F73FFCE5}" type="presOf" srcId="{AEFD62B0-1EAD-4D4F-BCA6-0AFF6EA7995B}" destId="{ED85DDB3-CE0B-4733-ACF2-9A685E0839F1}" srcOrd="0" destOrd="0" presId="urn:microsoft.com/office/officeart/2008/layout/NameandTitleOrganizationalChart"/>
    <dgm:cxn modelId="{689C0E24-EDA7-4A99-B2C1-D1437DB733C5}" type="presOf" srcId="{86517A4E-9D4B-443F-ACBC-A7A28C54E5E4}" destId="{30AD6215-1C21-476C-9248-E15ED07AFBD9}" srcOrd="0" destOrd="0" presId="urn:microsoft.com/office/officeart/2008/layout/NameandTitleOrganizationalChart"/>
    <dgm:cxn modelId="{7B4BFB81-EB0D-43F3-B4CA-656BAC38A780}" srcId="{270B2EE1-88B3-4C42-8563-244EA3A3D78C}" destId="{1708956F-B30D-4415-B578-AC53D46F6F0B}" srcOrd="3" destOrd="0" parTransId="{3A90B5FC-EBBF-4234-9360-00D3C305D2C6}" sibTransId="{5831EA74-D436-4D15-A1A0-D8F82053D0A7}"/>
    <dgm:cxn modelId="{A3EB73F1-3888-4A88-B188-EAB116766AEE}" type="presOf" srcId="{1F3A7A95-8A21-4300-B9B1-9D4FDB624E67}" destId="{82315E03-7A69-4706-8D4A-C8FBF50B1D06}" srcOrd="0" destOrd="0" presId="urn:microsoft.com/office/officeart/2008/layout/NameandTitleOrganizationalChart"/>
    <dgm:cxn modelId="{6F35686A-DEC4-4020-99ED-052598422B5A}" type="presOf" srcId="{186319C2-2398-4B3E-B52D-FDC7B572C0F1}" destId="{0DFA928C-CA84-45A9-8A8E-7FDCACB6F131}" srcOrd="1" destOrd="0" presId="urn:microsoft.com/office/officeart/2008/layout/NameandTitleOrganizationalChart"/>
    <dgm:cxn modelId="{ECB0B173-FDDD-452E-AA14-A353377287B5}" srcId="{D6A88705-6B5E-4EC5-8F5F-DFC426486EE9}" destId="{6B38DBF0-DCC7-4FA5-97DF-98C2A02D395B}" srcOrd="0" destOrd="0" parTransId="{F141C112-2E9D-4610-A037-278D4748BFCE}" sibTransId="{64A4135B-63E5-4763-8B3E-5A0F46834C71}"/>
    <dgm:cxn modelId="{8F4D7C2E-615F-47C2-A97F-D5853C2E05D3}" srcId="{16E91CC3-3912-4E7E-B4A6-C4B2E79AB13A}" destId="{186319C2-2398-4B3E-B52D-FDC7B572C0F1}" srcOrd="1" destOrd="0" parTransId="{6D26B3C3-4F23-4642-8E3C-203B05A5A647}" sibTransId="{17F12790-3B03-414D-8848-57A612C792DE}"/>
    <dgm:cxn modelId="{FF74B2AB-8468-473C-A0F7-78B6B7CA526A}" type="presOf" srcId="{6B38DBF0-DCC7-4FA5-97DF-98C2A02D395B}" destId="{D2FF44C7-F84F-4A81-8120-0A339F15D3C9}" srcOrd="1" destOrd="0" presId="urn:microsoft.com/office/officeart/2008/layout/NameandTitleOrganizationalChart"/>
    <dgm:cxn modelId="{DCDD904A-0C55-49E5-BF1F-19769B778643}" type="presOf" srcId="{B40E2D7F-51B2-4F38-BE86-5E7C8EDA35C3}" destId="{86661C3D-55E2-4007-87D5-0F7543DE1B7B}" srcOrd="0" destOrd="0" presId="urn:microsoft.com/office/officeart/2008/layout/NameandTitleOrganizationalChart"/>
    <dgm:cxn modelId="{EE756AC9-3A8E-4F6F-93F4-013B5F26A08E}" type="presOf" srcId="{39F9FF4C-513E-4906-B8AD-78C5ADD16EC5}" destId="{03DC6C35-5010-4599-8CD4-A784ADD4B6FD}" srcOrd="1" destOrd="0" presId="urn:microsoft.com/office/officeart/2008/layout/NameandTitleOrganizationalChart"/>
    <dgm:cxn modelId="{BABB3414-BE4A-43BC-9E6A-E3F7705CFD51}" type="presOf" srcId="{1708956F-B30D-4415-B578-AC53D46F6F0B}" destId="{9D89FFF5-9A25-4583-A994-410522A6F40A}" srcOrd="1" destOrd="0" presId="urn:microsoft.com/office/officeart/2008/layout/NameandTitleOrganizationalChart"/>
    <dgm:cxn modelId="{BE691168-6B50-48CF-B2DC-F33851DB4D40}" type="presOf" srcId="{1373DC1C-052D-415E-A1D1-3CAECAC0D465}" destId="{D3DB541A-293B-4F16-91A1-915E471AEA24}" srcOrd="1" destOrd="0" presId="urn:microsoft.com/office/officeart/2008/layout/NameandTitleOrganizationalChart"/>
    <dgm:cxn modelId="{A8CC66F1-BCCD-42AC-9123-3E5AEE4A0B23}" type="presOf" srcId="{3B4FDE6D-5CBE-4043-999D-D407B744114D}" destId="{911617BA-2C7D-4BD2-A578-3A3BF5DDAF2B}" srcOrd="0" destOrd="0" presId="urn:microsoft.com/office/officeart/2008/layout/NameandTitleOrganizationalChart"/>
    <dgm:cxn modelId="{B2E87C23-FD8C-4373-9777-E848B88528CD}" type="presOf" srcId="{F6EFBD8F-2CD2-4C02-BE79-B6D33BC62FA4}" destId="{41EF7CCB-C522-46A5-A267-147BBE1FDC0D}" srcOrd="0" destOrd="0" presId="urn:microsoft.com/office/officeart/2008/layout/NameandTitleOrganizationalChart"/>
    <dgm:cxn modelId="{60560B1E-0A95-4EAE-A5FB-768EAEECBBA3}" type="presOf" srcId="{1373DC1C-052D-415E-A1D1-3CAECAC0D465}" destId="{23ECF88D-4670-4395-9F20-F8090CE30FA0}" srcOrd="0" destOrd="0" presId="urn:microsoft.com/office/officeart/2008/layout/NameandTitleOrganizationalChart"/>
    <dgm:cxn modelId="{D824E0CA-F375-49CC-B3CD-F5861F48CBFF}" srcId="{1708956F-B30D-4415-B578-AC53D46F6F0B}" destId="{19804CF1-1AED-4C7B-A18E-02B3ECC607CD}" srcOrd="0" destOrd="0" parTransId="{BCA9E8AF-C594-4936-92F0-188CAA7FEDD1}" sibTransId="{66E450B2-54D4-495B-AD16-6FE7B7CFB3EF}"/>
    <dgm:cxn modelId="{5C100265-3A98-4908-8FAF-62B7A05F1851}" type="presOf" srcId="{A065BD67-2159-4019-90C0-619F42456F14}" destId="{7E718248-134A-4A5A-9AC2-9D33C338E310}" srcOrd="0" destOrd="0" presId="urn:microsoft.com/office/officeart/2008/layout/NameandTitleOrganizationalChart"/>
    <dgm:cxn modelId="{FDDD8F1F-345A-4C0A-AC01-27CFD740FC57}" type="presOf" srcId="{64A4135B-63E5-4763-8B3E-5A0F46834C71}" destId="{963355D0-9366-41FA-8F03-9B4AB3071B2E}" srcOrd="0" destOrd="0" presId="urn:microsoft.com/office/officeart/2008/layout/NameandTitleOrganizationalChart"/>
    <dgm:cxn modelId="{577D9AD0-AA03-4147-B712-4D018A0AB617}" type="presOf" srcId="{D5FEF267-8A6B-4AF8-8CF5-45C572700F27}" destId="{406D1E9B-7906-43A1-A597-95EADB7A26C1}" srcOrd="0" destOrd="0" presId="urn:microsoft.com/office/officeart/2008/layout/NameandTitleOrganizationalChart"/>
    <dgm:cxn modelId="{4D3D8943-5E68-4AC0-9CA9-4664122A5194}" type="presOf" srcId="{DA346D9C-92F5-4EC1-923B-AD617E330D7E}" destId="{3CBEFA84-5991-46CE-95D4-3FCD4E458DF2}" srcOrd="0" destOrd="0" presId="urn:microsoft.com/office/officeart/2008/layout/NameandTitleOrganizationalChart"/>
    <dgm:cxn modelId="{2CCD36A2-2B77-4E0B-920C-F8B96F3AA087}" type="presOf" srcId="{270B2EE1-88B3-4C42-8563-244EA3A3D78C}" destId="{7359E7DC-D671-45AC-888F-26831B561506}" srcOrd="0" destOrd="0" presId="urn:microsoft.com/office/officeart/2008/layout/NameandTitleOrganizationalChart"/>
    <dgm:cxn modelId="{145B2CB9-5922-42FB-B675-B83CEED2B34E}" type="presOf" srcId="{6D26B3C3-4F23-4642-8E3C-203B05A5A647}" destId="{C9D2DD64-E881-4F99-8EE7-0B196B65F23D}" srcOrd="0" destOrd="0" presId="urn:microsoft.com/office/officeart/2008/layout/NameandTitleOrganizationalChart"/>
    <dgm:cxn modelId="{6A6B9044-0E54-4E61-99FC-18B8AB3160A0}" type="presOf" srcId="{FB5F4C90-076B-4F62-8A25-A87F70FD590F}" destId="{455DC634-0FC8-4B21-AEE7-91DE6CE40D8D}" srcOrd="0" destOrd="0" presId="urn:microsoft.com/office/officeart/2008/layout/NameandTitleOrganizationalChart"/>
    <dgm:cxn modelId="{4458DB68-40B9-4166-82DE-8025DC8A49AA}" srcId="{D5FEF267-8A6B-4AF8-8CF5-45C572700F27}" destId="{53294D4D-352A-4AB2-9E08-7BBDD74F4262}" srcOrd="1" destOrd="0" parTransId="{98DB16C4-9AAB-40FE-A0BC-FBB50F18B64E}" sibTransId="{FB5F4C90-076B-4F62-8A25-A87F70FD590F}"/>
    <dgm:cxn modelId="{2EC440C8-8873-4598-B2EE-11CC44412799}" type="presOf" srcId="{375905C7-FBCD-4CDC-B52F-EDFAED78C518}" destId="{FA158203-FE65-4003-942F-03136E7DBCD5}" srcOrd="0" destOrd="0" presId="urn:microsoft.com/office/officeart/2008/layout/NameandTitleOrganizationalChart"/>
    <dgm:cxn modelId="{1B8DC17B-2F78-4255-BE02-8CFC543F92A0}" type="presOf" srcId="{3E10A3FB-1734-4118-92BC-126E85F21BC0}" destId="{EB98FFC8-3C7B-400E-87E1-90952DC302ED}" srcOrd="0" destOrd="0" presId="urn:microsoft.com/office/officeart/2008/layout/NameandTitleOrganizationalChart"/>
    <dgm:cxn modelId="{D15BF831-B270-43D3-AFB8-ACC7E2F4B3C5}" type="presOf" srcId="{D79D955C-DA79-49EC-A5A1-4C2E4471117B}" destId="{868A8C17-721A-4673-88D8-6772505A2889}" srcOrd="0" destOrd="0" presId="urn:microsoft.com/office/officeart/2008/layout/NameandTitleOrganizationalChart"/>
    <dgm:cxn modelId="{34A47FEF-541E-494E-AB8F-3616AB17A045}" srcId="{1373DC1C-052D-415E-A1D1-3CAECAC0D465}" destId="{270B2EE1-88B3-4C42-8563-244EA3A3D78C}" srcOrd="1" destOrd="0" parTransId="{BD7E2296-AB70-4376-BAB9-171AA02539D6}" sibTransId="{755AAAF9-83D4-4A93-9202-DADDBD4AAE1D}"/>
    <dgm:cxn modelId="{F7B39B9A-AB35-4E5B-99A3-96CAE2D09F57}" type="presOf" srcId="{B6946E78-3F52-4BA9-9D69-6E3270CB03A5}" destId="{85E715E5-1285-4189-84BF-F2BDD59A246D}" srcOrd="0" destOrd="0" presId="urn:microsoft.com/office/officeart/2008/layout/NameandTitleOrganizationalChart"/>
    <dgm:cxn modelId="{756841AB-B0C9-456C-8D59-66705F7C03BD}" type="presOf" srcId="{37246FD4-419E-4CDA-A11A-275C2532C313}" destId="{604F2547-F4E0-4276-96C5-54C74EE56501}" srcOrd="0" destOrd="0" presId="urn:microsoft.com/office/officeart/2008/layout/NameandTitleOrganizationalChart"/>
    <dgm:cxn modelId="{F1F3A31D-CC41-4A7B-A406-288E4247015F}" type="presOf" srcId="{19804CF1-1AED-4C7B-A18E-02B3ECC607CD}" destId="{3C55B07A-3181-4B42-893B-DA3B3C8F2FD3}" srcOrd="0" destOrd="0" presId="urn:microsoft.com/office/officeart/2008/layout/NameandTitleOrganizationalChart"/>
    <dgm:cxn modelId="{9AB14E9D-80AA-4A95-90BC-8C0D46CF3628}" type="presOf" srcId="{66E450B2-54D4-495B-AD16-6FE7B7CFB3EF}" destId="{F4E268F1-EC9D-4167-A72A-EE7FFB143B57}" srcOrd="0" destOrd="0" presId="urn:microsoft.com/office/officeart/2008/layout/NameandTitleOrganizationalChart"/>
    <dgm:cxn modelId="{AAA04F25-F38E-405E-ADCF-219C220A283A}" type="presOf" srcId="{5831EA74-D436-4D15-A1A0-D8F82053D0A7}" destId="{41AEFA12-E24C-4787-AA09-3D486A5A80CD}" srcOrd="0" destOrd="0" presId="urn:microsoft.com/office/officeart/2008/layout/NameandTitleOrganizationalChart"/>
    <dgm:cxn modelId="{0874C1B8-C25D-4488-9CF1-28C044B1D73A}" type="presOf" srcId="{16E91CC3-3912-4E7E-B4A6-C4B2E79AB13A}" destId="{28DB6781-ACB6-4BBD-A6CD-044B57C8BD17}" srcOrd="0" destOrd="0" presId="urn:microsoft.com/office/officeart/2008/layout/NameandTitleOrganizationalChart"/>
    <dgm:cxn modelId="{2F0829F3-D59F-45E1-B26C-0AABDFADB9BE}" type="presOf" srcId="{E7D08132-E944-417B-B107-8BCD71D7D4B4}" destId="{5E49635E-EE10-4F23-ACB9-6B5EF1A2D73E}" srcOrd="0" destOrd="0" presId="urn:microsoft.com/office/officeart/2008/layout/NameandTitleOrganizationalChart"/>
    <dgm:cxn modelId="{4A791E03-F1EA-4686-8E9A-19994B55D312}" type="presOf" srcId="{D6A88705-6B5E-4EC5-8F5F-DFC426486EE9}" destId="{59D4D022-E8A5-4587-AFD1-4EBBA0D99071}" srcOrd="0" destOrd="0" presId="urn:microsoft.com/office/officeart/2008/layout/NameandTitleOrganizationalChart"/>
    <dgm:cxn modelId="{393C0D9F-B325-4853-98EB-2807271F976B}" type="presOf" srcId="{D5FEF267-8A6B-4AF8-8CF5-45C572700F27}" destId="{E4C8A6C7-C4C2-45AE-8759-D4B179679BF4}" srcOrd="1" destOrd="0" presId="urn:microsoft.com/office/officeart/2008/layout/NameandTitleOrganizationalChart"/>
    <dgm:cxn modelId="{6A921BA9-F4F0-4853-BF6E-19DCD0B5619D}" type="presOf" srcId="{96B33E2D-4BAE-4EB6-85ED-C6F06A3A4374}" destId="{371999B7-4E4D-4A17-9E86-3F79485BB18B}" srcOrd="0" destOrd="0" presId="urn:microsoft.com/office/officeart/2008/layout/NameandTitleOrganizationalChart"/>
    <dgm:cxn modelId="{CE2A34C1-1B4A-40FD-8A14-65A9C668923A}" type="presOf" srcId="{0599A033-CA2F-4C5A-ABC9-4C385033697B}" destId="{278066E6-3A14-4276-93CD-0E57A57ABF7C}" srcOrd="0" destOrd="0" presId="urn:microsoft.com/office/officeart/2008/layout/NameandTitleOrganizationalChart"/>
    <dgm:cxn modelId="{2799A429-9DAC-441A-81C6-610921AE1826}" type="presOf" srcId="{EE2299C0-F7E0-46CC-8A61-45CA62BC380A}" destId="{DCD3AACB-B108-47C7-B14A-B40D4F78618B}" srcOrd="0" destOrd="0" presId="urn:microsoft.com/office/officeart/2008/layout/NameandTitleOrganizationalChart"/>
    <dgm:cxn modelId="{BC053AA6-B81A-4D2C-AEF0-704D80E53D25}" type="presOf" srcId="{A6EAB19D-88B8-41B3-994D-56360C35D878}" destId="{2227C54B-B8DF-432D-9B3B-6A27607A9565}" srcOrd="0" destOrd="0" presId="urn:microsoft.com/office/officeart/2008/layout/NameandTitleOrganizationalChart"/>
    <dgm:cxn modelId="{90144DE7-A93D-41C6-9D6E-EEDF954368D3}" type="presOf" srcId="{BCA9E8AF-C594-4936-92F0-188CAA7FEDD1}" destId="{DD2C5AA0-2E35-4A90-9597-F54FFB7AFE03}" srcOrd="0" destOrd="0" presId="urn:microsoft.com/office/officeart/2008/layout/NameandTitleOrganizationalChart"/>
    <dgm:cxn modelId="{8A6B6C57-AC28-4C1E-AE2F-EC370EB5D408}" type="presOf" srcId="{B0DECC5E-BBEE-4D3D-9AD5-840CBA21EC1C}" destId="{254E4E27-8C15-4BE5-81EE-7357595E2907}" srcOrd="0" destOrd="0" presId="urn:microsoft.com/office/officeart/2008/layout/NameandTitleOrganizationalChart"/>
    <dgm:cxn modelId="{FB1A18A1-0916-4192-848C-FA802CC296F2}" type="presOf" srcId="{9D758C40-007E-4F35-A8F4-7800599CDEBC}" destId="{E80131D8-1AA8-4BBB-965E-6262E23B689F}" srcOrd="1" destOrd="0" presId="urn:microsoft.com/office/officeart/2008/layout/NameandTitleOrganizationalChart"/>
    <dgm:cxn modelId="{D47ED7B8-C592-411E-B5FD-0292A9EB242B}" srcId="{E7D08132-E944-417B-B107-8BCD71D7D4B4}" destId="{9D758C40-007E-4F35-A8F4-7800599CDEBC}" srcOrd="0" destOrd="0" parTransId="{0599A033-CA2F-4C5A-ABC9-4C385033697B}" sibTransId="{375905C7-FBCD-4CDC-B52F-EDFAED78C518}"/>
    <dgm:cxn modelId="{B55791CD-8D08-457D-A6BD-C87B8BF3BAFA}" type="presOf" srcId="{F141C112-2E9D-4610-A037-278D4748BFCE}" destId="{3423E66B-3B17-49F3-9351-E4A760F54807}" srcOrd="0" destOrd="0" presId="urn:microsoft.com/office/officeart/2008/layout/NameandTitleOrganizationalChart"/>
    <dgm:cxn modelId="{981BB459-F49F-45CD-87F4-23F84ACED895}" type="presOf" srcId="{20DF0100-2CC1-42C4-9603-52DE7FFAC8C0}" destId="{A63ABAF1-C6C1-462D-B71A-3664FCDE6806}" srcOrd="0" destOrd="0" presId="urn:microsoft.com/office/officeart/2008/layout/NameandTitleOrganizationalChart"/>
    <dgm:cxn modelId="{CAEBE0E8-027A-47E6-ACE5-A07B4064072F}" srcId="{DA346D9C-92F5-4EC1-923B-AD617E330D7E}" destId="{B0DECC5E-BBEE-4D3D-9AD5-840CBA21EC1C}" srcOrd="0" destOrd="0" parTransId="{B6946E78-3F52-4BA9-9D69-6E3270CB03A5}" sibTransId="{3B4FDE6D-5CBE-4043-999D-D407B744114D}"/>
    <dgm:cxn modelId="{2EEF2EB3-A81D-4B82-AD85-A1A8CECA506F}" type="presOf" srcId="{3A90B5FC-EBBF-4234-9360-00D3C305D2C6}" destId="{65F22D75-7B03-4A42-9280-1F1678D1E452}" srcOrd="0" destOrd="0" presId="urn:microsoft.com/office/officeart/2008/layout/NameandTitleOrganizationalChart"/>
    <dgm:cxn modelId="{426A5E2B-1531-48D5-8215-453BD54E764E}" type="presOf" srcId="{19804CF1-1AED-4C7B-A18E-02B3ECC607CD}" destId="{48F2D2E8-72AD-48F4-A3B4-E3C0DDBA5BA0}" srcOrd="1" destOrd="0" presId="urn:microsoft.com/office/officeart/2008/layout/NameandTitleOrganizationalChart"/>
    <dgm:cxn modelId="{BAB4A6D9-951F-4008-BEE0-83B5A3C1B2A0}" type="presOf" srcId="{53294D4D-352A-4AB2-9E08-7BBDD74F4262}" destId="{E01C33AF-91FC-4971-AD23-F0AF0081D137}" srcOrd="0" destOrd="0" presId="urn:microsoft.com/office/officeart/2008/layout/NameandTitleOrganizationalChart"/>
    <dgm:cxn modelId="{A7FC4150-6FE6-4D32-A7E4-3BE9F3CB3114}" type="presOf" srcId="{98DB16C4-9AAB-40FE-A0BC-FBB50F18B64E}" destId="{83A565BF-4CCE-4808-AF74-15EA27DBD718}" srcOrd="0" destOrd="0" presId="urn:microsoft.com/office/officeart/2008/layout/NameandTitleOrganizationalChart"/>
    <dgm:cxn modelId="{F6BD03CD-CE83-42FE-80E9-01B68D9DE04B}" type="presOf" srcId="{E7D08132-E944-417B-B107-8BCD71D7D4B4}" destId="{4014388A-8075-4D31-BF64-BCB750D36BC2}" srcOrd="1" destOrd="0" presId="urn:microsoft.com/office/officeart/2008/layout/NameandTitleOrganizationalChart"/>
    <dgm:cxn modelId="{0FFAF97F-61E9-4AFD-A0E0-C9BC3966F814}" srcId="{A065BD67-2159-4019-90C0-619F42456F14}" destId="{D6A88705-6B5E-4EC5-8F5F-DFC426486EE9}" srcOrd="0" destOrd="0" parTransId="{C38FB8CB-FBDD-4D2E-9099-777AF4E13991}" sibTransId="{3C1BE4D5-DDFB-4099-AFD2-DCEF2BB4F9E4}"/>
    <dgm:cxn modelId="{BCC0BBE4-BA7B-4152-B0AB-C7E3ABE53C43}" srcId="{270B2EE1-88B3-4C42-8563-244EA3A3D78C}" destId="{DA346D9C-92F5-4EC1-923B-AD617E330D7E}" srcOrd="2" destOrd="0" parTransId="{507867A0-5FA9-452D-8575-7BD3F8F609D6}" sibTransId="{2FA54472-05DD-4B54-8627-A7F55EB438BB}"/>
    <dgm:cxn modelId="{6F372AB7-67A1-472F-8161-458B047402AE}" type="presOf" srcId="{4EB5A854-E92C-444F-B570-8D72D1C554AD}" destId="{F45F8A4A-14AB-4C0D-8898-D651BC017F11}" srcOrd="1" destOrd="0" presId="urn:microsoft.com/office/officeart/2008/layout/NameandTitleOrganizationalChart"/>
    <dgm:cxn modelId="{0612216E-EE9F-42D8-A039-1EB2EC855EC1}" srcId="{1373DC1C-052D-415E-A1D1-3CAECAC0D465}" destId="{D5FEF267-8A6B-4AF8-8CF5-45C572700F27}" srcOrd="0" destOrd="0" parTransId="{1F3A7A95-8A21-4300-B9B1-9D4FDB624E67}" sibTransId="{F3353DCB-835E-4708-AB6F-F476DDD2976C}"/>
    <dgm:cxn modelId="{B3CD7C77-8057-47B3-AE24-30B59408903B}" type="presOf" srcId="{17F12790-3B03-414D-8848-57A612C792DE}" destId="{9D029CFB-CBA6-4929-B80E-D3D3095A098D}" srcOrd="0" destOrd="0" presId="urn:microsoft.com/office/officeart/2008/layout/NameandTitleOrganizationalChart"/>
    <dgm:cxn modelId="{202A6E29-80C0-483B-AFDE-EEF4AB8050AB}" type="presOf" srcId="{39F9FF4C-513E-4906-B8AD-78C5ADD16EC5}" destId="{BE790A34-1B86-43B2-86C0-7ECD360C5F7E}" srcOrd="0" destOrd="0" presId="urn:microsoft.com/office/officeart/2008/layout/NameandTitleOrganizationalChart"/>
    <dgm:cxn modelId="{C2F56B01-E851-410B-9270-5A9FAC82BE8F}" type="presOf" srcId="{507867A0-5FA9-452D-8575-7BD3F8F609D6}" destId="{A514F5D7-FEAA-4A26-9E63-EA11D3C90C17}" srcOrd="0" destOrd="0" presId="urn:microsoft.com/office/officeart/2008/layout/NameandTitleOrganizationalChart"/>
    <dgm:cxn modelId="{15E1B6D9-A0FB-4A68-9E86-C968F3395989}" type="presOf" srcId="{815F8CF9-520C-493A-9604-45B625783F49}" destId="{52F8C789-6F38-4A61-9EE4-B4E41385F0C5}" srcOrd="0" destOrd="0" presId="urn:microsoft.com/office/officeart/2008/layout/NameandTitleOrganizationalChart"/>
    <dgm:cxn modelId="{812CC410-26B9-4807-8AFC-8106E38AD0C0}" type="presOf" srcId="{270B2EE1-88B3-4C42-8563-244EA3A3D78C}" destId="{2722E151-82B4-485E-B492-B146583E157C}" srcOrd="1" destOrd="0" presId="urn:microsoft.com/office/officeart/2008/layout/NameandTitleOrganizationalChart"/>
    <dgm:cxn modelId="{8C39D4AA-5CEC-4379-95CE-6B780955DD14}" type="presOf" srcId="{16E91CC3-3912-4E7E-B4A6-C4B2E79AB13A}" destId="{41BF7AA9-5C45-4AA7-868A-0EA629D1B9D7}" srcOrd="1" destOrd="0" presId="urn:microsoft.com/office/officeart/2008/layout/NameandTitleOrganizationalChart"/>
    <dgm:cxn modelId="{6468BE3E-6AC8-4614-BB8F-B551734698F8}" srcId="{6B38DBF0-DCC7-4FA5-97DF-98C2A02D395B}" destId="{1373DC1C-052D-415E-A1D1-3CAECAC0D465}" srcOrd="1" destOrd="0" parTransId="{E9A3F16B-D4F2-4697-B5FC-3BCE40CA559B}" sibTransId="{20DF0100-2CC1-42C4-9603-52DE7FFAC8C0}"/>
    <dgm:cxn modelId="{4184352B-1C50-4323-92E1-C0A1DC05476F}" type="presOf" srcId="{2FA54472-05DD-4B54-8627-A7F55EB438BB}" destId="{EB5C9ED3-6692-4BDC-8EE7-531C881C2E39}" srcOrd="0" destOrd="0" presId="urn:microsoft.com/office/officeart/2008/layout/NameandTitleOrganizationalChart"/>
    <dgm:cxn modelId="{27217086-2419-49CE-BDF7-4CAA2BE268C6}" type="presOf" srcId="{DA346D9C-92F5-4EC1-923B-AD617E330D7E}" destId="{6DA890FC-4147-48F0-8ECD-56FBE2A85F7E}" srcOrd="1" destOrd="0" presId="urn:microsoft.com/office/officeart/2008/layout/NameandTitleOrganizationalChart"/>
    <dgm:cxn modelId="{5D7A2009-2841-436F-8C88-9D0BD422D26A}" type="presParOf" srcId="{7E718248-134A-4A5A-9AC2-9D33C338E310}" destId="{7F00AADD-7EA5-40C9-A6E3-98DD833333BF}" srcOrd="0" destOrd="0" presId="urn:microsoft.com/office/officeart/2008/layout/NameandTitleOrganizationalChart"/>
    <dgm:cxn modelId="{896BF727-E27B-4F9F-A5E0-C65DEFD0132F}" type="presParOf" srcId="{7F00AADD-7EA5-40C9-A6E3-98DD833333BF}" destId="{D2B3EAE2-F727-4ECF-89DE-95A4B0DBD3FA}" srcOrd="0" destOrd="0" presId="urn:microsoft.com/office/officeart/2008/layout/NameandTitleOrganizationalChart"/>
    <dgm:cxn modelId="{545E939B-C544-4844-8E37-9C84D08F946B}" type="presParOf" srcId="{D2B3EAE2-F727-4ECF-89DE-95A4B0DBD3FA}" destId="{59D4D022-E8A5-4587-AFD1-4EBBA0D99071}" srcOrd="0" destOrd="0" presId="urn:microsoft.com/office/officeart/2008/layout/NameandTitleOrganizationalChart"/>
    <dgm:cxn modelId="{27325BD1-9126-42A7-887F-BB506C26DBFE}" type="presParOf" srcId="{D2B3EAE2-F727-4ECF-89DE-95A4B0DBD3FA}" destId="{3331A529-1E49-4FC6-9867-14151516736D}" srcOrd="1" destOrd="0" presId="urn:microsoft.com/office/officeart/2008/layout/NameandTitleOrganizationalChart"/>
    <dgm:cxn modelId="{D69504FD-2910-4A2E-AE77-F3B1122095AF}" type="presParOf" srcId="{D2B3EAE2-F727-4ECF-89DE-95A4B0DBD3FA}" destId="{AAF4F0DD-98BF-415F-AC3C-4D828D9EAC5F}" srcOrd="2" destOrd="0" presId="urn:microsoft.com/office/officeart/2008/layout/NameandTitleOrganizationalChart"/>
    <dgm:cxn modelId="{9F329973-A31B-43E7-8A4E-4AF442669993}" type="presParOf" srcId="{7F00AADD-7EA5-40C9-A6E3-98DD833333BF}" destId="{A4E3D913-2A4C-4F0C-9407-8CF7FF995C45}" srcOrd="1" destOrd="0" presId="urn:microsoft.com/office/officeart/2008/layout/NameandTitleOrganizationalChart"/>
    <dgm:cxn modelId="{96AFCA92-A4FD-40B8-8E41-240CC977E24D}" type="presParOf" srcId="{A4E3D913-2A4C-4F0C-9407-8CF7FF995C45}" destId="{3423E66B-3B17-49F3-9351-E4A760F54807}" srcOrd="0" destOrd="0" presId="urn:microsoft.com/office/officeart/2008/layout/NameandTitleOrganizationalChart"/>
    <dgm:cxn modelId="{C79BCA80-E9D4-4EC5-899C-D8D8E0628209}" type="presParOf" srcId="{A4E3D913-2A4C-4F0C-9407-8CF7FF995C45}" destId="{D94E2C55-11FE-4DDC-883C-D0B983171D06}" srcOrd="1" destOrd="0" presId="urn:microsoft.com/office/officeart/2008/layout/NameandTitleOrganizationalChart"/>
    <dgm:cxn modelId="{B06A2A21-AD91-420F-BD62-329A18A9A4D7}" type="presParOf" srcId="{D94E2C55-11FE-4DDC-883C-D0B983171D06}" destId="{3988C45A-934E-439F-B698-D61FCEBF9474}" srcOrd="0" destOrd="0" presId="urn:microsoft.com/office/officeart/2008/layout/NameandTitleOrganizationalChart"/>
    <dgm:cxn modelId="{374B0FE2-4B4C-45AD-98D1-4121AF9CDC09}" type="presParOf" srcId="{3988C45A-934E-439F-B698-D61FCEBF9474}" destId="{79CB9309-CC85-49ED-A0BC-151D4BA68ACF}" srcOrd="0" destOrd="0" presId="urn:microsoft.com/office/officeart/2008/layout/NameandTitleOrganizationalChart"/>
    <dgm:cxn modelId="{E573EAEE-DA16-45B9-924D-BE02DDB38456}" type="presParOf" srcId="{3988C45A-934E-439F-B698-D61FCEBF9474}" destId="{963355D0-9366-41FA-8F03-9B4AB3071B2E}" srcOrd="1" destOrd="0" presId="urn:microsoft.com/office/officeart/2008/layout/NameandTitleOrganizationalChart"/>
    <dgm:cxn modelId="{78AB5C63-DE04-473B-BA75-ECB41049DFA7}" type="presParOf" srcId="{3988C45A-934E-439F-B698-D61FCEBF9474}" destId="{D2FF44C7-F84F-4A81-8120-0A339F15D3C9}" srcOrd="2" destOrd="0" presId="urn:microsoft.com/office/officeart/2008/layout/NameandTitleOrganizationalChart"/>
    <dgm:cxn modelId="{49F64581-CEEC-4717-856B-A313D92F1FE3}" type="presParOf" srcId="{D94E2C55-11FE-4DDC-883C-D0B983171D06}" destId="{775CD373-64B7-4E47-8E26-2A5772274E30}" srcOrd="1" destOrd="0" presId="urn:microsoft.com/office/officeart/2008/layout/NameandTitleOrganizationalChart"/>
    <dgm:cxn modelId="{4AAA712C-4BB1-4114-B035-3CE584FA0B79}" type="presParOf" srcId="{775CD373-64B7-4E47-8E26-2A5772274E30}" destId="{EB98FFC8-3C7B-400E-87E1-90952DC302ED}" srcOrd="0" destOrd="0" presId="urn:microsoft.com/office/officeart/2008/layout/NameandTitleOrganizationalChart"/>
    <dgm:cxn modelId="{0F844A9D-E7AA-4F3A-BAF2-AF6DB02C1E8F}" type="presParOf" srcId="{775CD373-64B7-4E47-8E26-2A5772274E30}" destId="{7D8C8164-97C6-4760-8279-91B3BD108657}" srcOrd="1" destOrd="0" presId="urn:microsoft.com/office/officeart/2008/layout/NameandTitleOrganizationalChart"/>
    <dgm:cxn modelId="{4E044F7B-4201-407F-B019-E83C340A26AA}" type="presParOf" srcId="{7D8C8164-97C6-4760-8279-91B3BD108657}" destId="{C7C96F50-5C67-4107-A3B0-BE0867A28ECA}" srcOrd="0" destOrd="0" presId="urn:microsoft.com/office/officeart/2008/layout/NameandTitleOrganizationalChart"/>
    <dgm:cxn modelId="{D6469DE9-43D1-4733-92FC-665C0FC845A4}" type="presParOf" srcId="{C7C96F50-5C67-4107-A3B0-BE0867A28ECA}" destId="{28DB6781-ACB6-4BBD-A6CD-044B57C8BD17}" srcOrd="0" destOrd="0" presId="urn:microsoft.com/office/officeart/2008/layout/NameandTitleOrganizationalChart"/>
    <dgm:cxn modelId="{53177BF7-85BF-44D6-9F2E-7FBA91E5BA3E}" type="presParOf" srcId="{C7C96F50-5C67-4107-A3B0-BE0867A28ECA}" destId="{98182520-91B9-483E-97B3-E259A4124D6A}" srcOrd="1" destOrd="0" presId="urn:microsoft.com/office/officeart/2008/layout/NameandTitleOrganizationalChart"/>
    <dgm:cxn modelId="{8012BB81-468E-4C5B-9726-9AEFDDCB8DD0}" type="presParOf" srcId="{C7C96F50-5C67-4107-A3B0-BE0867A28ECA}" destId="{41BF7AA9-5C45-4AA7-868A-0EA629D1B9D7}" srcOrd="2" destOrd="0" presId="urn:microsoft.com/office/officeart/2008/layout/NameandTitleOrganizationalChart"/>
    <dgm:cxn modelId="{09F53A32-2184-474A-8AD8-A7C9817F5D9F}" type="presParOf" srcId="{7D8C8164-97C6-4760-8279-91B3BD108657}" destId="{12B258D9-C27C-4E55-9228-5A642C880AD0}" srcOrd="1" destOrd="0" presId="urn:microsoft.com/office/officeart/2008/layout/NameandTitleOrganizationalChart"/>
    <dgm:cxn modelId="{9AA980D7-9C89-4830-9CFC-3E19090BB76C}" type="presParOf" srcId="{12B258D9-C27C-4E55-9228-5A642C880AD0}" destId="{86661C3D-55E2-4007-87D5-0F7543DE1B7B}" srcOrd="0" destOrd="0" presId="urn:microsoft.com/office/officeart/2008/layout/NameandTitleOrganizationalChart"/>
    <dgm:cxn modelId="{D8C4F4D9-7C5A-4F89-BA25-025E550ABBFA}" type="presParOf" srcId="{12B258D9-C27C-4E55-9228-5A642C880AD0}" destId="{AB198508-6856-4FD0-A0F2-D2B499A7518D}" srcOrd="1" destOrd="0" presId="urn:microsoft.com/office/officeart/2008/layout/NameandTitleOrganizationalChart"/>
    <dgm:cxn modelId="{79B89576-3909-4E91-B689-1C2537A98234}" type="presParOf" srcId="{AB198508-6856-4FD0-A0F2-D2B499A7518D}" destId="{26E074A2-D7C8-429D-8A66-A10D1EDEF27F}" srcOrd="0" destOrd="0" presId="urn:microsoft.com/office/officeart/2008/layout/NameandTitleOrganizationalChart"/>
    <dgm:cxn modelId="{0CB8ED47-443E-48DA-B86F-1771A9C277D2}" type="presParOf" srcId="{26E074A2-D7C8-429D-8A66-A10D1EDEF27F}" destId="{BE790A34-1B86-43B2-86C0-7ECD360C5F7E}" srcOrd="0" destOrd="0" presId="urn:microsoft.com/office/officeart/2008/layout/NameandTitleOrganizationalChart"/>
    <dgm:cxn modelId="{3CF5DF09-57D7-4745-ABBC-8DF6FD167530}" type="presParOf" srcId="{26E074A2-D7C8-429D-8A66-A10D1EDEF27F}" destId="{604F2547-F4E0-4276-96C5-54C74EE56501}" srcOrd="1" destOrd="0" presId="urn:microsoft.com/office/officeart/2008/layout/NameandTitleOrganizationalChart"/>
    <dgm:cxn modelId="{B58D3A7C-A41D-481F-A487-456DFCC0AE4A}" type="presParOf" srcId="{26E074A2-D7C8-429D-8A66-A10D1EDEF27F}" destId="{03DC6C35-5010-4599-8CD4-A784ADD4B6FD}" srcOrd="2" destOrd="0" presId="urn:microsoft.com/office/officeart/2008/layout/NameandTitleOrganizationalChart"/>
    <dgm:cxn modelId="{A1348B11-076E-4864-A163-BCEFD00F2881}" type="presParOf" srcId="{AB198508-6856-4FD0-A0F2-D2B499A7518D}" destId="{4935A302-0839-42C7-83EE-DD337A019976}" srcOrd="1" destOrd="0" presId="urn:microsoft.com/office/officeart/2008/layout/NameandTitleOrganizationalChart"/>
    <dgm:cxn modelId="{F5F27382-A8C0-4F95-82D8-421D5A755E8F}" type="presParOf" srcId="{AB198508-6856-4FD0-A0F2-D2B499A7518D}" destId="{42DE29DA-7A27-41E5-8486-78792213DDD8}" srcOrd="2" destOrd="0" presId="urn:microsoft.com/office/officeart/2008/layout/NameandTitleOrganizationalChart"/>
    <dgm:cxn modelId="{DE3CAB30-28C2-42CF-9B30-2394C8D59C7B}" type="presParOf" srcId="{12B258D9-C27C-4E55-9228-5A642C880AD0}" destId="{C9D2DD64-E881-4F99-8EE7-0B196B65F23D}" srcOrd="2" destOrd="0" presId="urn:microsoft.com/office/officeart/2008/layout/NameandTitleOrganizationalChart"/>
    <dgm:cxn modelId="{54417B2C-EB83-4362-98F0-F22392B10700}" type="presParOf" srcId="{12B258D9-C27C-4E55-9228-5A642C880AD0}" destId="{21D47893-1E64-41E5-BE17-641449614FB1}" srcOrd="3" destOrd="0" presId="urn:microsoft.com/office/officeart/2008/layout/NameandTitleOrganizationalChart"/>
    <dgm:cxn modelId="{F3F59F3D-B94E-430C-8A84-489F6397501A}" type="presParOf" srcId="{21D47893-1E64-41E5-BE17-641449614FB1}" destId="{83D80351-D269-4DB7-A85B-4F1B2EA3DEE6}" srcOrd="0" destOrd="0" presId="urn:microsoft.com/office/officeart/2008/layout/NameandTitleOrganizationalChart"/>
    <dgm:cxn modelId="{09D017A6-74D6-437B-846E-EF955E5DDE23}" type="presParOf" srcId="{83D80351-D269-4DB7-A85B-4F1B2EA3DEE6}" destId="{70CACA2E-0472-448D-B1EF-1301B467663B}" srcOrd="0" destOrd="0" presId="urn:microsoft.com/office/officeart/2008/layout/NameandTitleOrganizationalChart"/>
    <dgm:cxn modelId="{8FD84352-2B6E-4C4C-8FDE-41B2F944142E}" type="presParOf" srcId="{83D80351-D269-4DB7-A85B-4F1B2EA3DEE6}" destId="{9D029CFB-CBA6-4929-B80E-D3D3095A098D}" srcOrd="1" destOrd="0" presId="urn:microsoft.com/office/officeart/2008/layout/NameandTitleOrganizationalChart"/>
    <dgm:cxn modelId="{6198797C-F120-4C46-A694-FD25D7F5DEF0}" type="presParOf" srcId="{83D80351-D269-4DB7-A85B-4F1B2EA3DEE6}" destId="{0DFA928C-CA84-45A9-8A8E-7FDCACB6F131}" srcOrd="2" destOrd="0" presId="urn:microsoft.com/office/officeart/2008/layout/NameandTitleOrganizationalChart"/>
    <dgm:cxn modelId="{34396B89-1101-4998-960D-4A4EAF70DC0D}" type="presParOf" srcId="{21D47893-1E64-41E5-BE17-641449614FB1}" destId="{9C35E1EB-C937-4F78-980B-CF3E37B2E7C4}" srcOrd="1" destOrd="0" presId="urn:microsoft.com/office/officeart/2008/layout/NameandTitleOrganizationalChart"/>
    <dgm:cxn modelId="{1D366F20-7F3F-4114-991B-DEDD781AE589}" type="presParOf" srcId="{21D47893-1E64-41E5-BE17-641449614FB1}" destId="{C13798A0-CB1B-4FEC-8B88-8553F5B3D42D}" srcOrd="2" destOrd="0" presId="urn:microsoft.com/office/officeart/2008/layout/NameandTitleOrganizationalChart"/>
    <dgm:cxn modelId="{4961DCFD-C5F3-4E86-88D5-302C6AC7EFD9}" type="presParOf" srcId="{12B258D9-C27C-4E55-9228-5A642C880AD0}" destId="{DCD3AACB-B108-47C7-B14A-B40D4F78618B}" srcOrd="4" destOrd="0" presId="urn:microsoft.com/office/officeart/2008/layout/NameandTitleOrganizationalChart"/>
    <dgm:cxn modelId="{607AD8CB-2D09-4AFA-8B59-B0A3F517DB89}" type="presParOf" srcId="{12B258D9-C27C-4E55-9228-5A642C880AD0}" destId="{C39193D9-204A-4EB6-A92D-42F1FFE52261}" srcOrd="5" destOrd="0" presId="urn:microsoft.com/office/officeart/2008/layout/NameandTitleOrganizationalChart"/>
    <dgm:cxn modelId="{FD89F393-524B-4079-A56C-878D6F65DC28}" type="presParOf" srcId="{C39193D9-204A-4EB6-A92D-42F1FFE52261}" destId="{FBFEFC50-A24E-48FB-8AFB-1675B1EE3767}" srcOrd="0" destOrd="0" presId="urn:microsoft.com/office/officeart/2008/layout/NameandTitleOrganizationalChart"/>
    <dgm:cxn modelId="{F1569067-C139-499C-B56A-8E13038923A5}" type="presParOf" srcId="{FBFEFC50-A24E-48FB-8AFB-1675B1EE3767}" destId="{6F823A21-5341-4D5A-B606-F883A0053BBD}" srcOrd="0" destOrd="0" presId="urn:microsoft.com/office/officeart/2008/layout/NameandTitleOrganizationalChart"/>
    <dgm:cxn modelId="{EABEF2A8-336A-45E4-ABC5-612495E7F125}" type="presParOf" srcId="{FBFEFC50-A24E-48FB-8AFB-1675B1EE3767}" destId="{52F8C789-6F38-4A61-9EE4-B4E41385F0C5}" srcOrd="1" destOrd="0" presId="urn:microsoft.com/office/officeart/2008/layout/NameandTitleOrganizationalChart"/>
    <dgm:cxn modelId="{5C410518-0E32-47A5-A022-128F08D28DFE}" type="presParOf" srcId="{FBFEFC50-A24E-48FB-8AFB-1675B1EE3767}" destId="{F45F8A4A-14AB-4C0D-8898-D651BC017F11}" srcOrd="2" destOrd="0" presId="urn:microsoft.com/office/officeart/2008/layout/NameandTitleOrganizationalChart"/>
    <dgm:cxn modelId="{101884C8-6F56-4C20-8A23-EB8BA2EC818F}" type="presParOf" srcId="{C39193D9-204A-4EB6-A92D-42F1FFE52261}" destId="{6BFCE982-139C-41C2-9C1B-44564E1B6773}" srcOrd="1" destOrd="0" presId="urn:microsoft.com/office/officeart/2008/layout/NameandTitleOrganizationalChart"/>
    <dgm:cxn modelId="{DC763913-D724-4C14-A689-FE752C2C6587}" type="presParOf" srcId="{C39193D9-204A-4EB6-A92D-42F1FFE52261}" destId="{6AA222F2-E57F-46A4-8F3E-70613F5922BF}" srcOrd="2" destOrd="0" presId="urn:microsoft.com/office/officeart/2008/layout/NameandTitleOrganizationalChart"/>
    <dgm:cxn modelId="{3ED751C2-0DF5-45BA-876F-BF6BEC6623B7}" type="presParOf" srcId="{7D8C8164-97C6-4760-8279-91B3BD108657}" destId="{032B09D7-3062-4906-8C42-08176A777AAB}" srcOrd="2" destOrd="0" presId="urn:microsoft.com/office/officeart/2008/layout/NameandTitleOrganizationalChart"/>
    <dgm:cxn modelId="{64C8EE72-2275-4A51-A1AD-F2D2C11CE196}" type="presParOf" srcId="{775CD373-64B7-4E47-8E26-2A5772274E30}" destId="{A35CCF47-96FF-45B1-B312-546AED866E84}" srcOrd="2" destOrd="0" presId="urn:microsoft.com/office/officeart/2008/layout/NameandTitleOrganizationalChart"/>
    <dgm:cxn modelId="{AA863B07-20A2-4C38-BEC5-E0E467162BC7}" type="presParOf" srcId="{775CD373-64B7-4E47-8E26-2A5772274E30}" destId="{425EFD56-3A37-460A-8A38-1E0DBFFE4A8E}" srcOrd="3" destOrd="0" presId="urn:microsoft.com/office/officeart/2008/layout/NameandTitleOrganizationalChart"/>
    <dgm:cxn modelId="{FC10928C-C5A9-4E5A-B456-6139A4B6CF06}" type="presParOf" srcId="{425EFD56-3A37-460A-8A38-1E0DBFFE4A8E}" destId="{88184823-9112-4E5C-9637-25DB1E67CC7B}" srcOrd="0" destOrd="0" presId="urn:microsoft.com/office/officeart/2008/layout/NameandTitleOrganizationalChart"/>
    <dgm:cxn modelId="{DB5D13AD-B450-4C88-A8E5-F4459261EA40}" type="presParOf" srcId="{88184823-9112-4E5C-9637-25DB1E67CC7B}" destId="{23ECF88D-4670-4395-9F20-F8090CE30FA0}" srcOrd="0" destOrd="0" presId="urn:microsoft.com/office/officeart/2008/layout/NameandTitleOrganizationalChart"/>
    <dgm:cxn modelId="{D33C7B71-42FD-4C1F-8DCC-F87A1FA05AD1}" type="presParOf" srcId="{88184823-9112-4E5C-9637-25DB1E67CC7B}" destId="{A63ABAF1-C6C1-462D-B71A-3664FCDE6806}" srcOrd="1" destOrd="0" presId="urn:microsoft.com/office/officeart/2008/layout/NameandTitleOrganizationalChart"/>
    <dgm:cxn modelId="{F3592547-2436-433C-9154-127B0E7D42AE}" type="presParOf" srcId="{88184823-9112-4E5C-9637-25DB1E67CC7B}" destId="{D3DB541A-293B-4F16-91A1-915E471AEA24}" srcOrd="2" destOrd="0" presId="urn:microsoft.com/office/officeart/2008/layout/NameandTitleOrganizationalChart"/>
    <dgm:cxn modelId="{6E1A53D5-0936-4750-81BF-463B0A502EDB}" type="presParOf" srcId="{425EFD56-3A37-460A-8A38-1E0DBFFE4A8E}" destId="{55FB4034-2092-47A8-8534-11CE265DDF82}" srcOrd="1" destOrd="0" presId="urn:microsoft.com/office/officeart/2008/layout/NameandTitleOrganizationalChart"/>
    <dgm:cxn modelId="{E8B2942A-8F41-4057-90F6-6CE11B9ACE2E}" type="presParOf" srcId="{55FB4034-2092-47A8-8534-11CE265DDF82}" destId="{82315E03-7A69-4706-8D4A-C8FBF50B1D06}" srcOrd="0" destOrd="0" presId="urn:microsoft.com/office/officeart/2008/layout/NameandTitleOrganizationalChart"/>
    <dgm:cxn modelId="{689830D7-C012-45CA-A2AA-D23D3AD1190A}" type="presParOf" srcId="{55FB4034-2092-47A8-8534-11CE265DDF82}" destId="{E7EDC576-936C-432F-A228-548EB1ECD6E5}" srcOrd="1" destOrd="0" presId="urn:microsoft.com/office/officeart/2008/layout/NameandTitleOrganizationalChart"/>
    <dgm:cxn modelId="{49109FEC-4532-41E4-A73A-418DD83650F2}" type="presParOf" srcId="{E7EDC576-936C-432F-A228-548EB1ECD6E5}" destId="{4C0E94D1-3B68-431B-AC06-D68C818C1E65}" srcOrd="0" destOrd="0" presId="urn:microsoft.com/office/officeart/2008/layout/NameandTitleOrganizationalChart"/>
    <dgm:cxn modelId="{50308A54-DC2E-4615-9934-007FE1414E76}" type="presParOf" srcId="{4C0E94D1-3B68-431B-AC06-D68C818C1E65}" destId="{406D1E9B-7906-43A1-A597-95EADB7A26C1}" srcOrd="0" destOrd="0" presId="urn:microsoft.com/office/officeart/2008/layout/NameandTitleOrganizationalChart"/>
    <dgm:cxn modelId="{E65498FF-3E66-4DF9-898D-B855279C51A5}" type="presParOf" srcId="{4C0E94D1-3B68-431B-AC06-D68C818C1E65}" destId="{9933C0DF-CF45-4055-B3D2-36615F9C0059}" srcOrd="1" destOrd="0" presId="urn:microsoft.com/office/officeart/2008/layout/NameandTitleOrganizationalChart"/>
    <dgm:cxn modelId="{971D7F69-3868-478F-AF41-F3999E8B7DB6}" type="presParOf" srcId="{4C0E94D1-3B68-431B-AC06-D68C818C1E65}" destId="{E4C8A6C7-C4C2-45AE-8759-D4B179679BF4}" srcOrd="2" destOrd="0" presId="urn:microsoft.com/office/officeart/2008/layout/NameandTitleOrganizationalChart"/>
    <dgm:cxn modelId="{8F2BBD0D-4939-4C7D-839D-A4EC95E1D583}" type="presParOf" srcId="{E7EDC576-936C-432F-A228-548EB1ECD6E5}" destId="{3E26B772-0780-49EF-A435-03A8C2DC38BD}" srcOrd="1" destOrd="0" presId="urn:microsoft.com/office/officeart/2008/layout/NameandTitleOrganizationalChart"/>
    <dgm:cxn modelId="{5019FE98-7EEE-4067-9B1C-AC952075ABDA}" type="presParOf" srcId="{3E26B772-0780-49EF-A435-03A8C2DC38BD}" destId="{2227C54B-B8DF-432D-9B3B-6A27607A9565}" srcOrd="0" destOrd="0" presId="urn:microsoft.com/office/officeart/2008/layout/NameandTitleOrganizationalChart"/>
    <dgm:cxn modelId="{E70EBF80-97A3-414C-A8D8-744435DD307C}" type="presParOf" srcId="{3E26B772-0780-49EF-A435-03A8C2DC38BD}" destId="{D3E20AB1-4BA7-48A2-B9BC-2E749ABACF54}" srcOrd="1" destOrd="0" presId="urn:microsoft.com/office/officeart/2008/layout/NameandTitleOrganizationalChart"/>
    <dgm:cxn modelId="{6F10789A-6341-4228-BE4D-1DA504B2B01C}" type="presParOf" srcId="{D3E20AB1-4BA7-48A2-B9BC-2E749ABACF54}" destId="{FBE110F3-85D8-4F7F-9E46-F1CD604FBB1D}" srcOrd="0" destOrd="0" presId="urn:microsoft.com/office/officeart/2008/layout/NameandTitleOrganizationalChart"/>
    <dgm:cxn modelId="{B13C0CE7-9561-49B3-A02A-1C6D3296075C}" type="presParOf" srcId="{FBE110F3-85D8-4F7F-9E46-F1CD604FBB1D}" destId="{4636ED87-4E30-48B7-BAC4-2BCC14BD111F}" srcOrd="0" destOrd="0" presId="urn:microsoft.com/office/officeart/2008/layout/NameandTitleOrganizationalChart"/>
    <dgm:cxn modelId="{D56A91C0-4210-4BA7-B6C1-31AD2CC64C76}" type="presParOf" srcId="{FBE110F3-85D8-4F7F-9E46-F1CD604FBB1D}" destId="{D4C4E59A-0ECB-4D20-8ADA-F1C9B41848A0}" srcOrd="1" destOrd="0" presId="urn:microsoft.com/office/officeart/2008/layout/NameandTitleOrganizationalChart"/>
    <dgm:cxn modelId="{064AE68A-73E7-4F03-ABF3-BB431D94F188}" type="presParOf" srcId="{FBE110F3-85D8-4F7F-9E46-F1CD604FBB1D}" destId="{CAEA750A-E4F3-4051-B4F1-6B7B8015BE9A}" srcOrd="2" destOrd="0" presId="urn:microsoft.com/office/officeart/2008/layout/NameandTitleOrganizationalChart"/>
    <dgm:cxn modelId="{2751111C-D02A-4B24-A80B-103391260045}" type="presParOf" srcId="{D3E20AB1-4BA7-48A2-B9BC-2E749ABACF54}" destId="{EF8E4320-19DF-424D-AA86-ADF04AD2AC7E}" srcOrd="1" destOrd="0" presId="urn:microsoft.com/office/officeart/2008/layout/NameandTitleOrganizationalChart"/>
    <dgm:cxn modelId="{46D20452-3636-4F6C-93B8-307D50867A16}" type="presParOf" srcId="{D3E20AB1-4BA7-48A2-B9BC-2E749ABACF54}" destId="{8394482D-DF26-4FC3-81DD-6B29AD6EE240}" srcOrd="2" destOrd="0" presId="urn:microsoft.com/office/officeart/2008/layout/NameandTitleOrganizationalChart"/>
    <dgm:cxn modelId="{B6ECAD77-8A6B-4DA9-8675-55424CAFA456}" type="presParOf" srcId="{3E26B772-0780-49EF-A435-03A8C2DC38BD}" destId="{83A565BF-4CCE-4808-AF74-15EA27DBD718}" srcOrd="2" destOrd="0" presId="urn:microsoft.com/office/officeart/2008/layout/NameandTitleOrganizationalChart"/>
    <dgm:cxn modelId="{A0CE2138-32D0-4C7D-8617-DDFB9FC9A92C}" type="presParOf" srcId="{3E26B772-0780-49EF-A435-03A8C2DC38BD}" destId="{C001BAA9-9397-4D5E-B0EE-A7185031903C}" srcOrd="3" destOrd="0" presId="urn:microsoft.com/office/officeart/2008/layout/NameandTitleOrganizationalChart"/>
    <dgm:cxn modelId="{918DA39A-B63B-4F31-8F80-CB585A8D47CA}" type="presParOf" srcId="{C001BAA9-9397-4D5E-B0EE-A7185031903C}" destId="{00239705-CF09-49F0-BE78-EBE07274114F}" srcOrd="0" destOrd="0" presId="urn:microsoft.com/office/officeart/2008/layout/NameandTitleOrganizationalChart"/>
    <dgm:cxn modelId="{C5FC2884-2ADD-46E2-8BE2-BB5B92489F24}" type="presParOf" srcId="{00239705-CF09-49F0-BE78-EBE07274114F}" destId="{E01C33AF-91FC-4971-AD23-F0AF0081D137}" srcOrd="0" destOrd="0" presId="urn:microsoft.com/office/officeart/2008/layout/NameandTitleOrganizationalChart"/>
    <dgm:cxn modelId="{3322A360-B0E9-4840-AC8F-6FB25382BCCC}" type="presParOf" srcId="{00239705-CF09-49F0-BE78-EBE07274114F}" destId="{455DC634-0FC8-4B21-AEE7-91DE6CE40D8D}" srcOrd="1" destOrd="0" presId="urn:microsoft.com/office/officeart/2008/layout/NameandTitleOrganizationalChart"/>
    <dgm:cxn modelId="{0723B51F-FCC3-4258-97E0-A2E2F05129DA}" type="presParOf" srcId="{00239705-CF09-49F0-BE78-EBE07274114F}" destId="{C3A3D78C-634E-4EED-B553-94AE87DA3433}" srcOrd="2" destOrd="0" presId="urn:microsoft.com/office/officeart/2008/layout/NameandTitleOrganizationalChart"/>
    <dgm:cxn modelId="{86B142AD-95EF-4F52-831F-F3F3D351E527}" type="presParOf" srcId="{C001BAA9-9397-4D5E-B0EE-A7185031903C}" destId="{9F6EC09C-B71D-435D-92F7-B2D30D69A6F3}" srcOrd="1" destOrd="0" presId="urn:microsoft.com/office/officeart/2008/layout/NameandTitleOrganizationalChart"/>
    <dgm:cxn modelId="{8EC1787E-0B1C-48BA-B654-5E68F7B362BE}" type="presParOf" srcId="{C001BAA9-9397-4D5E-B0EE-A7185031903C}" destId="{C912FCF1-FDAF-4449-B1A0-305F03E57FC5}" srcOrd="2" destOrd="0" presId="urn:microsoft.com/office/officeart/2008/layout/NameandTitleOrganizationalChart"/>
    <dgm:cxn modelId="{382956EA-C368-4839-B91A-65026D70ADEC}" type="presParOf" srcId="{E7EDC576-936C-432F-A228-548EB1ECD6E5}" destId="{E4BF82F6-DF7E-4EE8-BA47-B48E17DBE60D}" srcOrd="2" destOrd="0" presId="urn:microsoft.com/office/officeart/2008/layout/NameandTitleOrganizationalChart"/>
    <dgm:cxn modelId="{03AA76FE-091F-437B-B8EC-A92046639651}" type="presParOf" srcId="{55FB4034-2092-47A8-8534-11CE265DDF82}" destId="{6DE450D5-6EF9-44F8-91F2-34C6A71F633A}" srcOrd="2" destOrd="0" presId="urn:microsoft.com/office/officeart/2008/layout/NameandTitleOrganizationalChart"/>
    <dgm:cxn modelId="{81B3F337-98C0-4750-A81D-F15F96FDDD46}" type="presParOf" srcId="{55FB4034-2092-47A8-8534-11CE265DDF82}" destId="{56363EF6-9020-4A29-AD8D-FD5240A47E74}" srcOrd="3" destOrd="0" presId="urn:microsoft.com/office/officeart/2008/layout/NameandTitleOrganizationalChart"/>
    <dgm:cxn modelId="{A2B991E7-FAAB-40A5-B8CD-27FB8345F6A1}" type="presParOf" srcId="{56363EF6-9020-4A29-AD8D-FD5240A47E74}" destId="{EA097195-6B26-4F82-B5AB-BE298BE139F8}" srcOrd="0" destOrd="0" presId="urn:microsoft.com/office/officeart/2008/layout/NameandTitleOrganizationalChart"/>
    <dgm:cxn modelId="{A09C539C-9468-43C0-9E51-EFB26AF04983}" type="presParOf" srcId="{EA097195-6B26-4F82-B5AB-BE298BE139F8}" destId="{7359E7DC-D671-45AC-888F-26831B561506}" srcOrd="0" destOrd="0" presId="urn:microsoft.com/office/officeart/2008/layout/NameandTitleOrganizationalChart"/>
    <dgm:cxn modelId="{47A61821-2C56-443E-83DE-1E9E942ED948}" type="presParOf" srcId="{EA097195-6B26-4F82-B5AB-BE298BE139F8}" destId="{D1027316-AA66-406D-B5DB-881E52B448E5}" srcOrd="1" destOrd="0" presId="urn:microsoft.com/office/officeart/2008/layout/NameandTitleOrganizationalChart"/>
    <dgm:cxn modelId="{2FF194BA-9663-4C3C-B8F1-C56EB5D08F3E}" type="presParOf" srcId="{EA097195-6B26-4F82-B5AB-BE298BE139F8}" destId="{2722E151-82B4-485E-B492-B146583E157C}" srcOrd="2" destOrd="0" presId="urn:microsoft.com/office/officeart/2008/layout/NameandTitleOrganizationalChart"/>
    <dgm:cxn modelId="{F4F16969-EF24-45ED-A3A5-186BC70D0C1E}" type="presParOf" srcId="{56363EF6-9020-4A29-AD8D-FD5240A47E74}" destId="{A4644F60-2205-4E8F-A2D8-A1A40F4A0DC8}" srcOrd="1" destOrd="0" presId="urn:microsoft.com/office/officeart/2008/layout/NameandTitleOrganizationalChart"/>
    <dgm:cxn modelId="{F5F30F5B-A13C-47CC-8579-D8857CA5B158}" type="presParOf" srcId="{A4644F60-2205-4E8F-A2D8-A1A40F4A0DC8}" destId="{30AD6215-1C21-476C-9248-E15ED07AFBD9}" srcOrd="0" destOrd="0" presId="urn:microsoft.com/office/officeart/2008/layout/NameandTitleOrganizationalChart"/>
    <dgm:cxn modelId="{06BEE993-D382-4DD5-BFFE-4A2B59B467A3}" type="presParOf" srcId="{A4644F60-2205-4E8F-A2D8-A1A40F4A0DC8}" destId="{C8E6A0E1-E261-49AC-A2FE-7049D0CAAE8F}" srcOrd="1" destOrd="0" presId="urn:microsoft.com/office/officeart/2008/layout/NameandTitleOrganizationalChart"/>
    <dgm:cxn modelId="{3C6D9E78-4023-4347-9A3A-E58C4CDE312B}" type="presParOf" srcId="{C8E6A0E1-E261-49AC-A2FE-7049D0CAAE8F}" destId="{01B0B756-6C8A-4787-B464-9CD613394548}" srcOrd="0" destOrd="0" presId="urn:microsoft.com/office/officeart/2008/layout/NameandTitleOrganizationalChart"/>
    <dgm:cxn modelId="{A345B017-300C-4F07-8023-519D8F8DFE10}" type="presParOf" srcId="{01B0B756-6C8A-4787-B464-9CD613394548}" destId="{5E49635E-EE10-4F23-ACB9-6B5EF1A2D73E}" srcOrd="0" destOrd="0" presId="urn:microsoft.com/office/officeart/2008/layout/NameandTitleOrganizationalChart"/>
    <dgm:cxn modelId="{59C29D0F-D9F3-4A0C-9B3F-2C07969DF920}" type="presParOf" srcId="{01B0B756-6C8A-4787-B464-9CD613394548}" destId="{DA5FC785-DA58-43E5-A40F-142D05C80D8F}" srcOrd="1" destOrd="0" presId="urn:microsoft.com/office/officeart/2008/layout/NameandTitleOrganizationalChart"/>
    <dgm:cxn modelId="{BEA4CA0C-54BD-4808-930C-97D515E8B5F9}" type="presParOf" srcId="{01B0B756-6C8A-4787-B464-9CD613394548}" destId="{4014388A-8075-4D31-BF64-BCB750D36BC2}" srcOrd="2" destOrd="0" presId="urn:microsoft.com/office/officeart/2008/layout/NameandTitleOrganizationalChart"/>
    <dgm:cxn modelId="{75CE05EC-E9AD-421E-B305-F418AD423E6B}" type="presParOf" srcId="{C8E6A0E1-E261-49AC-A2FE-7049D0CAAE8F}" destId="{C365B984-FF11-493B-B8A4-7F6CC86F0887}" srcOrd="1" destOrd="0" presId="urn:microsoft.com/office/officeart/2008/layout/NameandTitleOrganizationalChart"/>
    <dgm:cxn modelId="{4035FACD-EFD0-4548-B384-CF83A02816A7}" type="presParOf" srcId="{C365B984-FF11-493B-B8A4-7F6CC86F0887}" destId="{278066E6-3A14-4276-93CD-0E57A57ABF7C}" srcOrd="0" destOrd="0" presId="urn:microsoft.com/office/officeart/2008/layout/NameandTitleOrganizationalChart"/>
    <dgm:cxn modelId="{8B20317C-CC83-431E-97CA-19AEFAB23ED6}" type="presParOf" srcId="{C365B984-FF11-493B-B8A4-7F6CC86F0887}" destId="{4E90EE06-A8EA-4309-9CFF-EF13485BAD78}" srcOrd="1" destOrd="0" presId="urn:microsoft.com/office/officeart/2008/layout/NameandTitleOrganizationalChart"/>
    <dgm:cxn modelId="{EE4DD7EE-347F-4385-BFE0-03CFB6355448}" type="presParOf" srcId="{4E90EE06-A8EA-4309-9CFF-EF13485BAD78}" destId="{96774AD6-7B6C-4A36-B9F3-E8061E33F177}" srcOrd="0" destOrd="0" presId="urn:microsoft.com/office/officeart/2008/layout/NameandTitleOrganizationalChart"/>
    <dgm:cxn modelId="{D2D60924-398E-4F52-AFDB-C4524600F1DF}" type="presParOf" srcId="{96774AD6-7B6C-4A36-B9F3-E8061E33F177}" destId="{2D947A46-0CEB-4E1E-BDD9-54FFAA9A4158}" srcOrd="0" destOrd="0" presId="urn:microsoft.com/office/officeart/2008/layout/NameandTitleOrganizationalChart"/>
    <dgm:cxn modelId="{4DCA81FD-2188-4402-9309-C9200D7BADC6}" type="presParOf" srcId="{96774AD6-7B6C-4A36-B9F3-E8061E33F177}" destId="{FA158203-FE65-4003-942F-03136E7DBCD5}" srcOrd="1" destOrd="0" presId="urn:microsoft.com/office/officeart/2008/layout/NameandTitleOrganizationalChart"/>
    <dgm:cxn modelId="{A839984C-5416-44E7-AC60-6919C900A0EF}" type="presParOf" srcId="{96774AD6-7B6C-4A36-B9F3-E8061E33F177}" destId="{E80131D8-1AA8-4BBB-965E-6262E23B689F}" srcOrd="2" destOrd="0" presId="urn:microsoft.com/office/officeart/2008/layout/NameandTitleOrganizationalChart"/>
    <dgm:cxn modelId="{F24B1551-0F07-41A0-AE4C-76998E744D3E}" type="presParOf" srcId="{4E90EE06-A8EA-4309-9CFF-EF13485BAD78}" destId="{4750C8EB-8FA7-4510-92CA-425A06431DD8}" srcOrd="1" destOrd="0" presId="urn:microsoft.com/office/officeart/2008/layout/NameandTitleOrganizationalChart"/>
    <dgm:cxn modelId="{265E91AA-870F-4030-8C63-50E8879364C9}" type="presParOf" srcId="{4E90EE06-A8EA-4309-9CFF-EF13485BAD78}" destId="{9124787F-40BA-45D5-9A93-9D780B78FC49}" srcOrd="2" destOrd="0" presId="urn:microsoft.com/office/officeart/2008/layout/NameandTitleOrganizationalChart"/>
    <dgm:cxn modelId="{7CBD1BD8-2D5F-4386-A4E9-99BF5D60353A}" type="presParOf" srcId="{C8E6A0E1-E261-49AC-A2FE-7049D0CAAE8F}" destId="{5A280EFF-4101-4481-AA27-F4C9E3FCD5E0}" srcOrd="2" destOrd="0" presId="urn:microsoft.com/office/officeart/2008/layout/NameandTitleOrganizationalChart"/>
    <dgm:cxn modelId="{B5C6D821-4DA5-4A1D-8F8E-B6879A130A3C}" type="presParOf" srcId="{A4644F60-2205-4E8F-A2D8-A1A40F4A0DC8}" destId="{4635D9EE-34BF-4AB7-9B3D-1575A692C3BA}" srcOrd="2" destOrd="0" presId="urn:microsoft.com/office/officeart/2008/layout/NameandTitleOrganizationalChart"/>
    <dgm:cxn modelId="{9E30FA10-6F5F-4993-A8F3-D928103703D5}" type="presParOf" srcId="{A4644F60-2205-4E8F-A2D8-A1A40F4A0DC8}" destId="{0A775896-D879-42D2-802A-9615D6ECAF02}" srcOrd="3" destOrd="0" presId="urn:microsoft.com/office/officeart/2008/layout/NameandTitleOrganizationalChart"/>
    <dgm:cxn modelId="{97340D06-7130-4B30-8B15-7A5DB2ED150F}" type="presParOf" srcId="{0A775896-D879-42D2-802A-9615D6ECAF02}" destId="{0D77F20F-BB93-490D-8B59-9659774ECDF8}" srcOrd="0" destOrd="0" presId="urn:microsoft.com/office/officeart/2008/layout/NameandTitleOrganizationalChart"/>
    <dgm:cxn modelId="{60A074A9-557F-4CF4-A5C6-46693EF06E1A}" type="presParOf" srcId="{0D77F20F-BB93-490D-8B59-9659774ECDF8}" destId="{868A8C17-721A-4673-88D8-6772505A2889}" srcOrd="0" destOrd="0" presId="urn:microsoft.com/office/officeart/2008/layout/NameandTitleOrganizationalChart"/>
    <dgm:cxn modelId="{78EC926A-A69F-45DC-9F5B-EB817893196A}" type="presParOf" srcId="{0D77F20F-BB93-490D-8B59-9659774ECDF8}" destId="{371999B7-4E4D-4A17-9E86-3F79485BB18B}" srcOrd="1" destOrd="0" presId="urn:microsoft.com/office/officeart/2008/layout/NameandTitleOrganizationalChart"/>
    <dgm:cxn modelId="{AFE22682-E798-40FD-8956-6A9B8DEB7106}" type="presParOf" srcId="{0D77F20F-BB93-490D-8B59-9659774ECDF8}" destId="{BE73EEAD-C2F9-4C17-A640-FA07C73FCDBA}" srcOrd="2" destOrd="0" presId="urn:microsoft.com/office/officeart/2008/layout/NameandTitleOrganizationalChart"/>
    <dgm:cxn modelId="{B60F7939-8EEF-46A6-B574-1B1788EE6BE1}" type="presParOf" srcId="{0A775896-D879-42D2-802A-9615D6ECAF02}" destId="{1842DC20-38D5-4D1B-B99C-8283FA45EC6E}" srcOrd="1" destOrd="0" presId="urn:microsoft.com/office/officeart/2008/layout/NameandTitleOrganizationalChart"/>
    <dgm:cxn modelId="{A8C08E90-8A49-4868-BB6C-7CE8ED19C2AA}" type="presParOf" srcId="{1842DC20-38D5-4D1B-B99C-8283FA45EC6E}" destId="{ED85DDB3-CE0B-4733-ACF2-9A685E0839F1}" srcOrd="0" destOrd="0" presId="urn:microsoft.com/office/officeart/2008/layout/NameandTitleOrganizationalChart"/>
    <dgm:cxn modelId="{79B3EAAB-D1B3-4CF3-BE1D-745755B48940}" type="presParOf" srcId="{1842DC20-38D5-4D1B-B99C-8283FA45EC6E}" destId="{203659B9-1AD5-43DC-BC5C-C2A1DA3F1935}" srcOrd="1" destOrd="0" presId="urn:microsoft.com/office/officeart/2008/layout/NameandTitleOrganizationalChart"/>
    <dgm:cxn modelId="{72971EB8-56FF-46CF-BD3E-E4916CFB542A}" type="presParOf" srcId="{203659B9-1AD5-43DC-BC5C-C2A1DA3F1935}" destId="{8D9433B2-B183-4843-9F09-AE876267FEBF}" srcOrd="0" destOrd="0" presId="urn:microsoft.com/office/officeart/2008/layout/NameandTitleOrganizationalChart"/>
    <dgm:cxn modelId="{A945C449-2197-428B-B1AB-C216B293DD9C}" type="presParOf" srcId="{8D9433B2-B183-4843-9F09-AE876267FEBF}" destId="{CEAB5B4D-2864-4504-93DA-D4787C3D5C72}" srcOrd="0" destOrd="0" presId="urn:microsoft.com/office/officeart/2008/layout/NameandTitleOrganizationalChart"/>
    <dgm:cxn modelId="{E6A04FC9-0602-46B9-A944-7DE61CBF6B02}" type="presParOf" srcId="{8D9433B2-B183-4843-9F09-AE876267FEBF}" destId="{41EF7CCB-C522-46A5-A267-147BBE1FDC0D}" srcOrd="1" destOrd="0" presId="urn:microsoft.com/office/officeart/2008/layout/NameandTitleOrganizationalChart"/>
    <dgm:cxn modelId="{53E39D63-BCEA-4630-A900-025BF69562B2}" type="presParOf" srcId="{8D9433B2-B183-4843-9F09-AE876267FEBF}" destId="{6904D73D-1A64-4E43-A7A2-65BE4CE35703}" srcOrd="2" destOrd="0" presId="urn:microsoft.com/office/officeart/2008/layout/NameandTitleOrganizationalChart"/>
    <dgm:cxn modelId="{06E36BA6-7606-4FE9-9BDE-3FD860338E0C}" type="presParOf" srcId="{203659B9-1AD5-43DC-BC5C-C2A1DA3F1935}" destId="{06560398-7FAF-4419-B269-D0E5004E888D}" srcOrd="1" destOrd="0" presId="urn:microsoft.com/office/officeart/2008/layout/NameandTitleOrganizationalChart"/>
    <dgm:cxn modelId="{96A4688C-A42A-4AE7-808F-ABF6CB634A66}" type="presParOf" srcId="{203659B9-1AD5-43DC-BC5C-C2A1DA3F1935}" destId="{E43C2FFE-BCFB-42F0-B575-196F03C39EAD}" srcOrd="2" destOrd="0" presId="urn:microsoft.com/office/officeart/2008/layout/NameandTitleOrganizationalChart"/>
    <dgm:cxn modelId="{A41021EC-A996-403C-BB52-2BEA42EC8FF6}" type="presParOf" srcId="{0A775896-D879-42D2-802A-9615D6ECAF02}" destId="{0F04C50F-C421-4E5E-BA0B-15B7AD9C77ED}" srcOrd="2" destOrd="0" presId="urn:microsoft.com/office/officeart/2008/layout/NameandTitleOrganizationalChart"/>
    <dgm:cxn modelId="{00EE099B-FA8B-432F-8161-32618797ACB4}" type="presParOf" srcId="{A4644F60-2205-4E8F-A2D8-A1A40F4A0DC8}" destId="{A514F5D7-FEAA-4A26-9E63-EA11D3C90C17}" srcOrd="4" destOrd="0" presId="urn:microsoft.com/office/officeart/2008/layout/NameandTitleOrganizationalChart"/>
    <dgm:cxn modelId="{01AE4170-CC33-4DCB-AB8E-B276A1CFED64}" type="presParOf" srcId="{A4644F60-2205-4E8F-A2D8-A1A40F4A0DC8}" destId="{3D50BEB7-E967-4744-B3E7-A7F4B8973920}" srcOrd="5" destOrd="0" presId="urn:microsoft.com/office/officeart/2008/layout/NameandTitleOrganizationalChart"/>
    <dgm:cxn modelId="{C7D908A2-1D16-44DC-8AF9-A46EFE64C069}" type="presParOf" srcId="{3D50BEB7-E967-4744-B3E7-A7F4B8973920}" destId="{94B21909-4410-40C9-AD62-5C8E9D615A2F}" srcOrd="0" destOrd="0" presId="urn:microsoft.com/office/officeart/2008/layout/NameandTitleOrganizationalChart"/>
    <dgm:cxn modelId="{4AC8E865-F4A3-4484-AAA3-CC1A47CCB980}" type="presParOf" srcId="{94B21909-4410-40C9-AD62-5C8E9D615A2F}" destId="{3CBEFA84-5991-46CE-95D4-3FCD4E458DF2}" srcOrd="0" destOrd="0" presId="urn:microsoft.com/office/officeart/2008/layout/NameandTitleOrganizationalChart"/>
    <dgm:cxn modelId="{E145113B-4B72-40C8-B49A-8F3BB6821896}" type="presParOf" srcId="{94B21909-4410-40C9-AD62-5C8E9D615A2F}" destId="{EB5C9ED3-6692-4BDC-8EE7-531C881C2E39}" srcOrd="1" destOrd="0" presId="urn:microsoft.com/office/officeart/2008/layout/NameandTitleOrganizationalChart"/>
    <dgm:cxn modelId="{A52BCA86-3953-4205-8183-E497ABCD740D}" type="presParOf" srcId="{94B21909-4410-40C9-AD62-5C8E9D615A2F}" destId="{6DA890FC-4147-48F0-8ECD-56FBE2A85F7E}" srcOrd="2" destOrd="0" presId="urn:microsoft.com/office/officeart/2008/layout/NameandTitleOrganizationalChart"/>
    <dgm:cxn modelId="{E278E017-365D-4621-81C3-C9C78B8CC91B}" type="presParOf" srcId="{3D50BEB7-E967-4744-B3E7-A7F4B8973920}" destId="{2581EE2B-1557-423C-9C60-352834A0DEFA}" srcOrd="1" destOrd="0" presId="urn:microsoft.com/office/officeart/2008/layout/NameandTitleOrganizationalChart"/>
    <dgm:cxn modelId="{D569D84B-00F5-4A64-B9B9-20B15176CD82}" type="presParOf" srcId="{2581EE2B-1557-423C-9C60-352834A0DEFA}" destId="{85E715E5-1285-4189-84BF-F2BDD59A246D}" srcOrd="0" destOrd="0" presId="urn:microsoft.com/office/officeart/2008/layout/NameandTitleOrganizationalChart"/>
    <dgm:cxn modelId="{B998DD16-6955-4036-A99C-B80037FFBA50}" type="presParOf" srcId="{2581EE2B-1557-423C-9C60-352834A0DEFA}" destId="{941F18EF-40DA-41C4-A6AD-DCBAC26F52C2}" srcOrd="1" destOrd="0" presId="urn:microsoft.com/office/officeart/2008/layout/NameandTitleOrganizationalChart"/>
    <dgm:cxn modelId="{3653F5B9-77AB-46F3-A4FA-9684D74F6571}" type="presParOf" srcId="{941F18EF-40DA-41C4-A6AD-DCBAC26F52C2}" destId="{66B25CBE-1234-4B3E-B15E-EB4849743813}" srcOrd="0" destOrd="0" presId="urn:microsoft.com/office/officeart/2008/layout/NameandTitleOrganizationalChart"/>
    <dgm:cxn modelId="{EC88A565-ED8F-45EC-9AAA-8025F07BF216}" type="presParOf" srcId="{66B25CBE-1234-4B3E-B15E-EB4849743813}" destId="{254E4E27-8C15-4BE5-81EE-7357595E2907}" srcOrd="0" destOrd="0" presId="urn:microsoft.com/office/officeart/2008/layout/NameandTitleOrganizationalChart"/>
    <dgm:cxn modelId="{A2117A74-060F-4CB3-9CAD-04644044B0EF}" type="presParOf" srcId="{66B25CBE-1234-4B3E-B15E-EB4849743813}" destId="{911617BA-2C7D-4BD2-A578-3A3BF5DDAF2B}" srcOrd="1" destOrd="0" presId="urn:microsoft.com/office/officeart/2008/layout/NameandTitleOrganizationalChart"/>
    <dgm:cxn modelId="{890AF4E3-29EC-4211-9610-A399B493C1CF}" type="presParOf" srcId="{66B25CBE-1234-4B3E-B15E-EB4849743813}" destId="{0CFEAB84-231B-48EE-9D5A-7FB1AF845A21}" srcOrd="2" destOrd="0" presId="urn:microsoft.com/office/officeart/2008/layout/NameandTitleOrganizationalChart"/>
    <dgm:cxn modelId="{744EA7DA-272C-4BDD-9372-8573450DA60F}" type="presParOf" srcId="{941F18EF-40DA-41C4-A6AD-DCBAC26F52C2}" destId="{72AE445B-D196-4A18-BF72-C9F0DB0DEC4A}" srcOrd="1" destOrd="0" presId="urn:microsoft.com/office/officeart/2008/layout/NameandTitleOrganizationalChart"/>
    <dgm:cxn modelId="{86D8C897-52ED-475B-8E71-4144C7B248AD}" type="presParOf" srcId="{941F18EF-40DA-41C4-A6AD-DCBAC26F52C2}" destId="{8CC0EF69-1E70-48F9-9F85-B759CF4A2C0A}" srcOrd="2" destOrd="0" presId="urn:microsoft.com/office/officeart/2008/layout/NameandTitleOrganizationalChart"/>
    <dgm:cxn modelId="{99377013-2FDA-48FC-A0D5-29F69E062ADC}" type="presParOf" srcId="{3D50BEB7-E967-4744-B3E7-A7F4B8973920}" destId="{779E5756-69FC-4B5B-8D31-5308B27738BF}" srcOrd="2" destOrd="0" presId="urn:microsoft.com/office/officeart/2008/layout/NameandTitleOrganizationalChart"/>
    <dgm:cxn modelId="{D580348C-0813-4D8D-8627-C7D8483218E2}" type="presParOf" srcId="{A4644F60-2205-4E8F-A2D8-A1A40F4A0DC8}" destId="{65F22D75-7B03-4A42-9280-1F1678D1E452}" srcOrd="6" destOrd="0" presId="urn:microsoft.com/office/officeart/2008/layout/NameandTitleOrganizationalChart"/>
    <dgm:cxn modelId="{AA4D10A4-3117-49DD-960D-E74CD8754923}" type="presParOf" srcId="{A4644F60-2205-4E8F-A2D8-A1A40F4A0DC8}" destId="{48743C3D-6902-4396-BF55-42510A81D002}" srcOrd="7" destOrd="0" presId="urn:microsoft.com/office/officeart/2008/layout/NameandTitleOrganizationalChart"/>
    <dgm:cxn modelId="{4CD5A624-08A7-4F04-ABC6-2991B9A55EB2}" type="presParOf" srcId="{48743C3D-6902-4396-BF55-42510A81D002}" destId="{AD6BC922-0E08-4F1E-84BF-67B450A8C696}" srcOrd="0" destOrd="0" presId="urn:microsoft.com/office/officeart/2008/layout/NameandTitleOrganizationalChart"/>
    <dgm:cxn modelId="{74FE7E9F-E0D0-4853-A50C-B700C14A41B5}" type="presParOf" srcId="{AD6BC922-0E08-4F1E-84BF-67B450A8C696}" destId="{E9A769FF-0D50-44FA-AA7D-7D23E06A73A9}" srcOrd="0" destOrd="0" presId="urn:microsoft.com/office/officeart/2008/layout/NameandTitleOrganizationalChart"/>
    <dgm:cxn modelId="{E2152906-C672-4C8B-971C-5E145386CA30}" type="presParOf" srcId="{AD6BC922-0E08-4F1E-84BF-67B450A8C696}" destId="{41AEFA12-E24C-4787-AA09-3D486A5A80CD}" srcOrd="1" destOrd="0" presId="urn:microsoft.com/office/officeart/2008/layout/NameandTitleOrganizationalChart"/>
    <dgm:cxn modelId="{DFFB2F1C-2BB4-4A59-914A-8EAC5FE6E97E}" type="presParOf" srcId="{AD6BC922-0E08-4F1E-84BF-67B450A8C696}" destId="{9D89FFF5-9A25-4583-A994-410522A6F40A}" srcOrd="2" destOrd="0" presId="urn:microsoft.com/office/officeart/2008/layout/NameandTitleOrganizationalChart"/>
    <dgm:cxn modelId="{A8F1B066-7956-4B02-A05C-A56BA9D6DC6A}" type="presParOf" srcId="{48743C3D-6902-4396-BF55-42510A81D002}" destId="{0C993116-FE36-4651-A2DF-A789F0199637}" srcOrd="1" destOrd="0" presId="urn:microsoft.com/office/officeart/2008/layout/NameandTitleOrganizationalChart"/>
    <dgm:cxn modelId="{E360316B-9B61-47A4-9AB9-40FB892BE41B}" type="presParOf" srcId="{0C993116-FE36-4651-A2DF-A789F0199637}" destId="{DD2C5AA0-2E35-4A90-9597-F54FFB7AFE03}" srcOrd="0" destOrd="0" presId="urn:microsoft.com/office/officeart/2008/layout/NameandTitleOrganizationalChart"/>
    <dgm:cxn modelId="{6E21DB33-79BC-4D84-AC00-CA0B98C69B76}" type="presParOf" srcId="{0C993116-FE36-4651-A2DF-A789F0199637}" destId="{A53BAE79-A83B-407A-8B40-CF41CDC701B1}" srcOrd="1" destOrd="0" presId="urn:microsoft.com/office/officeart/2008/layout/NameandTitleOrganizationalChart"/>
    <dgm:cxn modelId="{980F8F15-C9D0-4F1B-8D8E-4194FC7998D6}" type="presParOf" srcId="{A53BAE79-A83B-407A-8B40-CF41CDC701B1}" destId="{A3EE6EC2-CB05-4306-9694-6B2CB887F1BB}" srcOrd="0" destOrd="0" presId="urn:microsoft.com/office/officeart/2008/layout/NameandTitleOrganizationalChart"/>
    <dgm:cxn modelId="{C5E35B5E-C472-4A67-9EC7-8A1F49F39477}" type="presParOf" srcId="{A3EE6EC2-CB05-4306-9694-6B2CB887F1BB}" destId="{3C55B07A-3181-4B42-893B-DA3B3C8F2FD3}" srcOrd="0" destOrd="0" presId="urn:microsoft.com/office/officeart/2008/layout/NameandTitleOrganizationalChart"/>
    <dgm:cxn modelId="{99804795-FEB3-4153-ADFF-0C40D3D741D0}" type="presParOf" srcId="{A3EE6EC2-CB05-4306-9694-6B2CB887F1BB}" destId="{F4E268F1-EC9D-4167-A72A-EE7FFB143B57}" srcOrd="1" destOrd="0" presId="urn:microsoft.com/office/officeart/2008/layout/NameandTitleOrganizationalChart"/>
    <dgm:cxn modelId="{F82958AB-32D4-416B-A5CB-43D7596CEE63}" type="presParOf" srcId="{A3EE6EC2-CB05-4306-9694-6B2CB887F1BB}" destId="{48F2D2E8-72AD-48F4-A3B4-E3C0DDBA5BA0}" srcOrd="2" destOrd="0" presId="urn:microsoft.com/office/officeart/2008/layout/NameandTitleOrganizationalChart"/>
    <dgm:cxn modelId="{4A6A4892-66EE-4A99-B7F7-39F641FCBF7F}" type="presParOf" srcId="{A53BAE79-A83B-407A-8B40-CF41CDC701B1}" destId="{20937770-6134-433A-ACC8-C2BCA2B9E74A}" srcOrd="1" destOrd="0" presId="urn:microsoft.com/office/officeart/2008/layout/NameandTitleOrganizationalChart"/>
    <dgm:cxn modelId="{4AE6A986-D6C1-4CC9-AE19-AE9218DC739F}" type="presParOf" srcId="{A53BAE79-A83B-407A-8B40-CF41CDC701B1}" destId="{E37993CD-5766-4A00-B420-468017E6EC17}" srcOrd="2" destOrd="0" presId="urn:microsoft.com/office/officeart/2008/layout/NameandTitleOrganizationalChart"/>
    <dgm:cxn modelId="{CECA387E-2FAC-4D04-BAAC-17682486A284}" type="presParOf" srcId="{48743C3D-6902-4396-BF55-42510A81D002}" destId="{D12A23C2-2BEF-49B3-AC05-96BB54E3AEE9}" srcOrd="2" destOrd="0" presId="urn:microsoft.com/office/officeart/2008/layout/NameandTitleOrganizationalChart"/>
    <dgm:cxn modelId="{E21E2F1D-48B3-4BB8-BB07-BA27CDD73A1C}" type="presParOf" srcId="{56363EF6-9020-4A29-AD8D-FD5240A47E74}" destId="{E010A2EF-6734-4512-92F8-C5627A0EB1C0}" srcOrd="2" destOrd="0" presId="urn:microsoft.com/office/officeart/2008/layout/NameandTitleOrganizationalChart"/>
    <dgm:cxn modelId="{81C3DA33-41E9-48A8-B762-D6D8CAD21E36}" type="presParOf" srcId="{425EFD56-3A37-460A-8A38-1E0DBFFE4A8E}" destId="{C50847A6-70E3-49CA-8869-651660195B44}" srcOrd="2" destOrd="0" presId="urn:microsoft.com/office/officeart/2008/layout/NameandTitleOrganizationalChart"/>
    <dgm:cxn modelId="{628ECCCF-AA82-4168-9B47-BD9EF8D6AC08}" type="presParOf" srcId="{D94E2C55-11FE-4DDC-883C-D0B983171D06}" destId="{C3CCAAE1-F386-49E0-B135-494003981E4E}" srcOrd="2" destOrd="0" presId="urn:microsoft.com/office/officeart/2008/layout/NameandTitleOrganizationalChart"/>
    <dgm:cxn modelId="{5E4D908B-E5AC-49AD-A05F-9C61537D8665}" type="presParOf" srcId="{7F00AADD-7EA5-40C9-A6E3-98DD833333BF}" destId="{C6383093-F92C-4A97-924C-9CA52BA0DA87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2C5AA0-2E35-4A90-9597-F54FFB7AFE03}">
      <dsp:nvSpPr>
        <dsp:cNvPr id="0" name=""/>
        <dsp:cNvSpPr/>
      </dsp:nvSpPr>
      <dsp:spPr>
        <a:xfrm>
          <a:off x="11381952" y="4986914"/>
          <a:ext cx="91440" cy="320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F22D75-7B03-4A42-9280-1F1678D1E452}">
      <dsp:nvSpPr>
        <dsp:cNvPr id="0" name=""/>
        <dsp:cNvSpPr/>
      </dsp:nvSpPr>
      <dsp:spPr>
        <a:xfrm>
          <a:off x="9273595" y="4112511"/>
          <a:ext cx="2154076" cy="32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90"/>
              </a:lnTo>
              <a:lnTo>
                <a:pt x="2154076" y="190890"/>
              </a:lnTo>
              <a:lnTo>
                <a:pt x="2154076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715E5-1285-4189-84BF-F2BDD59A246D}">
      <dsp:nvSpPr>
        <dsp:cNvPr id="0" name=""/>
        <dsp:cNvSpPr/>
      </dsp:nvSpPr>
      <dsp:spPr>
        <a:xfrm>
          <a:off x="9945900" y="4986914"/>
          <a:ext cx="91440" cy="320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14F5D7-FEAA-4A26-9E63-EA11D3C90C17}">
      <dsp:nvSpPr>
        <dsp:cNvPr id="0" name=""/>
        <dsp:cNvSpPr/>
      </dsp:nvSpPr>
      <dsp:spPr>
        <a:xfrm>
          <a:off x="9273595" y="4112511"/>
          <a:ext cx="718025" cy="32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90"/>
              </a:lnTo>
              <a:lnTo>
                <a:pt x="718025" y="190890"/>
              </a:lnTo>
              <a:lnTo>
                <a:pt x="718025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5DDB3-CE0B-4733-ACF2-9A685E0839F1}">
      <dsp:nvSpPr>
        <dsp:cNvPr id="0" name=""/>
        <dsp:cNvSpPr/>
      </dsp:nvSpPr>
      <dsp:spPr>
        <a:xfrm>
          <a:off x="8509849" y="4986914"/>
          <a:ext cx="91440" cy="320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5D9EE-34BF-4AB7-9B3D-1575A692C3BA}">
      <dsp:nvSpPr>
        <dsp:cNvPr id="0" name=""/>
        <dsp:cNvSpPr/>
      </dsp:nvSpPr>
      <dsp:spPr>
        <a:xfrm>
          <a:off x="8555569" y="4112511"/>
          <a:ext cx="718025" cy="320203"/>
        </a:xfrm>
        <a:custGeom>
          <a:avLst/>
          <a:gdLst/>
          <a:ahLst/>
          <a:cxnLst/>
          <a:rect l="0" t="0" r="0" b="0"/>
          <a:pathLst>
            <a:path>
              <a:moveTo>
                <a:pt x="718025" y="0"/>
              </a:moveTo>
              <a:lnTo>
                <a:pt x="718025" y="190890"/>
              </a:lnTo>
              <a:lnTo>
                <a:pt x="0" y="190890"/>
              </a:lnTo>
              <a:lnTo>
                <a:pt x="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066E6-3A14-4276-93CD-0E57A57ABF7C}">
      <dsp:nvSpPr>
        <dsp:cNvPr id="0" name=""/>
        <dsp:cNvSpPr/>
      </dsp:nvSpPr>
      <dsp:spPr>
        <a:xfrm>
          <a:off x="7073798" y="4986914"/>
          <a:ext cx="91440" cy="320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AD6215-1C21-476C-9248-E15ED07AFBD9}">
      <dsp:nvSpPr>
        <dsp:cNvPr id="0" name=""/>
        <dsp:cNvSpPr/>
      </dsp:nvSpPr>
      <dsp:spPr>
        <a:xfrm>
          <a:off x="7119518" y="4112511"/>
          <a:ext cx="2154076" cy="320203"/>
        </a:xfrm>
        <a:custGeom>
          <a:avLst/>
          <a:gdLst/>
          <a:ahLst/>
          <a:cxnLst/>
          <a:rect l="0" t="0" r="0" b="0"/>
          <a:pathLst>
            <a:path>
              <a:moveTo>
                <a:pt x="2154076" y="0"/>
              </a:moveTo>
              <a:lnTo>
                <a:pt x="2154076" y="190890"/>
              </a:lnTo>
              <a:lnTo>
                <a:pt x="0" y="190890"/>
              </a:lnTo>
              <a:lnTo>
                <a:pt x="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E450D5-6EF9-44F8-91F2-34C6A71F633A}">
      <dsp:nvSpPr>
        <dsp:cNvPr id="0" name=""/>
        <dsp:cNvSpPr/>
      </dsp:nvSpPr>
      <dsp:spPr>
        <a:xfrm>
          <a:off x="7119518" y="3238109"/>
          <a:ext cx="2154076" cy="32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90"/>
              </a:lnTo>
              <a:lnTo>
                <a:pt x="2154076" y="190890"/>
              </a:lnTo>
              <a:lnTo>
                <a:pt x="2154076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565BF-4CCE-4808-AF74-15EA27DBD718}">
      <dsp:nvSpPr>
        <dsp:cNvPr id="0" name=""/>
        <dsp:cNvSpPr/>
      </dsp:nvSpPr>
      <dsp:spPr>
        <a:xfrm>
          <a:off x="4965441" y="4112511"/>
          <a:ext cx="718025" cy="32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90"/>
              </a:lnTo>
              <a:lnTo>
                <a:pt x="718025" y="190890"/>
              </a:lnTo>
              <a:lnTo>
                <a:pt x="718025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27C54B-B8DF-432D-9B3B-6A27607A9565}">
      <dsp:nvSpPr>
        <dsp:cNvPr id="0" name=""/>
        <dsp:cNvSpPr/>
      </dsp:nvSpPr>
      <dsp:spPr>
        <a:xfrm>
          <a:off x="4247416" y="4112511"/>
          <a:ext cx="718025" cy="320203"/>
        </a:xfrm>
        <a:custGeom>
          <a:avLst/>
          <a:gdLst/>
          <a:ahLst/>
          <a:cxnLst/>
          <a:rect l="0" t="0" r="0" b="0"/>
          <a:pathLst>
            <a:path>
              <a:moveTo>
                <a:pt x="718025" y="0"/>
              </a:moveTo>
              <a:lnTo>
                <a:pt x="718025" y="190890"/>
              </a:lnTo>
              <a:lnTo>
                <a:pt x="0" y="190890"/>
              </a:lnTo>
              <a:lnTo>
                <a:pt x="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315E03-7A69-4706-8D4A-C8FBF50B1D06}">
      <dsp:nvSpPr>
        <dsp:cNvPr id="0" name=""/>
        <dsp:cNvSpPr/>
      </dsp:nvSpPr>
      <dsp:spPr>
        <a:xfrm>
          <a:off x="4965441" y="3238109"/>
          <a:ext cx="2154076" cy="320203"/>
        </a:xfrm>
        <a:custGeom>
          <a:avLst/>
          <a:gdLst/>
          <a:ahLst/>
          <a:cxnLst/>
          <a:rect l="0" t="0" r="0" b="0"/>
          <a:pathLst>
            <a:path>
              <a:moveTo>
                <a:pt x="2154076" y="0"/>
              </a:moveTo>
              <a:lnTo>
                <a:pt x="2154076" y="190890"/>
              </a:lnTo>
              <a:lnTo>
                <a:pt x="0" y="190890"/>
              </a:lnTo>
              <a:lnTo>
                <a:pt x="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CF47-96FF-45B1-B312-546AED866E84}">
      <dsp:nvSpPr>
        <dsp:cNvPr id="0" name=""/>
        <dsp:cNvSpPr/>
      </dsp:nvSpPr>
      <dsp:spPr>
        <a:xfrm>
          <a:off x="4606428" y="2363706"/>
          <a:ext cx="2513089" cy="32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90"/>
              </a:lnTo>
              <a:lnTo>
                <a:pt x="2513089" y="190890"/>
              </a:lnTo>
              <a:lnTo>
                <a:pt x="2513089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D3AACB-B108-47C7-B14A-B40D4F78618B}">
      <dsp:nvSpPr>
        <dsp:cNvPr id="0" name=""/>
        <dsp:cNvSpPr/>
      </dsp:nvSpPr>
      <dsp:spPr>
        <a:xfrm>
          <a:off x="2093339" y="3238109"/>
          <a:ext cx="1436051" cy="3202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90"/>
              </a:lnTo>
              <a:lnTo>
                <a:pt x="1436051" y="190890"/>
              </a:lnTo>
              <a:lnTo>
                <a:pt x="1436051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D2DD64-E881-4F99-8EE7-0B196B65F23D}">
      <dsp:nvSpPr>
        <dsp:cNvPr id="0" name=""/>
        <dsp:cNvSpPr/>
      </dsp:nvSpPr>
      <dsp:spPr>
        <a:xfrm>
          <a:off x="2047619" y="3238109"/>
          <a:ext cx="91440" cy="320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661C3D-55E2-4007-87D5-0F7543DE1B7B}">
      <dsp:nvSpPr>
        <dsp:cNvPr id="0" name=""/>
        <dsp:cNvSpPr/>
      </dsp:nvSpPr>
      <dsp:spPr>
        <a:xfrm>
          <a:off x="657288" y="3238109"/>
          <a:ext cx="1436051" cy="320203"/>
        </a:xfrm>
        <a:custGeom>
          <a:avLst/>
          <a:gdLst/>
          <a:ahLst/>
          <a:cxnLst/>
          <a:rect l="0" t="0" r="0" b="0"/>
          <a:pathLst>
            <a:path>
              <a:moveTo>
                <a:pt x="1436051" y="0"/>
              </a:moveTo>
              <a:lnTo>
                <a:pt x="1436051" y="190890"/>
              </a:lnTo>
              <a:lnTo>
                <a:pt x="0" y="190890"/>
              </a:lnTo>
              <a:lnTo>
                <a:pt x="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98FFC8-3C7B-400E-87E1-90952DC302ED}">
      <dsp:nvSpPr>
        <dsp:cNvPr id="0" name=""/>
        <dsp:cNvSpPr/>
      </dsp:nvSpPr>
      <dsp:spPr>
        <a:xfrm>
          <a:off x="2093339" y="2363706"/>
          <a:ext cx="2513089" cy="320203"/>
        </a:xfrm>
        <a:custGeom>
          <a:avLst/>
          <a:gdLst/>
          <a:ahLst/>
          <a:cxnLst/>
          <a:rect l="0" t="0" r="0" b="0"/>
          <a:pathLst>
            <a:path>
              <a:moveTo>
                <a:pt x="2513089" y="0"/>
              </a:moveTo>
              <a:lnTo>
                <a:pt x="2513089" y="190890"/>
              </a:lnTo>
              <a:lnTo>
                <a:pt x="0" y="190890"/>
              </a:lnTo>
              <a:lnTo>
                <a:pt x="0" y="3202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23E66B-3B17-49F3-9351-E4A760F54807}">
      <dsp:nvSpPr>
        <dsp:cNvPr id="0" name=""/>
        <dsp:cNvSpPr/>
      </dsp:nvSpPr>
      <dsp:spPr>
        <a:xfrm>
          <a:off x="4560708" y="1489304"/>
          <a:ext cx="91440" cy="3202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202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4D022-E8A5-4587-AFD1-4EBBA0D99071}">
      <dsp:nvSpPr>
        <dsp:cNvPr id="0" name=""/>
        <dsp:cNvSpPr/>
      </dsp:nvSpPr>
      <dsp:spPr>
        <a:xfrm>
          <a:off x="4071235" y="935105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docmunt</a:t>
          </a:r>
          <a:endParaRPr lang="pt-BR" sz="2200" kern="1200" dirty="0"/>
        </a:p>
      </dsp:txBody>
      <dsp:txXfrm>
        <a:off x="4071235" y="935105"/>
        <a:ext cx="1070386" cy="554198"/>
      </dsp:txXfrm>
    </dsp:sp>
    <dsp:sp modelId="{3331A529-1E49-4FC6-9867-14151516736D}">
      <dsp:nvSpPr>
        <dsp:cNvPr id="0" name=""/>
        <dsp:cNvSpPr/>
      </dsp:nvSpPr>
      <dsp:spPr>
        <a:xfrm>
          <a:off x="4285313" y="1366149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4285313" y="1366149"/>
        <a:ext cx="963347" cy="184732"/>
      </dsp:txXfrm>
    </dsp:sp>
    <dsp:sp modelId="{79CB9309-CC85-49ED-A0BC-151D4BA68ACF}">
      <dsp:nvSpPr>
        <dsp:cNvPr id="0" name=""/>
        <dsp:cNvSpPr/>
      </dsp:nvSpPr>
      <dsp:spPr>
        <a:xfrm>
          <a:off x="4071235" y="1809508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Html</a:t>
          </a:r>
          <a:endParaRPr lang="pt-BR" sz="2200" kern="1200" dirty="0"/>
        </a:p>
      </dsp:txBody>
      <dsp:txXfrm>
        <a:off x="4071235" y="1809508"/>
        <a:ext cx="1070386" cy="554198"/>
      </dsp:txXfrm>
    </dsp:sp>
    <dsp:sp modelId="{963355D0-9366-41FA-8F03-9B4AB3071B2E}">
      <dsp:nvSpPr>
        <dsp:cNvPr id="0" name=""/>
        <dsp:cNvSpPr/>
      </dsp:nvSpPr>
      <dsp:spPr>
        <a:xfrm>
          <a:off x="4285313" y="2240551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4285313" y="2240551"/>
        <a:ext cx="963347" cy="184732"/>
      </dsp:txXfrm>
    </dsp:sp>
    <dsp:sp modelId="{28DB6781-ACB6-4BBD-A6CD-044B57C8BD17}">
      <dsp:nvSpPr>
        <dsp:cNvPr id="0" name=""/>
        <dsp:cNvSpPr/>
      </dsp:nvSpPr>
      <dsp:spPr>
        <a:xfrm>
          <a:off x="1558146" y="2683910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Head</a:t>
          </a:r>
          <a:endParaRPr lang="pt-BR" sz="2200" kern="1200" dirty="0"/>
        </a:p>
      </dsp:txBody>
      <dsp:txXfrm>
        <a:off x="1558146" y="2683910"/>
        <a:ext cx="1070386" cy="554198"/>
      </dsp:txXfrm>
    </dsp:sp>
    <dsp:sp modelId="{98182520-91B9-483E-97B3-E259A4124D6A}">
      <dsp:nvSpPr>
        <dsp:cNvPr id="0" name=""/>
        <dsp:cNvSpPr/>
      </dsp:nvSpPr>
      <dsp:spPr>
        <a:xfrm>
          <a:off x="1772223" y="3114954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 dirty="0"/>
        </a:p>
      </dsp:txBody>
      <dsp:txXfrm>
        <a:off x="1772223" y="3114954"/>
        <a:ext cx="963347" cy="184732"/>
      </dsp:txXfrm>
    </dsp:sp>
    <dsp:sp modelId="{BE790A34-1B86-43B2-86C0-7ECD360C5F7E}">
      <dsp:nvSpPr>
        <dsp:cNvPr id="0" name=""/>
        <dsp:cNvSpPr/>
      </dsp:nvSpPr>
      <dsp:spPr>
        <a:xfrm>
          <a:off x="122094" y="3558313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Meta</a:t>
          </a:r>
          <a:endParaRPr lang="pt-BR" sz="2200" kern="1200" dirty="0"/>
        </a:p>
      </dsp:txBody>
      <dsp:txXfrm>
        <a:off x="122094" y="3558313"/>
        <a:ext cx="1070386" cy="554198"/>
      </dsp:txXfrm>
    </dsp:sp>
    <dsp:sp modelId="{604F2547-F4E0-4276-96C5-54C74EE56501}">
      <dsp:nvSpPr>
        <dsp:cNvPr id="0" name=""/>
        <dsp:cNvSpPr/>
      </dsp:nvSpPr>
      <dsp:spPr>
        <a:xfrm>
          <a:off x="336172" y="3989356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lvl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100" kern="1200" dirty="0" err="1" smtClean="0"/>
            <a:t>Charset</a:t>
          </a:r>
          <a:r>
            <a:rPr lang="pt-BR" sz="1100" kern="1200" dirty="0" smtClean="0"/>
            <a:t>=“utf-8”</a:t>
          </a:r>
          <a:endParaRPr lang="pt-BR" sz="1100" kern="1200" dirty="0"/>
        </a:p>
      </dsp:txBody>
      <dsp:txXfrm>
        <a:off x="336172" y="3989356"/>
        <a:ext cx="963347" cy="184732"/>
      </dsp:txXfrm>
    </dsp:sp>
    <dsp:sp modelId="{70CACA2E-0472-448D-B1EF-1301B467663B}">
      <dsp:nvSpPr>
        <dsp:cNvPr id="0" name=""/>
        <dsp:cNvSpPr/>
      </dsp:nvSpPr>
      <dsp:spPr>
        <a:xfrm>
          <a:off x="1558146" y="3558313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Link</a:t>
          </a:r>
          <a:endParaRPr lang="pt-BR" sz="2200" kern="1200" dirty="0"/>
        </a:p>
      </dsp:txBody>
      <dsp:txXfrm>
        <a:off x="1558146" y="3558313"/>
        <a:ext cx="1070386" cy="554198"/>
      </dsp:txXfrm>
    </dsp:sp>
    <dsp:sp modelId="{9D029CFB-CBA6-4929-B80E-D3D3095A098D}">
      <dsp:nvSpPr>
        <dsp:cNvPr id="0" name=""/>
        <dsp:cNvSpPr/>
      </dsp:nvSpPr>
      <dsp:spPr>
        <a:xfrm>
          <a:off x="1772223" y="3959835"/>
          <a:ext cx="963347" cy="24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500" kern="1200" dirty="0" err="1" smtClean="0"/>
            <a:t>rel</a:t>
          </a:r>
          <a:r>
            <a:rPr lang="en-US" sz="500" kern="1200" dirty="0" smtClean="0"/>
            <a:t>="</a:t>
          </a:r>
          <a:r>
            <a:rPr lang="en-US" sz="500" kern="1200" dirty="0" err="1" smtClean="0"/>
            <a:t>stylesheet</a:t>
          </a:r>
          <a:r>
            <a:rPr lang="en-US" sz="500" kern="1200" dirty="0" smtClean="0"/>
            <a:t>“ type="text/</a:t>
          </a:r>
          <a:r>
            <a:rPr lang="en-US" sz="500" kern="1200" dirty="0" err="1" smtClean="0"/>
            <a:t>css</a:t>
          </a:r>
          <a:r>
            <a:rPr lang="en-US" sz="500" kern="1200" dirty="0" smtClean="0"/>
            <a:t>" </a:t>
          </a:r>
          <a:r>
            <a:rPr lang="en-US" sz="500" kern="1200" dirty="0" err="1" smtClean="0"/>
            <a:t>href</a:t>
          </a:r>
          <a:r>
            <a:rPr lang="en-US" sz="500" kern="1200" dirty="0" smtClean="0"/>
            <a:t>="style.css"</a:t>
          </a:r>
          <a:endParaRPr lang="pt-BR" sz="500" kern="1200" dirty="0" smtClean="0"/>
        </a:p>
      </dsp:txBody>
      <dsp:txXfrm>
        <a:off x="1772223" y="3959835"/>
        <a:ext cx="963347" cy="243775"/>
      </dsp:txXfrm>
    </dsp:sp>
    <dsp:sp modelId="{6F823A21-5341-4D5A-B606-F883A0053BBD}">
      <dsp:nvSpPr>
        <dsp:cNvPr id="0" name=""/>
        <dsp:cNvSpPr/>
      </dsp:nvSpPr>
      <dsp:spPr>
        <a:xfrm>
          <a:off x="2994197" y="3558313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Script</a:t>
          </a:r>
          <a:endParaRPr lang="pt-BR" sz="2200" kern="1200" dirty="0"/>
        </a:p>
      </dsp:txBody>
      <dsp:txXfrm>
        <a:off x="2994197" y="3558313"/>
        <a:ext cx="1070386" cy="554198"/>
      </dsp:txXfrm>
    </dsp:sp>
    <dsp:sp modelId="{52F8C789-6F38-4A61-9EE4-B4E41385F0C5}">
      <dsp:nvSpPr>
        <dsp:cNvPr id="0" name=""/>
        <dsp:cNvSpPr/>
      </dsp:nvSpPr>
      <dsp:spPr>
        <a:xfrm>
          <a:off x="3208274" y="3989356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pt-BR" sz="1000" kern="1200" dirty="0" err="1" smtClean="0"/>
            <a:t>src</a:t>
          </a:r>
          <a:r>
            <a:rPr lang="pt-BR" sz="1000" kern="1200" dirty="0" smtClean="0"/>
            <a:t>="functions.js"</a:t>
          </a:r>
          <a:endParaRPr lang="pt-BR" sz="600" kern="1200" dirty="0"/>
        </a:p>
      </dsp:txBody>
      <dsp:txXfrm>
        <a:off x="3208274" y="3989356"/>
        <a:ext cx="963347" cy="184732"/>
      </dsp:txXfrm>
    </dsp:sp>
    <dsp:sp modelId="{23ECF88D-4670-4395-9F20-F8090CE30FA0}">
      <dsp:nvSpPr>
        <dsp:cNvPr id="0" name=""/>
        <dsp:cNvSpPr/>
      </dsp:nvSpPr>
      <dsp:spPr>
        <a:xfrm>
          <a:off x="6584325" y="2683910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Body</a:t>
          </a:r>
          <a:endParaRPr lang="pt-BR" sz="2200" kern="1200" dirty="0"/>
        </a:p>
      </dsp:txBody>
      <dsp:txXfrm>
        <a:off x="6584325" y="2683910"/>
        <a:ext cx="1070386" cy="554198"/>
      </dsp:txXfrm>
    </dsp:sp>
    <dsp:sp modelId="{A63ABAF1-C6C1-462D-B71A-3664FCDE6806}">
      <dsp:nvSpPr>
        <dsp:cNvPr id="0" name=""/>
        <dsp:cNvSpPr/>
      </dsp:nvSpPr>
      <dsp:spPr>
        <a:xfrm>
          <a:off x="6798402" y="3114954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6798402" y="3114954"/>
        <a:ext cx="963347" cy="184732"/>
      </dsp:txXfrm>
    </dsp:sp>
    <dsp:sp modelId="{406D1E9B-7906-43A1-A597-95EADB7A26C1}">
      <dsp:nvSpPr>
        <dsp:cNvPr id="0" name=""/>
        <dsp:cNvSpPr/>
      </dsp:nvSpPr>
      <dsp:spPr>
        <a:xfrm>
          <a:off x="4430248" y="3558313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Div</a:t>
          </a:r>
          <a:endParaRPr lang="pt-BR" sz="2200" kern="1200" dirty="0"/>
        </a:p>
      </dsp:txBody>
      <dsp:txXfrm>
        <a:off x="4430248" y="3558313"/>
        <a:ext cx="1070386" cy="554198"/>
      </dsp:txXfrm>
    </dsp:sp>
    <dsp:sp modelId="{9933C0DF-CF45-4055-B3D2-36615F9C0059}">
      <dsp:nvSpPr>
        <dsp:cNvPr id="0" name=""/>
        <dsp:cNvSpPr/>
      </dsp:nvSpPr>
      <dsp:spPr>
        <a:xfrm>
          <a:off x="4644325" y="3989356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10160" rIns="40640" bIns="1016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1600" kern="1200" dirty="0" smtClean="0"/>
            <a:t>Id=“topo”</a:t>
          </a:r>
          <a:endParaRPr lang="pt-BR" sz="1500" kern="1200" dirty="0"/>
        </a:p>
      </dsp:txBody>
      <dsp:txXfrm>
        <a:off x="4644325" y="3989356"/>
        <a:ext cx="963347" cy="184732"/>
      </dsp:txXfrm>
    </dsp:sp>
    <dsp:sp modelId="{4636ED87-4E30-48B7-BAC4-2BCC14BD111F}">
      <dsp:nvSpPr>
        <dsp:cNvPr id="0" name=""/>
        <dsp:cNvSpPr/>
      </dsp:nvSpPr>
      <dsp:spPr>
        <a:xfrm>
          <a:off x="3712222" y="4432715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Input</a:t>
          </a:r>
          <a:endParaRPr lang="pt-BR" sz="2200" kern="1200" dirty="0"/>
        </a:p>
      </dsp:txBody>
      <dsp:txXfrm>
        <a:off x="3712222" y="4432715"/>
        <a:ext cx="1070386" cy="554198"/>
      </dsp:txXfrm>
    </dsp:sp>
    <dsp:sp modelId="{D4C4E59A-0ECB-4D20-8ADA-F1C9B41848A0}">
      <dsp:nvSpPr>
        <dsp:cNvPr id="0" name=""/>
        <dsp:cNvSpPr/>
      </dsp:nvSpPr>
      <dsp:spPr>
        <a:xfrm>
          <a:off x="3926300" y="4863758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500" kern="1200" dirty="0" smtClean="0"/>
            <a:t>type="button" value="–" </a:t>
          </a:r>
          <a:r>
            <a:rPr lang="en-US" sz="500" kern="1200" dirty="0" err="1" smtClean="0"/>
            <a:t>onclick</a:t>
          </a:r>
          <a:r>
            <a:rPr lang="en-US" sz="500" kern="1200" dirty="0" smtClean="0"/>
            <a:t>="</a:t>
          </a:r>
          <a:r>
            <a:rPr lang="en-US" sz="500" kern="1200" dirty="0" err="1" smtClean="0"/>
            <a:t>ajustarFonte</a:t>
          </a:r>
          <a:r>
            <a:rPr lang="en-US" sz="500" kern="1200" dirty="0" smtClean="0"/>
            <a:t>(-1)"</a:t>
          </a:r>
          <a:endParaRPr lang="pt-BR" sz="500" kern="1200" dirty="0"/>
        </a:p>
      </dsp:txBody>
      <dsp:txXfrm>
        <a:off x="3926300" y="4863758"/>
        <a:ext cx="963347" cy="184732"/>
      </dsp:txXfrm>
    </dsp:sp>
    <dsp:sp modelId="{E01C33AF-91FC-4971-AD23-F0AF0081D137}">
      <dsp:nvSpPr>
        <dsp:cNvPr id="0" name=""/>
        <dsp:cNvSpPr/>
      </dsp:nvSpPr>
      <dsp:spPr>
        <a:xfrm>
          <a:off x="5148274" y="4432715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Input</a:t>
          </a:r>
          <a:endParaRPr lang="pt-BR" sz="2200" kern="1200" dirty="0" smtClean="0"/>
        </a:p>
      </dsp:txBody>
      <dsp:txXfrm>
        <a:off x="5148274" y="4432715"/>
        <a:ext cx="1070386" cy="554198"/>
      </dsp:txXfrm>
    </dsp:sp>
    <dsp:sp modelId="{455DC634-0FC8-4B21-AEE7-91DE6CE40D8D}">
      <dsp:nvSpPr>
        <dsp:cNvPr id="0" name=""/>
        <dsp:cNvSpPr/>
      </dsp:nvSpPr>
      <dsp:spPr>
        <a:xfrm>
          <a:off x="5362351" y="4863758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marR="0" lvl="0" indent="0" algn="l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500" kern="1200" dirty="0" smtClean="0"/>
            <a:t>type="button" value="–" </a:t>
          </a:r>
          <a:r>
            <a:rPr lang="en-US" sz="500" kern="1200" dirty="0" err="1" smtClean="0"/>
            <a:t>onclick</a:t>
          </a:r>
          <a:r>
            <a:rPr lang="en-US" sz="500" kern="1200" dirty="0" smtClean="0"/>
            <a:t>="</a:t>
          </a:r>
          <a:r>
            <a:rPr lang="en-US" sz="500" kern="1200" dirty="0" err="1" smtClean="0"/>
            <a:t>ajustarFonte</a:t>
          </a:r>
          <a:r>
            <a:rPr lang="en-US" sz="500" kern="1200" dirty="0" smtClean="0"/>
            <a:t>(-1)"</a:t>
          </a:r>
          <a:endParaRPr lang="pt-BR" sz="500" kern="1200" dirty="0"/>
        </a:p>
      </dsp:txBody>
      <dsp:txXfrm>
        <a:off x="5362351" y="4863758"/>
        <a:ext cx="963347" cy="184732"/>
      </dsp:txXfrm>
    </dsp:sp>
    <dsp:sp modelId="{7359E7DC-D671-45AC-888F-26831B561506}">
      <dsp:nvSpPr>
        <dsp:cNvPr id="0" name=""/>
        <dsp:cNvSpPr/>
      </dsp:nvSpPr>
      <dsp:spPr>
        <a:xfrm>
          <a:off x="8738402" y="3558313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Ul</a:t>
          </a:r>
          <a:endParaRPr lang="pt-BR" sz="2200" kern="1200" dirty="0"/>
        </a:p>
      </dsp:txBody>
      <dsp:txXfrm>
        <a:off x="8738402" y="3558313"/>
        <a:ext cx="1070386" cy="554198"/>
      </dsp:txXfrm>
    </dsp:sp>
    <dsp:sp modelId="{D1027316-AA66-406D-B5DB-881E52B448E5}">
      <dsp:nvSpPr>
        <dsp:cNvPr id="0" name=""/>
        <dsp:cNvSpPr/>
      </dsp:nvSpPr>
      <dsp:spPr>
        <a:xfrm>
          <a:off x="8952479" y="3989356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8952479" y="3989356"/>
        <a:ext cx="963347" cy="184732"/>
      </dsp:txXfrm>
    </dsp:sp>
    <dsp:sp modelId="{5E49635E-EE10-4F23-ACB9-6B5EF1A2D73E}">
      <dsp:nvSpPr>
        <dsp:cNvPr id="0" name=""/>
        <dsp:cNvSpPr/>
      </dsp:nvSpPr>
      <dsp:spPr>
        <a:xfrm>
          <a:off x="6584325" y="4432715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Li</a:t>
          </a:r>
          <a:endParaRPr lang="pt-BR" sz="2200" kern="1200" dirty="0"/>
        </a:p>
      </dsp:txBody>
      <dsp:txXfrm>
        <a:off x="6584325" y="4432715"/>
        <a:ext cx="1070386" cy="554198"/>
      </dsp:txXfrm>
    </dsp:sp>
    <dsp:sp modelId="{DA5FC785-DA58-43E5-A40F-142D05C80D8F}">
      <dsp:nvSpPr>
        <dsp:cNvPr id="0" name=""/>
        <dsp:cNvSpPr/>
      </dsp:nvSpPr>
      <dsp:spPr>
        <a:xfrm>
          <a:off x="6798402" y="4863758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6798402" y="4863758"/>
        <a:ext cx="963347" cy="184732"/>
      </dsp:txXfrm>
    </dsp:sp>
    <dsp:sp modelId="{2D947A46-0CEB-4E1E-BDD9-54FFAA9A4158}">
      <dsp:nvSpPr>
        <dsp:cNvPr id="0" name=""/>
        <dsp:cNvSpPr/>
      </dsp:nvSpPr>
      <dsp:spPr>
        <a:xfrm>
          <a:off x="6584325" y="5307117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One</a:t>
          </a:r>
          <a:endParaRPr lang="pt-BR" sz="2200" kern="1200" dirty="0"/>
        </a:p>
      </dsp:txBody>
      <dsp:txXfrm>
        <a:off x="6584325" y="5307117"/>
        <a:ext cx="1070386" cy="554198"/>
      </dsp:txXfrm>
    </dsp:sp>
    <dsp:sp modelId="{FA158203-FE65-4003-942F-03136E7DBCD5}">
      <dsp:nvSpPr>
        <dsp:cNvPr id="0" name=""/>
        <dsp:cNvSpPr/>
      </dsp:nvSpPr>
      <dsp:spPr>
        <a:xfrm>
          <a:off x="6798402" y="5738161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6798402" y="5738161"/>
        <a:ext cx="963347" cy="184732"/>
      </dsp:txXfrm>
    </dsp:sp>
    <dsp:sp modelId="{868A8C17-721A-4673-88D8-6772505A2889}">
      <dsp:nvSpPr>
        <dsp:cNvPr id="0" name=""/>
        <dsp:cNvSpPr/>
      </dsp:nvSpPr>
      <dsp:spPr>
        <a:xfrm>
          <a:off x="8020376" y="4432715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Li</a:t>
          </a:r>
          <a:endParaRPr lang="pt-BR" sz="2200" kern="1200" dirty="0"/>
        </a:p>
      </dsp:txBody>
      <dsp:txXfrm>
        <a:off x="8020376" y="4432715"/>
        <a:ext cx="1070386" cy="554198"/>
      </dsp:txXfrm>
    </dsp:sp>
    <dsp:sp modelId="{371999B7-4E4D-4A17-9E86-3F79485BB18B}">
      <dsp:nvSpPr>
        <dsp:cNvPr id="0" name=""/>
        <dsp:cNvSpPr/>
      </dsp:nvSpPr>
      <dsp:spPr>
        <a:xfrm>
          <a:off x="8234453" y="4863758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8234453" y="4863758"/>
        <a:ext cx="963347" cy="184732"/>
      </dsp:txXfrm>
    </dsp:sp>
    <dsp:sp modelId="{CEAB5B4D-2864-4504-93DA-D4787C3D5C72}">
      <dsp:nvSpPr>
        <dsp:cNvPr id="0" name=""/>
        <dsp:cNvSpPr/>
      </dsp:nvSpPr>
      <dsp:spPr>
        <a:xfrm>
          <a:off x="8020376" y="5307117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Two</a:t>
          </a:r>
          <a:endParaRPr lang="pt-BR" sz="2200" kern="1200" dirty="0"/>
        </a:p>
      </dsp:txBody>
      <dsp:txXfrm>
        <a:off x="8020376" y="5307117"/>
        <a:ext cx="1070386" cy="554198"/>
      </dsp:txXfrm>
    </dsp:sp>
    <dsp:sp modelId="{41EF7CCB-C522-46A5-A267-147BBE1FDC0D}">
      <dsp:nvSpPr>
        <dsp:cNvPr id="0" name=""/>
        <dsp:cNvSpPr/>
      </dsp:nvSpPr>
      <dsp:spPr>
        <a:xfrm>
          <a:off x="8234453" y="5738161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8234453" y="5738161"/>
        <a:ext cx="963347" cy="184732"/>
      </dsp:txXfrm>
    </dsp:sp>
    <dsp:sp modelId="{3CBEFA84-5991-46CE-95D4-3FCD4E458DF2}">
      <dsp:nvSpPr>
        <dsp:cNvPr id="0" name=""/>
        <dsp:cNvSpPr/>
      </dsp:nvSpPr>
      <dsp:spPr>
        <a:xfrm>
          <a:off x="9456427" y="4432715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Li</a:t>
          </a:r>
          <a:endParaRPr lang="pt-BR" sz="2200" kern="1200" dirty="0"/>
        </a:p>
      </dsp:txBody>
      <dsp:txXfrm>
        <a:off x="9456427" y="4432715"/>
        <a:ext cx="1070386" cy="554198"/>
      </dsp:txXfrm>
    </dsp:sp>
    <dsp:sp modelId="{EB5C9ED3-6692-4BDC-8EE7-531C881C2E39}">
      <dsp:nvSpPr>
        <dsp:cNvPr id="0" name=""/>
        <dsp:cNvSpPr/>
      </dsp:nvSpPr>
      <dsp:spPr>
        <a:xfrm>
          <a:off x="9670504" y="4863758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9670504" y="4863758"/>
        <a:ext cx="963347" cy="184732"/>
      </dsp:txXfrm>
    </dsp:sp>
    <dsp:sp modelId="{254E4E27-8C15-4BE5-81EE-7357595E2907}">
      <dsp:nvSpPr>
        <dsp:cNvPr id="0" name=""/>
        <dsp:cNvSpPr/>
      </dsp:nvSpPr>
      <dsp:spPr>
        <a:xfrm>
          <a:off x="9456427" y="5307117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Four</a:t>
          </a:r>
          <a:endParaRPr lang="pt-BR" sz="2200" kern="1200" dirty="0"/>
        </a:p>
      </dsp:txBody>
      <dsp:txXfrm>
        <a:off x="9456427" y="5307117"/>
        <a:ext cx="1070386" cy="554198"/>
      </dsp:txXfrm>
    </dsp:sp>
    <dsp:sp modelId="{911617BA-2C7D-4BD2-A578-3A3BF5DDAF2B}">
      <dsp:nvSpPr>
        <dsp:cNvPr id="0" name=""/>
        <dsp:cNvSpPr/>
      </dsp:nvSpPr>
      <dsp:spPr>
        <a:xfrm>
          <a:off x="9670504" y="5738161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9670504" y="5738161"/>
        <a:ext cx="963347" cy="184732"/>
      </dsp:txXfrm>
    </dsp:sp>
    <dsp:sp modelId="{E9A769FF-0D50-44FA-AA7D-7D23E06A73A9}">
      <dsp:nvSpPr>
        <dsp:cNvPr id="0" name=""/>
        <dsp:cNvSpPr/>
      </dsp:nvSpPr>
      <dsp:spPr>
        <a:xfrm>
          <a:off x="10892478" y="4432715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smtClean="0"/>
            <a:t>Li</a:t>
          </a:r>
          <a:endParaRPr lang="pt-BR" sz="2200" kern="1200" dirty="0"/>
        </a:p>
      </dsp:txBody>
      <dsp:txXfrm>
        <a:off x="10892478" y="4432715"/>
        <a:ext cx="1070386" cy="554198"/>
      </dsp:txXfrm>
    </dsp:sp>
    <dsp:sp modelId="{41AEFA12-E24C-4787-AA09-3D486A5A80CD}">
      <dsp:nvSpPr>
        <dsp:cNvPr id="0" name=""/>
        <dsp:cNvSpPr/>
      </dsp:nvSpPr>
      <dsp:spPr>
        <a:xfrm>
          <a:off x="11106556" y="4863758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11106556" y="4863758"/>
        <a:ext cx="963347" cy="184732"/>
      </dsp:txXfrm>
    </dsp:sp>
    <dsp:sp modelId="{3C55B07A-3181-4B42-893B-DA3B3C8F2FD3}">
      <dsp:nvSpPr>
        <dsp:cNvPr id="0" name=""/>
        <dsp:cNvSpPr/>
      </dsp:nvSpPr>
      <dsp:spPr>
        <a:xfrm>
          <a:off x="10892478" y="5307117"/>
          <a:ext cx="1070386" cy="5541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78204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200" kern="1200" dirty="0" err="1" smtClean="0"/>
            <a:t>Three</a:t>
          </a:r>
          <a:r>
            <a:rPr lang="pt-BR" sz="2200" kern="1200" dirty="0" smtClean="0"/>
            <a:t>?</a:t>
          </a:r>
          <a:endParaRPr lang="pt-BR" sz="2200" kern="1200" dirty="0"/>
        </a:p>
      </dsp:txBody>
      <dsp:txXfrm>
        <a:off x="10892478" y="5307117"/>
        <a:ext cx="1070386" cy="554198"/>
      </dsp:txXfrm>
    </dsp:sp>
    <dsp:sp modelId="{F4E268F1-EC9D-4167-A72A-EE7FFB143B57}">
      <dsp:nvSpPr>
        <dsp:cNvPr id="0" name=""/>
        <dsp:cNvSpPr/>
      </dsp:nvSpPr>
      <dsp:spPr>
        <a:xfrm>
          <a:off x="11106556" y="5738161"/>
          <a:ext cx="963347" cy="18473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pt-BR" sz="1200" kern="1200"/>
        </a:p>
      </dsp:txBody>
      <dsp:txXfrm>
        <a:off x="11106556" y="5738161"/>
        <a:ext cx="963347" cy="184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04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22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2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421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05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916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041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611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96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46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2F07A-63C5-4F9D-9B08-1AF70AB28522}" type="datetimeFigureOut">
              <a:rPr lang="pt-BR" smtClean="0"/>
              <a:t>19/09/2016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6A7E-DE50-4E2C-82A2-0D2BD07D0C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1965244279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21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Joao Gabriel Hartmann</dc:creator>
  <cp:lastModifiedBy>Joao Gabriel Hartmann</cp:lastModifiedBy>
  <cp:revision>3</cp:revision>
  <dcterms:created xsi:type="dcterms:W3CDTF">2016-09-19T19:10:39Z</dcterms:created>
  <dcterms:modified xsi:type="dcterms:W3CDTF">2016-09-19T19:20:12Z</dcterms:modified>
</cp:coreProperties>
</file>