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31F45-43B3-498E-AE88-0AB5F739575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34C78B9-DC8A-4C55-B097-0913EB3CAB0C}">
      <dgm:prSet phldrT="[Texto]"/>
      <dgm:spPr/>
      <dgm:t>
        <a:bodyPr/>
        <a:lstStyle/>
        <a:p>
          <a:r>
            <a:rPr lang="pt-BR" dirty="0" err="1" smtClean="0"/>
            <a:t>Document</a:t>
          </a:r>
          <a:endParaRPr lang="pt-BR" dirty="0" smtClean="0"/>
        </a:p>
        <a:p>
          <a:endParaRPr lang="pt-BR" dirty="0"/>
        </a:p>
      </dgm:t>
    </dgm:pt>
    <dgm:pt modelId="{B106CC60-D68A-43C0-A3E6-E05E964ECBDC}" type="parTrans" cxnId="{D80C7CAA-B7E5-4872-AF9A-DC599B8AFB10}">
      <dgm:prSet/>
      <dgm:spPr/>
      <dgm:t>
        <a:bodyPr/>
        <a:lstStyle/>
        <a:p>
          <a:endParaRPr lang="pt-BR"/>
        </a:p>
      </dgm:t>
    </dgm:pt>
    <dgm:pt modelId="{68EAF179-8857-45EE-B20A-0ED6069FA6A1}" type="sibTrans" cxnId="{D80C7CAA-B7E5-4872-AF9A-DC599B8AFB10}">
      <dgm:prSet/>
      <dgm:spPr/>
      <dgm:t>
        <a:bodyPr/>
        <a:lstStyle/>
        <a:p>
          <a:endParaRPr lang="pt-BR"/>
        </a:p>
      </dgm:t>
    </dgm:pt>
    <dgm:pt modelId="{48EE259C-3F87-467F-8C9E-864149009D81}" type="asst">
      <dgm:prSet phldrT="[Texto]"/>
      <dgm:spPr/>
      <dgm:t>
        <a:bodyPr/>
        <a:lstStyle/>
        <a:p>
          <a:r>
            <a:rPr lang="pt-BR" dirty="0" smtClean="0"/>
            <a:t>HTML</a:t>
          </a:r>
        </a:p>
        <a:p>
          <a:endParaRPr lang="pt-BR" dirty="0"/>
        </a:p>
      </dgm:t>
    </dgm:pt>
    <dgm:pt modelId="{0D770E68-C19D-4D86-9E5F-F064B832235C}" type="parTrans" cxnId="{07EDD2FA-3614-4438-96AB-54E74E7A2846}">
      <dgm:prSet/>
      <dgm:spPr/>
      <dgm:t>
        <a:bodyPr/>
        <a:lstStyle/>
        <a:p>
          <a:endParaRPr lang="pt-BR"/>
        </a:p>
      </dgm:t>
    </dgm:pt>
    <dgm:pt modelId="{11E0C698-F954-46A3-AD00-DEF209F3F248}" type="sibTrans" cxnId="{07EDD2FA-3614-4438-96AB-54E74E7A2846}">
      <dgm:prSet/>
      <dgm:spPr/>
      <dgm:t>
        <a:bodyPr/>
        <a:lstStyle/>
        <a:p>
          <a:endParaRPr lang="pt-BR"/>
        </a:p>
      </dgm:t>
    </dgm:pt>
    <dgm:pt modelId="{814315F2-8D37-459C-B232-778836F32DB9}">
      <dgm:prSet phldrT="[Texto]"/>
      <dgm:spPr/>
      <dgm:t>
        <a:bodyPr/>
        <a:lstStyle/>
        <a:p>
          <a:r>
            <a:rPr lang="pt-BR" dirty="0" smtClean="0"/>
            <a:t>HEAD</a:t>
          </a:r>
          <a:endParaRPr lang="pt-BR" dirty="0"/>
        </a:p>
      </dgm:t>
    </dgm:pt>
    <dgm:pt modelId="{870A73F6-F7F3-41A0-B8AE-BFD36EF2FBA1}" type="parTrans" cxnId="{74920ED6-074C-428A-8DC3-F78ED6893FCB}">
      <dgm:prSet/>
      <dgm:spPr/>
      <dgm:t>
        <a:bodyPr/>
        <a:lstStyle/>
        <a:p>
          <a:endParaRPr lang="pt-BR"/>
        </a:p>
      </dgm:t>
    </dgm:pt>
    <dgm:pt modelId="{2AE9DDCA-7E24-4FAC-8185-B633A77E2A03}" type="sibTrans" cxnId="{74920ED6-074C-428A-8DC3-F78ED6893FCB}">
      <dgm:prSet/>
      <dgm:spPr/>
      <dgm:t>
        <a:bodyPr/>
        <a:lstStyle/>
        <a:p>
          <a:endParaRPr lang="pt-BR"/>
        </a:p>
      </dgm:t>
    </dgm:pt>
    <dgm:pt modelId="{887819FC-5E78-45B0-8239-F603B6A837F2}">
      <dgm:prSet phldrT="[Texto]"/>
      <dgm:spPr/>
      <dgm:t>
        <a:bodyPr/>
        <a:lstStyle/>
        <a:p>
          <a:r>
            <a:rPr lang="pt-BR" dirty="0" smtClean="0"/>
            <a:t>BODY</a:t>
          </a:r>
          <a:endParaRPr lang="pt-BR" dirty="0"/>
        </a:p>
      </dgm:t>
    </dgm:pt>
    <dgm:pt modelId="{10230337-1181-46E3-A61D-482336D1D08C}" type="parTrans" cxnId="{364674A8-3ACF-4655-A85B-A0880E1B4ABE}">
      <dgm:prSet/>
      <dgm:spPr/>
      <dgm:t>
        <a:bodyPr/>
        <a:lstStyle/>
        <a:p>
          <a:endParaRPr lang="pt-BR"/>
        </a:p>
      </dgm:t>
    </dgm:pt>
    <dgm:pt modelId="{61EDC091-0F39-4768-977D-8688E739BBF9}" type="sibTrans" cxnId="{364674A8-3ACF-4655-A85B-A0880E1B4ABE}">
      <dgm:prSet/>
      <dgm:spPr/>
      <dgm:t>
        <a:bodyPr/>
        <a:lstStyle/>
        <a:p>
          <a:endParaRPr lang="pt-BR"/>
        </a:p>
      </dgm:t>
    </dgm:pt>
    <dgm:pt modelId="{A1523997-736F-41A1-9A7C-0DBCAF163DB7}">
      <dgm:prSet phldrT="[Texto]"/>
      <dgm:spPr/>
      <dgm:t>
        <a:bodyPr/>
        <a:lstStyle/>
        <a:p>
          <a:r>
            <a:rPr lang="pt-BR" dirty="0" smtClean="0"/>
            <a:t>Meta || </a:t>
          </a:r>
          <a:r>
            <a:rPr lang="pt-BR" dirty="0" err="1" smtClean="0"/>
            <a:t>charset</a:t>
          </a:r>
          <a:r>
            <a:rPr lang="pt-BR" dirty="0" smtClean="0"/>
            <a:t>=“utf-8”</a:t>
          </a:r>
          <a:endParaRPr lang="pt-BR" dirty="0"/>
        </a:p>
      </dgm:t>
    </dgm:pt>
    <dgm:pt modelId="{547DF736-12B6-440C-96F5-9075486AED92}" type="parTrans" cxnId="{0CE6FB76-0C27-4404-9937-FDBFA34B6DF0}">
      <dgm:prSet/>
      <dgm:spPr/>
      <dgm:t>
        <a:bodyPr/>
        <a:lstStyle/>
        <a:p>
          <a:endParaRPr lang="pt-BR"/>
        </a:p>
      </dgm:t>
    </dgm:pt>
    <dgm:pt modelId="{D0CC5D9E-220C-4D09-A60D-75C6B91317AF}" type="sibTrans" cxnId="{0CE6FB76-0C27-4404-9937-FDBFA34B6DF0}">
      <dgm:prSet/>
      <dgm:spPr/>
      <dgm:t>
        <a:bodyPr/>
        <a:lstStyle/>
        <a:p>
          <a:endParaRPr lang="pt-BR"/>
        </a:p>
      </dgm:t>
    </dgm:pt>
    <dgm:pt modelId="{339DCE16-649C-4B98-A534-8FCB4E2D6F94}">
      <dgm:prSet phldrT="[Texto]"/>
      <dgm:spPr/>
      <dgm:t>
        <a:bodyPr/>
        <a:lstStyle/>
        <a:p>
          <a:r>
            <a:rPr lang="pt-BR" dirty="0" smtClean="0"/>
            <a:t>H1</a:t>
          </a:r>
          <a:endParaRPr lang="pt-BR" dirty="0"/>
        </a:p>
      </dgm:t>
    </dgm:pt>
    <dgm:pt modelId="{00EB1126-8DFF-4655-B27E-73CEE7EFBF38}" type="parTrans" cxnId="{61B962BF-EF58-40F1-83F7-DF53DCD0B31F}">
      <dgm:prSet/>
      <dgm:spPr/>
      <dgm:t>
        <a:bodyPr/>
        <a:lstStyle/>
        <a:p>
          <a:endParaRPr lang="pt-BR"/>
        </a:p>
      </dgm:t>
    </dgm:pt>
    <dgm:pt modelId="{90B98744-3258-4A22-B915-F9981A3D982D}" type="sibTrans" cxnId="{61B962BF-EF58-40F1-83F7-DF53DCD0B31F}">
      <dgm:prSet/>
      <dgm:spPr/>
      <dgm:t>
        <a:bodyPr/>
        <a:lstStyle/>
        <a:p>
          <a:endParaRPr lang="pt-BR"/>
        </a:p>
      </dgm:t>
    </dgm:pt>
    <dgm:pt modelId="{6557D195-364A-4B0C-8A3F-0CF033A3D5BF}">
      <dgm:prSet phldrT="[Texto]"/>
      <dgm:spPr/>
      <dgm:t>
        <a:bodyPr/>
        <a:lstStyle/>
        <a:p>
          <a:r>
            <a:rPr lang="pt-BR" dirty="0" smtClean="0"/>
            <a:t>P</a:t>
          </a:r>
          <a:endParaRPr lang="pt-BR" dirty="0"/>
        </a:p>
      </dgm:t>
    </dgm:pt>
    <dgm:pt modelId="{5B64A46A-1E06-4159-8AC7-9ED0D8E48F99}" type="parTrans" cxnId="{1A636249-15CA-4EF3-8A73-B5A83B3BE1FD}">
      <dgm:prSet/>
      <dgm:spPr/>
      <dgm:t>
        <a:bodyPr/>
        <a:lstStyle/>
        <a:p>
          <a:endParaRPr lang="pt-BR"/>
        </a:p>
      </dgm:t>
    </dgm:pt>
    <dgm:pt modelId="{9592F838-2C57-4826-BAB1-93A08F90F264}" type="sibTrans" cxnId="{1A636249-15CA-4EF3-8A73-B5A83B3BE1FD}">
      <dgm:prSet/>
      <dgm:spPr/>
      <dgm:t>
        <a:bodyPr/>
        <a:lstStyle/>
        <a:p>
          <a:endParaRPr lang="pt-BR"/>
        </a:p>
      </dgm:t>
    </dgm:pt>
    <dgm:pt modelId="{43E773E5-0118-4E31-9E79-E5966BC51EFA}">
      <dgm:prSet phldrT="[Texto]"/>
      <dgm:spPr/>
      <dgm:t>
        <a:bodyPr/>
        <a:lstStyle/>
        <a:p>
          <a:r>
            <a:rPr lang="pt-BR" dirty="0" err="1" smtClean="0"/>
            <a:t>Div</a:t>
          </a:r>
          <a:r>
            <a:rPr lang="pt-BR" dirty="0" smtClean="0"/>
            <a:t> || id=“</a:t>
          </a:r>
          <a:r>
            <a:rPr lang="pt-BR" dirty="0" err="1" smtClean="0"/>
            <a:t>conteudo</a:t>
          </a:r>
          <a:r>
            <a:rPr lang="pt-BR" dirty="0" smtClean="0"/>
            <a:t>”</a:t>
          </a:r>
          <a:endParaRPr lang="pt-BR" dirty="0"/>
        </a:p>
      </dgm:t>
    </dgm:pt>
    <dgm:pt modelId="{A620F392-7F30-499B-9514-54D0AB43E7BE}" type="parTrans" cxnId="{DE94745F-2114-4ECB-9B88-B53CE21BCE08}">
      <dgm:prSet/>
      <dgm:spPr/>
      <dgm:t>
        <a:bodyPr/>
        <a:lstStyle/>
        <a:p>
          <a:endParaRPr lang="pt-BR"/>
        </a:p>
      </dgm:t>
    </dgm:pt>
    <dgm:pt modelId="{B527A3E8-6C0A-4E19-B062-85DFA7668E62}" type="sibTrans" cxnId="{DE94745F-2114-4ECB-9B88-B53CE21BCE08}">
      <dgm:prSet/>
      <dgm:spPr/>
      <dgm:t>
        <a:bodyPr/>
        <a:lstStyle/>
        <a:p>
          <a:endParaRPr lang="pt-BR"/>
        </a:p>
      </dgm:t>
    </dgm:pt>
    <dgm:pt modelId="{0A5B6E05-C4AD-4C62-831D-42163073A95C}">
      <dgm:prSet phldrT="[Texto]"/>
      <dgm:spPr/>
      <dgm:t>
        <a:bodyPr/>
        <a:lstStyle/>
        <a:p>
          <a:r>
            <a:rPr lang="pt-BR" dirty="0" smtClean="0"/>
            <a:t>H2</a:t>
          </a:r>
          <a:endParaRPr lang="pt-BR" dirty="0"/>
        </a:p>
      </dgm:t>
    </dgm:pt>
    <dgm:pt modelId="{11AEC0FF-3EA1-4328-BC18-AC80E757A3C2}" type="parTrans" cxnId="{B4100B31-9F1A-4423-92E6-7D9DA734AC16}">
      <dgm:prSet/>
      <dgm:spPr/>
      <dgm:t>
        <a:bodyPr/>
        <a:lstStyle/>
        <a:p>
          <a:endParaRPr lang="pt-BR"/>
        </a:p>
      </dgm:t>
    </dgm:pt>
    <dgm:pt modelId="{5A853C1A-6903-411C-A695-E094CAC4FDE4}" type="sibTrans" cxnId="{B4100B31-9F1A-4423-92E6-7D9DA734AC16}">
      <dgm:prSet/>
      <dgm:spPr/>
      <dgm:t>
        <a:bodyPr/>
        <a:lstStyle/>
        <a:p>
          <a:endParaRPr lang="pt-BR"/>
        </a:p>
      </dgm:t>
    </dgm:pt>
    <dgm:pt modelId="{0A9FB990-0042-41CF-B28A-E5CB859A68C6}">
      <dgm:prSet phldrT="[Texto]"/>
      <dgm:spPr/>
      <dgm:t>
        <a:bodyPr/>
        <a:lstStyle/>
        <a:p>
          <a:r>
            <a:rPr lang="pt-BR" dirty="0" smtClean="0"/>
            <a:t>P</a:t>
          </a:r>
          <a:endParaRPr lang="pt-BR" dirty="0"/>
        </a:p>
      </dgm:t>
    </dgm:pt>
    <dgm:pt modelId="{7C5634C7-C01C-4068-A788-0638AC8B0526}" type="parTrans" cxnId="{20E3EDE8-B135-4924-832A-A68C5A8B44DF}">
      <dgm:prSet/>
      <dgm:spPr/>
      <dgm:t>
        <a:bodyPr/>
        <a:lstStyle/>
        <a:p>
          <a:endParaRPr lang="pt-BR"/>
        </a:p>
      </dgm:t>
    </dgm:pt>
    <dgm:pt modelId="{BA94FFA9-A998-4D0C-B45F-DC4E35EF1983}" type="sibTrans" cxnId="{20E3EDE8-B135-4924-832A-A68C5A8B44DF}">
      <dgm:prSet/>
      <dgm:spPr/>
      <dgm:t>
        <a:bodyPr/>
        <a:lstStyle/>
        <a:p>
          <a:endParaRPr lang="pt-BR"/>
        </a:p>
      </dgm:t>
    </dgm:pt>
    <dgm:pt modelId="{EA61C364-7AE9-4E00-96F4-18EBCE349083}">
      <dgm:prSet phldrT="[Texto]"/>
      <dgm:spPr/>
      <dgm:t>
        <a:bodyPr/>
        <a:lstStyle/>
        <a:p>
          <a:r>
            <a:rPr lang="pt-BR" dirty="0" smtClean="0"/>
            <a:t>P</a:t>
          </a:r>
          <a:endParaRPr lang="pt-BR" dirty="0"/>
        </a:p>
      </dgm:t>
    </dgm:pt>
    <dgm:pt modelId="{49C9A407-AC96-4FF4-B993-1D4CFDE2C5CD}" type="parTrans" cxnId="{C0018307-AFAC-4D0A-B150-FE39FB1156B2}">
      <dgm:prSet/>
      <dgm:spPr/>
      <dgm:t>
        <a:bodyPr/>
        <a:lstStyle/>
        <a:p>
          <a:endParaRPr lang="pt-BR"/>
        </a:p>
      </dgm:t>
    </dgm:pt>
    <dgm:pt modelId="{8C25FCDF-3554-4FF8-838D-A2283ADC91E4}" type="sibTrans" cxnId="{C0018307-AFAC-4D0A-B150-FE39FB1156B2}">
      <dgm:prSet/>
      <dgm:spPr/>
      <dgm:t>
        <a:bodyPr/>
        <a:lstStyle/>
        <a:p>
          <a:endParaRPr lang="pt-BR"/>
        </a:p>
      </dgm:t>
    </dgm:pt>
    <dgm:pt modelId="{85C7714E-D4D0-4EB5-A57B-979B06BAD6C2}">
      <dgm:prSet phldrT="[Texto]"/>
      <dgm:spPr/>
      <dgm:t>
        <a:bodyPr/>
        <a:lstStyle/>
        <a:p>
          <a:r>
            <a:rPr lang="pt-BR" dirty="0" smtClean="0"/>
            <a:t>P || </a:t>
          </a:r>
          <a:r>
            <a:rPr lang="pt-BR" dirty="0" err="1" smtClean="0"/>
            <a:t>class</a:t>
          </a:r>
          <a:r>
            <a:rPr lang="pt-BR" dirty="0" smtClean="0"/>
            <a:t>=“</a:t>
          </a:r>
          <a:r>
            <a:rPr lang="pt-BR" dirty="0" err="1" smtClean="0"/>
            <a:t>rodape</a:t>
          </a:r>
          <a:r>
            <a:rPr lang="pt-BR" dirty="0" smtClean="0"/>
            <a:t>”</a:t>
          </a:r>
          <a:endParaRPr lang="pt-BR" dirty="0"/>
        </a:p>
      </dgm:t>
    </dgm:pt>
    <dgm:pt modelId="{315A513C-DECE-40FD-9842-0FDD15B7E6FB}" type="parTrans" cxnId="{CED87337-3F72-48F0-A574-49774A027743}">
      <dgm:prSet/>
      <dgm:spPr/>
      <dgm:t>
        <a:bodyPr/>
        <a:lstStyle/>
        <a:p>
          <a:endParaRPr lang="pt-BR"/>
        </a:p>
      </dgm:t>
    </dgm:pt>
    <dgm:pt modelId="{BE3D9129-FFFB-454B-80C9-8EF23ADBE5CF}" type="sibTrans" cxnId="{CED87337-3F72-48F0-A574-49774A027743}">
      <dgm:prSet/>
      <dgm:spPr/>
      <dgm:t>
        <a:bodyPr/>
        <a:lstStyle/>
        <a:p>
          <a:endParaRPr lang="pt-BR"/>
        </a:p>
      </dgm:t>
    </dgm:pt>
    <dgm:pt modelId="{D95AF4F5-41CB-4912-A17B-4BA522D9325A}">
      <dgm:prSet phldrT="[Texto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pt-BR" dirty="0" smtClean="0"/>
            <a:t>Moedor ACME Manual de Operação</a:t>
          </a:r>
          <a:endParaRPr lang="pt-BR" dirty="0"/>
        </a:p>
      </dgm:t>
    </dgm:pt>
    <dgm:pt modelId="{E3FE1373-00FA-47A5-8855-DF8681B3FF0E}" type="parTrans" cxnId="{FFDA64A2-B9C6-46A2-B8E4-1842BB045E29}">
      <dgm:prSet/>
      <dgm:spPr/>
      <dgm:t>
        <a:bodyPr/>
        <a:lstStyle/>
        <a:p>
          <a:endParaRPr lang="pt-BR"/>
        </a:p>
      </dgm:t>
    </dgm:pt>
    <dgm:pt modelId="{2F6A4D62-CD0A-4FC0-A49E-584D4ACB2CBB}" type="sibTrans" cxnId="{FFDA64A2-B9C6-46A2-B8E4-1842BB045E29}">
      <dgm:prSet/>
      <dgm:spPr/>
      <dgm:t>
        <a:bodyPr/>
        <a:lstStyle/>
        <a:p>
          <a:endParaRPr lang="pt-BR"/>
        </a:p>
      </dgm:t>
    </dgm:pt>
    <dgm:pt modelId="{CF6EF525-99DC-4184-8D7D-6D8BC984D947}">
      <dgm:prSet phldrT="[Texto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pt-BR" dirty="0" smtClean="0"/>
            <a:t>Obrigado por comprar nosso produto!</a:t>
          </a:r>
          <a:endParaRPr lang="pt-BR" dirty="0"/>
        </a:p>
      </dgm:t>
    </dgm:pt>
    <dgm:pt modelId="{2A25F2D4-0061-4F70-BADF-CD1C4408FFE4}" type="parTrans" cxnId="{13741E95-6A0A-470E-8D52-41C3B953402C}">
      <dgm:prSet/>
      <dgm:spPr/>
      <dgm:t>
        <a:bodyPr/>
        <a:lstStyle/>
        <a:p>
          <a:endParaRPr lang="pt-BR"/>
        </a:p>
      </dgm:t>
    </dgm:pt>
    <dgm:pt modelId="{19D1372D-34ED-4947-ABB4-BBF7EC01A192}" type="sibTrans" cxnId="{13741E95-6A0A-470E-8D52-41C3B953402C}">
      <dgm:prSet/>
      <dgm:spPr/>
      <dgm:t>
        <a:bodyPr/>
        <a:lstStyle/>
        <a:p>
          <a:endParaRPr lang="pt-BR"/>
        </a:p>
      </dgm:t>
    </dgm:pt>
    <dgm:pt modelId="{69A693FE-6983-4AA1-A058-6740AB36D3AF}">
      <dgm:prSet phldrT="[Texto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pt-BR" dirty="0" smtClean="0"/>
            <a:t>Introdução</a:t>
          </a:r>
          <a:endParaRPr lang="pt-BR" dirty="0"/>
        </a:p>
      </dgm:t>
    </dgm:pt>
    <dgm:pt modelId="{91F37461-0C4B-4BBD-86AA-BE2371BFF7B1}" type="parTrans" cxnId="{845D0B45-CDBC-4EBE-A3E0-E247CCCB0B38}">
      <dgm:prSet/>
      <dgm:spPr/>
      <dgm:t>
        <a:bodyPr/>
        <a:lstStyle/>
        <a:p>
          <a:endParaRPr lang="pt-BR"/>
        </a:p>
      </dgm:t>
    </dgm:pt>
    <dgm:pt modelId="{6CD746AB-DE07-4815-8E5F-A8149E061720}" type="sibTrans" cxnId="{845D0B45-CDBC-4EBE-A3E0-E247CCCB0B38}">
      <dgm:prSet/>
      <dgm:spPr/>
      <dgm:t>
        <a:bodyPr/>
        <a:lstStyle/>
        <a:p>
          <a:endParaRPr lang="pt-BR"/>
        </a:p>
      </dgm:t>
    </dgm:pt>
    <dgm:pt modelId="{5AA29DD3-E6A0-4433-90AF-E03F626D210F}">
      <dgm:prSet phldrT="[Texto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pt-BR" dirty="0" smtClean="0"/>
            <a:t>IMPORTANTE: Antes de operar o moedor, leia este manual!</a:t>
          </a:r>
          <a:endParaRPr lang="pt-BR" dirty="0"/>
        </a:p>
      </dgm:t>
    </dgm:pt>
    <dgm:pt modelId="{F2C3D356-2190-425A-A7DD-1F718C07C0E5}" type="parTrans" cxnId="{39C720D7-B4DD-4E72-9748-D76C13D968E7}">
      <dgm:prSet/>
      <dgm:spPr/>
      <dgm:t>
        <a:bodyPr/>
        <a:lstStyle/>
        <a:p>
          <a:endParaRPr lang="pt-BR"/>
        </a:p>
      </dgm:t>
    </dgm:pt>
    <dgm:pt modelId="{6BA4FF90-FC1D-47F5-A9B0-9C9836875D5E}" type="sibTrans" cxnId="{39C720D7-B4DD-4E72-9748-D76C13D968E7}">
      <dgm:prSet/>
      <dgm:spPr/>
      <dgm:t>
        <a:bodyPr/>
        <a:lstStyle/>
        <a:p>
          <a:endParaRPr lang="pt-BR"/>
        </a:p>
      </dgm:t>
    </dgm:pt>
    <dgm:pt modelId="{B0F64F2D-B50F-4BFA-B363-E762B7236CCA}">
      <dgm:prSet phldrT="[Texto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pt-BR" dirty="0" err="1" smtClean="0"/>
            <a:t>pUse</a:t>
          </a:r>
          <a:r>
            <a:rPr lang="pt-BR" dirty="0" smtClean="0"/>
            <a:t> somente para moer pimenta. Não coloque os dedos dentro do moedor.</a:t>
          </a:r>
          <a:endParaRPr lang="pt-BR" dirty="0"/>
        </a:p>
      </dgm:t>
    </dgm:pt>
    <dgm:pt modelId="{4BE2365D-CEE8-4B07-B468-5A385016AF47}" type="parTrans" cxnId="{FBBC275F-E92D-486C-8091-5399BCAA9CD3}">
      <dgm:prSet/>
      <dgm:spPr/>
      <dgm:t>
        <a:bodyPr/>
        <a:lstStyle/>
        <a:p>
          <a:endParaRPr lang="pt-BR"/>
        </a:p>
      </dgm:t>
    </dgm:pt>
    <dgm:pt modelId="{BEA2BAE7-632F-4C9E-B0D9-04A62DD9E13A}" type="sibTrans" cxnId="{FBBC275F-E92D-486C-8091-5399BCAA9CD3}">
      <dgm:prSet/>
      <dgm:spPr/>
      <dgm:t>
        <a:bodyPr/>
        <a:lstStyle/>
        <a:p>
          <a:endParaRPr lang="pt-BR"/>
        </a:p>
      </dgm:t>
    </dgm:pt>
    <dgm:pt modelId="{AADA177F-CE1C-4558-9FF1-D738A11F6A38}">
      <dgm:prSet phldrT="[Texto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pt-BR" dirty="0" smtClean="0"/>
            <a:t>	</a:t>
          </a:r>
          <a:r>
            <a:rPr lang="pt-BR" dirty="0" smtClean="0"/>
            <a:t>Copyright 2016 © ACME Corporation </a:t>
          </a:r>
          <a:r>
            <a:rPr lang="pt-BR" dirty="0" err="1" smtClean="0"/>
            <a:t>Beep</a:t>
          </a:r>
          <a:r>
            <a:rPr lang="pt-BR" dirty="0" smtClean="0"/>
            <a:t> </a:t>
          </a:r>
          <a:r>
            <a:rPr lang="pt-BR" dirty="0" err="1" smtClean="0"/>
            <a:t>Beep</a:t>
          </a:r>
          <a:endParaRPr lang="pt-BR" dirty="0"/>
        </a:p>
      </dgm:t>
    </dgm:pt>
    <dgm:pt modelId="{D5F83350-FEFC-4956-B8C0-5DAEC58A86BF}" type="parTrans" cxnId="{939E0CD9-F498-42F0-AE95-034B9BE19B9E}">
      <dgm:prSet/>
      <dgm:spPr/>
      <dgm:t>
        <a:bodyPr/>
        <a:lstStyle/>
        <a:p>
          <a:endParaRPr lang="pt-BR"/>
        </a:p>
      </dgm:t>
    </dgm:pt>
    <dgm:pt modelId="{3398CEFA-8392-4245-9B19-6F8755AA53BB}" type="sibTrans" cxnId="{939E0CD9-F498-42F0-AE95-034B9BE19B9E}">
      <dgm:prSet/>
      <dgm:spPr/>
      <dgm:t>
        <a:bodyPr/>
        <a:lstStyle/>
        <a:p>
          <a:endParaRPr lang="pt-BR"/>
        </a:p>
      </dgm:t>
    </dgm:pt>
    <dgm:pt modelId="{EA8AE620-2A24-4015-AEED-A66FAF9636E0}" type="pres">
      <dgm:prSet presAssocID="{3FB31F45-43B3-498E-AE88-0AB5F73957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FE2DD8C-D0CD-4247-8589-D8CADE2237C2}" type="pres">
      <dgm:prSet presAssocID="{334C78B9-DC8A-4C55-B097-0913EB3CAB0C}" presName="hierRoot1" presStyleCnt="0">
        <dgm:presLayoutVars>
          <dgm:hierBranch val="init"/>
        </dgm:presLayoutVars>
      </dgm:prSet>
      <dgm:spPr/>
    </dgm:pt>
    <dgm:pt modelId="{7DA06CB6-AA8E-435E-B511-A893D74669BC}" type="pres">
      <dgm:prSet presAssocID="{334C78B9-DC8A-4C55-B097-0913EB3CAB0C}" presName="rootComposite1" presStyleCnt="0"/>
      <dgm:spPr/>
    </dgm:pt>
    <dgm:pt modelId="{7D861882-A0FD-4544-B7CD-DE41BA36E028}" type="pres">
      <dgm:prSet presAssocID="{334C78B9-DC8A-4C55-B097-0913EB3CAB0C}" presName="rootText1" presStyleLbl="node0" presStyleIdx="0" presStyleCnt="1" custLinFactX="-400000" custLinFactY="-116762" custLinFactNeighborX="-427875" custLinFactNeighborY="-200000">
        <dgm:presLayoutVars>
          <dgm:chPref val="3"/>
        </dgm:presLayoutVars>
      </dgm:prSet>
      <dgm:spPr/>
    </dgm:pt>
    <dgm:pt modelId="{131A845E-4819-4E4D-84D3-D6045FE2A1A5}" type="pres">
      <dgm:prSet presAssocID="{334C78B9-DC8A-4C55-B097-0913EB3CAB0C}" presName="rootConnector1" presStyleLbl="node1" presStyleIdx="0" presStyleCnt="0"/>
      <dgm:spPr/>
    </dgm:pt>
    <dgm:pt modelId="{904C040F-E982-4A79-AEC3-8357F8FC96F4}" type="pres">
      <dgm:prSet presAssocID="{334C78B9-DC8A-4C55-B097-0913EB3CAB0C}" presName="hierChild2" presStyleCnt="0"/>
      <dgm:spPr/>
    </dgm:pt>
    <dgm:pt modelId="{53239E92-C3F8-4079-9A1A-075F7EA22C31}" type="pres">
      <dgm:prSet presAssocID="{334C78B9-DC8A-4C55-B097-0913EB3CAB0C}" presName="hierChild3" presStyleCnt="0"/>
      <dgm:spPr/>
    </dgm:pt>
    <dgm:pt modelId="{82749736-9631-4FD6-8D8B-9870804E0FE4}" type="pres">
      <dgm:prSet presAssocID="{0D770E68-C19D-4D86-9E5F-F064B832235C}" presName="Name111" presStyleLbl="parChTrans1D2" presStyleIdx="0" presStyleCnt="1"/>
      <dgm:spPr/>
    </dgm:pt>
    <dgm:pt modelId="{177532FA-8A54-44CA-9C4F-CF4A4B7A54FD}" type="pres">
      <dgm:prSet presAssocID="{48EE259C-3F87-467F-8C9E-864149009D81}" presName="hierRoot3" presStyleCnt="0">
        <dgm:presLayoutVars>
          <dgm:hierBranch val="init"/>
        </dgm:presLayoutVars>
      </dgm:prSet>
      <dgm:spPr/>
    </dgm:pt>
    <dgm:pt modelId="{A53524EB-D986-43BC-A13F-BB9D74ADC6A5}" type="pres">
      <dgm:prSet presAssocID="{48EE259C-3F87-467F-8C9E-864149009D81}" presName="rootComposite3" presStyleCnt="0"/>
      <dgm:spPr/>
    </dgm:pt>
    <dgm:pt modelId="{85DF240E-869D-42F5-8B15-420EF87FFC0B}" type="pres">
      <dgm:prSet presAssocID="{48EE259C-3F87-467F-8C9E-864149009D81}" presName="rootText3" presStyleLbl="asst1" presStyleIdx="0" presStyleCnt="1" custLinFactY="-200000" custLinFactNeighborX="45538" custLinFactNeighborY="-25218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692663-E957-4E82-8405-E44E88FFF9CF}" type="pres">
      <dgm:prSet presAssocID="{48EE259C-3F87-467F-8C9E-864149009D81}" presName="rootConnector3" presStyleLbl="asst1" presStyleIdx="0" presStyleCnt="1"/>
      <dgm:spPr/>
    </dgm:pt>
    <dgm:pt modelId="{B78F0728-7DC3-4FF9-AD26-B30400045D3A}" type="pres">
      <dgm:prSet presAssocID="{48EE259C-3F87-467F-8C9E-864149009D81}" presName="hierChild6" presStyleCnt="0"/>
      <dgm:spPr/>
    </dgm:pt>
    <dgm:pt modelId="{79DCA2AC-3ED3-4DE1-BA70-5EBCB3E88FA9}" type="pres">
      <dgm:prSet presAssocID="{870A73F6-F7F3-41A0-B8AE-BFD36EF2FBA1}" presName="Name37" presStyleLbl="parChTrans1D3" presStyleIdx="0" presStyleCnt="2"/>
      <dgm:spPr/>
    </dgm:pt>
    <dgm:pt modelId="{7991FBD7-1072-462F-BA4B-98421FDAD6C1}" type="pres">
      <dgm:prSet presAssocID="{814315F2-8D37-459C-B232-778836F32DB9}" presName="hierRoot2" presStyleCnt="0">
        <dgm:presLayoutVars>
          <dgm:hierBranch val="init"/>
        </dgm:presLayoutVars>
      </dgm:prSet>
      <dgm:spPr/>
    </dgm:pt>
    <dgm:pt modelId="{0386A62F-FAD1-49D2-B700-82D4CF285325}" type="pres">
      <dgm:prSet presAssocID="{814315F2-8D37-459C-B232-778836F32DB9}" presName="rootComposite" presStyleCnt="0"/>
      <dgm:spPr/>
    </dgm:pt>
    <dgm:pt modelId="{BAC778CA-FEA6-4E1B-97E6-23051E5CE09D}" type="pres">
      <dgm:prSet presAssocID="{814315F2-8D37-459C-B232-778836F32DB9}" presName="rootText" presStyleLbl="node3" presStyleIdx="0" presStyleCnt="2" custLinFactY="-200000" custLinFactNeighborX="48781" custLinFactNeighborY="-2094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D050597-C0BB-4EA0-A3C0-C91BC922777F}" type="pres">
      <dgm:prSet presAssocID="{814315F2-8D37-459C-B232-778836F32DB9}" presName="rootConnector" presStyleLbl="node3" presStyleIdx="0" presStyleCnt="2"/>
      <dgm:spPr/>
    </dgm:pt>
    <dgm:pt modelId="{B6AE2C1F-0373-4E3A-9339-82ABE671BE9B}" type="pres">
      <dgm:prSet presAssocID="{814315F2-8D37-459C-B232-778836F32DB9}" presName="hierChild4" presStyleCnt="0"/>
      <dgm:spPr/>
    </dgm:pt>
    <dgm:pt modelId="{BA2409E4-2951-4BAC-BD51-3C4DB2DF3047}" type="pres">
      <dgm:prSet presAssocID="{547DF736-12B6-440C-96F5-9075486AED92}" presName="Name37" presStyleLbl="parChTrans1D4" presStyleIdx="0" presStyleCnt="14"/>
      <dgm:spPr/>
    </dgm:pt>
    <dgm:pt modelId="{F83126A8-5162-4E7D-A91A-CEC5840FB215}" type="pres">
      <dgm:prSet presAssocID="{A1523997-736F-41A1-9A7C-0DBCAF163DB7}" presName="hierRoot2" presStyleCnt="0">
        <dgm:presLayoutVars>
          <dgm:hierBranch val="init"/>
        </dgm:presLayoutVars>
      </dgm:prSet>
      <dgm:spPr/>
    </dgm:pt>
    <dgm:pt modelId="{338E924F-54EB-4F04-8F0E-C30480CA9510}" type="pres">
      <dgm:prSet presAssocID="{A1523997-736F-41A1-9A7C-0DBCAF163DB7}" presName="rootComposite" presStyleCnt="0"/>
      <dgm:spPr/>
    </dgm:pt>
    <dgm:pt modelId="{12A411F4-EAB3-40E5-BD8F-1D00631D73B7}" type="pres">
      <dgm:prSet presAssocID="{A1523997-736F-41A1-9A7C-0DBCAF163DB7}" presName="rootText" presStyleLbl="node4" presStyleIdx="0" presStyleCnt="14" custLinFactY="-169606" custLinFactNeighborX="1046" custLinFactNeighborY="-2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309C19-8BEC-4B09-B66B-6C97960E0F0C}" type="pres">
      <dgm:prSet presAssocID="{A1523997-736F-41A1-9A7C-0DBCAF163DB7}" presName="rootConnector" presStyleLbl="node4" presStyleIdx="0" presStyleCnt="14"/>
      <dgm:spPr/>
    </dgm:pt>
    <dgm:pt modelId="{ACD5F562-250A-4E67-A25F-536A69E7636D}" type="pres">
      <dgm:prSet presAssocID="{A1523997-736F-41A1-9A7C-0DBCAF163DB7}" presName="hierChild4" presStyleCnt="0"/>
      <dgm:spPr/>
    </dgm:pt>
    <dgm:pt modelId="{6D0DC5E2-32D8-4AA7-BF93-8B78EB0F6F26}" type="pres">
      <dgm:prSet presAssocID="{A1523997-736F-41A1-9A7C-0DBCAF163DB7}" presName="hierChild5" presStyleCnt="0"/>
      <dgm:spPr/>
    </dgm:pt>
    <dgm:pt modelId="{598D47AA-C47F-4047-9CE5-999DD8730D79}" type="pres">
      <dgm:prSet presAssocID="{814315F2-8D37-459C-B232-778836F32DB9}" presName="hierChild5" presStyleCnt="0"/>
      <dgm:spPr/>
    </dgm:pt>
    <dgm:pt modelId="{CEB79A60-8992-4C44-BF4C-2E90F144476B}" type="pres">
      <dgm:prSet presAssocID="{10230337-1181-46E3-A61D-482336D1D08C}" presName="Name37" presStyleLbl="parChTrans1D3" presStyleIdx="1" presStyleCnt="2"/>
      <dgm:spPr/>
    </dgm:pt>
    <dgm:pt modelId="{0F9B426B-B16B-426A-AA2B-426301E42C9E}" type="pres">
      <dgm:prSet presAssocID="{887819FC-5E78-45B0-8239-F603B6A837F2}" presName="hierRoot2" presStyleCnt="0">
        <dgm:presLayoutVars>
          <dgm:hierBranch val="init"/>
        </dgm:presLayoutVars>
      </dgm:prSet>
      <dgm:spPr/>
    </dgm:pt>
    <dgm:pt modelId="{DB69BACF-3869-4BB1-B384-B9453E316FC8}" type="pres">
      <dgm:prSet presAssocID="{887819FC-5E78-45B0-8239-F603B6A837F2}" presName="rootComposite" presStyleCnt="0"/>
      <dgm:spPr/>
    </dgm:pt>
    <dgm:pt modelId="{F7DA3217-8685-4608-B106-DCC60C9A0D77}" type="pres">
      <dgm:prSet presAssocID="{887819FC-5E78-45B0-8239-F603B6A837F2}" presName="rootText" presStyleLbl="node3" presStyleIdx="1" presStyleCnt="2" custLinFactY="-200000" custLinFactNeighborX="-33489" custLinFactNeighborY="-22464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08D87D-83FB-49FC-A69E-91E75E8A858B}" type="pres">
      <dgm:prSet presAssocID="{887819FC-5E78-45B0-8239-F603B6A837F2}" presName="rootConnector" presStyleLbl="node3" presStyleIdx="1" presStyleCnt="2"/>
      <dgm:spPr/>
    </dgm:pt>
    <dgm:pt modelId="{6835134F-E072-49EF-8FBE-EBB868287455}" type="pres">
      <dgm:prSet presAssocID="{887819FC-5E78-45B0-8239-F603B6A837F2}" presName="hierChild4" presStyleCnt="0"/>
      <dgm:spPr/>
    </dgm:pt>
    <dgm:pt modelId="{4EF63210-85A9-4FAD-B113-D2FC41A7DEE4}" type="pres">
      <dgm:prSet presAssocID="{00EB1126-8DFF-4655-B27E-73CEE7EFBF38}" presName="Name37" presStyleLbl="parChTrans1D4" presStyleIdx="1" presStyleCnt="14"/>
      <dgm:spPr/>
    </dgm:pt>
    <dgm:pt modelId="{FBB7AD56-5CCA-46CE-B4E1-1FE32BD2DEED}" type="pres">
      <dgm:prSet presAssocID="{339DCE16-649C-4B98-A534-8FCB4E2D6F94}" presName="hierRoot2" presStyleCnt="0">
        <dgm:presLayoutVars>
          <dgm:hierBranch val="init"/>
        </dgm:presLayoutVars>
      </dgm:prSet>
      <dgm:spPr/>
    </dgm:pt>
    <dgm:pt modelId="{B29E8133-1FA5-41A3-9A22-0605EC7BF371}" type="pres">
      <dgm:prSet presAssocID="{339DCE16-649C-4B98-A534-8FCB4E2D6F94}" presName="rootComposite" presStyleCnt="0"/>
      <dgm:spPr/>
    </dgm:pt>
    <dgm:pt modelId="{5A5952B8-D1C4-48A3-A1C9-54908F5049B2}" type="pres">
      <dgm:prSet presAssocID="{339DCE16-649C-4B98-A534-8FCB4E2D6F94}" presName="rootText" presStyleLbl="node4" presStyleIdx="1" presStyleCnt="14" custLinFactY="-200000" custLinFactNeighborX="61928" custLinFactNeighborY="-21507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569A9D-40AC-42A0-9A0E-8BF4132D801B}" type="pres">
      <dgm:prSet presAssocID="{339DCE16-649C-4B98-A534-8FCB4E2D6F94}" presName="rootConnector" presStyleLbl="node4" presStyleIdx="1" presStyleCnt="14"/>
      <dgm:spPr/>
    </dgm:pt>
    <dgm:pt modelId="{E7976A75-8FE7-40F4-AD1B-03C90B45F42B}" type="pres">
      <dgm:prSet presAssocID="{339DCE16-649C-4B98-A534-8FCB4E2D6F94}" presName="hierChild4" presStyleCnt="0"/>
      <dgm:spPr/>
    </dgm:pt>
    <dgm:pt modelId="{7B5D5A6D-5A7A-427E-8BE3-1A46C625CB83}" type="pres">
      <dgm:prSet presAssocID="{E3FE1373-00FA-47A5-8855-DF8681B3FF0E}" presName="Name37" presStyleLbl="parChTrans1D4" presStyleIdx="2" presStyleCnt="14"/>
      <dgm:spPr/>
    </dgm:pt>
    <dgm:pt modelId="{3860C5F1-C3CA-4CE7-ABF4-453C514CB021}" type="pres">
      <dgm:prSet presAssocID="{D95AF4F5-41CB-4912-A17B-4BA522D9325A}" presName="hierRoot2" presStyleCnt="0">
        <dgm:presLayoutVars>
          <dgm:hierBranch val="init"/>
        </dgm:presLayoutVars>
      </dgm:prSet>
      <dgm:spPr/>
    </dgm:pt>
    <dgm:pt modelId="{6D41B8C8-320E-4423-8702-B9038A3C11F1}" type="pres">
      <dgm:prSet presAssocID="{D95AF4F5-41CB-4912-A17B-4BA522D9325A}" presName="rootComposite" presStyleCnt="0"/>
      <dgm:spPr/>
    </dgm:pt>
    <dgm:pt modelId="{6768C949-2E78-4882-AB33-D921BA46FF11}" type="pres">
      <dgm:prSet presAssocID="{D95AF4F5-41CB-4912-A17B-4BA522D9325A}" presName="rootText" presStyleLbl="node4" presStyleIdx="2" presStyleCnt="14" custLinFactY="-200000" custLinFactNeighborX="-23699" custLinFactNeighborY="-205509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3B5F03B5-EE21-46BA-8FD4-27FEC83D1ADE}" type="pres">
      <dgm:prSet presAssocID="{D95AF4F5-41CB-4912-A17B-4BA522D9325A}" presName="rootConnector" presStyleLbl="node4" presStyleIdx="2" presStyleCnt="14"/>
      <dgm:spPr/>
    </dgm:pt>
    <dgm:pt modelId="{B30F3E4E-A69A-41FE-A12A-6CCCB4815DD6}" type="pres">
      <dgm:prSet presAssocID="{D95AF4F5-41CB-4912-A17B-4BA522D9325A}" presName="hierChild4" presStyleCnt="0"/>
      <dgm:spPr/>
    </dgm:pt>
    <dgm:pt modelId="{030A2CE6-2380-4DA6-9F14-29FABF6C5ECE}" type="pres">
      <dgm:prSet presAssocID="{D95AF4F5-41CB-4912-A17B-4BA522D9325A}" presName="hierChild5" presStyleCnt="0"/>
      <dgm:spPr/>
    </dgm:pt>
    <dgm:pt modelId="{F5C39FFC-EF91-470B-95EF-67CE1F55A892}" type="pres">
      <dgm:prSet presAssocID="{339DCE16-649C-4B98-A534-8FCB4E2D6F94}" presName="hierChild5" presStyleCnt="0"/>
      <dgm:spPr/>
    </dgm:pt>
    <dgm:pt modelId="{CBFDA1E8-EB17-4659-8999-B2F52EAACB8A}" type="pres">
      <dgm:prSet presAssocID="{5B64A46A-1E06-4159-8AC7-9ED0D8E48F99}" presName="Name37" presStyleLbl="parChTrans1D4" presStyleIdx="3" presStyleCnt="14"/>
      <dgm:spPr/>
    </dgm:pt>
    <dgm:pt modelId="{91B4423A-6059-41C2-924D-E63F65637F53}" type="pres">
      <dgm:prSet presAssocID="{6557D195-364A-4B0C-8A3F-0CF033A3D5BF}" presName="hierRoot2" presStyleCnt="0">
        <dgm:presLayoutVars>
          <dgm:hierBranch val="init"/>
        </dgm:presLayoutVars>
      </dgm:prSet>
      <dgm:spPr/>
    </dgm:pt>
    <dgm:pt modelId="{D8EBA1F7-B12A-4A95-A59E-0C33D15E313E}" type="pres">
      <dgm:prSet presAssocID="{6557D195-364A-4B0C-8A3F-0CF033A3D5BF}" presName="rootComposite" presStyleCnt="0"/>
      <dgm:spPr/>
    </dgm:pt>
    <dgm:pt modelId="{85EDA740-ACAE-4702-BC57-1D4A1A225C17}" type="pres">
      <dgm:prSet presAssocID="{6557D195-364A-4B0C-8A3F-0CF033A3D5BF}" presName="rootText" presStyleLbl="node4" presStyleIdx="3" presStyleCnt="14" custLinFactX="45544" custLinFactY="-169606" custLinFactNeighborX="100000" custLinFactNeighborY="-200000">
        <dgm:presLayoutVars>
          <dgm:chPref val="3"/>
        </dgm:presLayoutVars>
      </dgm:prSet>
      <dgm:spPr/>
    </dgm:pt>
    <dgm:pt modelId="{6A0AB3A4-F9A6-4219-B384-B93F6ACC13DF}" type="pres">
      <dgm:prSet presAssocID="{6557D195-364A-4B0C-8A3F-0CF033A3D5BF}" presName="rootConnector" presStyleLbl="node4" presStyleIdx="3" presStyleCnt="14"/>
      <dgm:spPr/>
    </dgm:pt>
    <dgm:pt modelId="{3F31F746-4D16-48B7-88B5-9AA6879D4F8F}" type="pres">
      <dgm:prSet presAssocID="{6557D195-364A-4B0C-8A3F-0CF033A3D5BF}" presName="hierChild4" presStyleCnt="0"/>
      <dgm:spPr/>
    </dgm:pt>
    <dgm:pt modelId="{1A670B7A-7B59-4F87-955D-6D8EE31834DA}" type="pres">
      <dgm:prSet presAssocID="{2A25F2D4-0061-4F70-BADF-CD1C4408FFE4}" presName="Name37" presStyleLbl="parChTrans1D4" presStyleIdx="4" presStyleCnt="14"/>
      <dgm:spPr/>
    </dgm:pt>
    <dgm:pt modelId="{89927BF9-CE42-4BB9-838A-4B31C3386E21}" type="pres">
      <dgm:prSet presAssocID="{CF6EF525-99DC-4184-8D7D-6D8BC984D947}" presName="hierRoot2" presStyleCnt="0">
        <dgm:presLayoutVars>
          <dgm:hierBranch val="init"/>
        </dgm:presLayoutVars>
      </dgm:prSet>
      <dgm:spPr/>
    </dgm:pt>
    <dgm:pt modelId="{E44FA7BC-8914-4F83-BBB5-9DFB657C24E4}" type="pres">
      <dgm:prSet presAssocID="{CF6EF525-99DC-4184-8D7D-6D8BC984D947}" presName="rootComposite" presStyleCnt="0"/>
      <dgm:spPr/>
    </dgm:pt>
    <dgm:pt modelId="{799244B2-EB9B-4B8D-9552-A178301AE1A6}" type="pres">
      <dgm:prSet presAssocID="{CF6EF525-99DC-4184-8D7D-6D8BC984D947}" presName="rootText" presStyleLbl="node4" presStyleIdx="4" presStyleCnt="14" custLinFactX="100000" custLinFactY="-300000" custLinFactNeighborX="141799" custLinFactNeighborY="-31770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BBCD06F9-2B0B-41EB-A150-005384EA991D}" type="pres">
      <dgm:prSet presAssocID="{CF6EF525-99DC-4184-8D7D-6D8BC984D947}" presName="rootConnector" presStyleLbl="node4" presStyleIdx="4" presStyleCnt="14"/>
      <dgm:spPr/>
    </dgm:pt>
    <dgm:pt modelId="{A6D8619D-BD2C-4F17-B899-01F695E119F9}" type="pres">
      <dgm:prSet presAssocID="{CF6EF525-99DC-4184-8D7D-6D8BC984D947}" presName="hierChild4" presStyleCnt="0"/>
      <dgm:spPr/>
    </dgm:pt>
    <dgm:pt modelId="{F38790DC-D1E3-4027-B477-083934CFF053}" type="pres">
      <dgm:prSet presAssocID="{CF6EF525-99DC-4184-8D7D-6D8BC984D947}" presName="hierChild5" presStyleCnt="0"/>
      <dgm:spPr/>
    </dgm:pt>
    <dgm:pt modelId="{72A84E0D-27C8-4C2A-850D-A81DC48C5EE1}" type="pres">
      <dgm:prSet presAssocID="{6557D195-364A-4B0C-8A3F-0CF033A3D5BF}" presName="hierChild5" presStyleCnt="0"/>
      <dgm:spPr/>
    </dgm:pt>
    <dgm:pt modelId="{314C2252-E745-4F83-BACF-A58B3B8AD975}" type="pres">
      <dgm:prSet presAssocID="{A620F392-7F30-499B-9514-54D0AB43E7BE}" presName="Name37" presStyleLbl="parChTrans1D4" presStyleIdx="5" presStyleCnt="14"/>
      <dgm:spPr/>
    </dgm:pt>
    <dgm:pt modelId="{9311D9A0-A785-4E4A-A4E0-F447056B776A}" type="pres">
      <dgm:prSet presAssocID="{43E773E5-0118-4E31-9E79-E5966BC51EFA}" presName="hierRoot2" presStyleCnt="0">
        <dgm:presLayoutVars>
          <dgm:hierBranch val="init"/>
        </dgm:presLayoutVars>
      </dgm:prSet>
      <dgm:spPr/>
    </dgm:pt>
    <dgm:pt modelId="{A370539C-4F09-485B-9EDD-038E3C6DE530}" type="pres">
      <dgm:prSet presAssocID="{43E773E5-0118-4E31-9E79-E5966BC51EFA}" presName="rootComposite" presStyleCnt="0"/>
      <dgm:spPr/>
    </dgm:pt>
    <dgm:pt modelId="{BA94CFD8-BA44-4CE5-B00B-BDBDD98536BC}" type="pres">
      <dgm:prSet presAssocID="{43E773E5-0118-4E31-9E79-E5966BC51EFA}" presName="rootText" presStyleLbl="node4" presStyleIdx="5" presStyleCnt="14" custLinFactX="-148680" custLinFactNeighborX="-200000" custLinFactNeighborY="2447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B83DE83-4643-4A98-B874-09349E6FA73A}" type="pres">
      <dgm:prSet presAssocID="{43E773E5-0118-4E31-9E79-E5966BC51EFA}" presName="rootConnector" presStyleLbl="node4" presStyleIdx="5" presStyleCnt="14"/>
      <dgm:spPr/>
    </dgm:pt>
    <dgm:pt modelId="{87891165-BFE9-474E-8E23-2BC1360F5393}" type="pres">
      <dgm:prSet presAssocID="{43E773E5-0118-4E31-9E79-E5966BC51EFA}" presName="hierChild4" presStyleCnt="0"/>
      <dgm:spPr/>
    </dgm:pt>
    <dgm:pt modelId="{89C00699-3D47-4A77-A215-7729DB1D79BB}" type="pres">
      <dgm:prSet presAssocID="{11AEC0FF-3EA1-4328-BC18-AC80E757A3C2}" presName="Name37" presStyleLbl="parChTrans1D4" presStyleIdx="6" presStyleCnt="14"/>
      <dgm:spPr/>
    </dgm:pt>
    <dgm:pt modelId="{24BC57B1-A1AE-4DB1-ADAE-ED14DA5F0974}" type="pres">
      <dgm:prSet presAssocID="{0A5B6E05-C4AD-4C62-831D-42163073A95C}" presName="hierRoot2" presStyleCnt="0">
        <dgm:presLayoutVars>
          <dgm:hierBranch val="init"/>
        </dgm:presLayoutVars>
      </dgm:prSet>
      <dgm:spPr/>
    </dgm:pt>
    <dgm:pt modelId="{77F73288-C886-4209-AAA3-7C4984B8BF8D}" type="pres">
      <dgm:prSet presAssocID="{0A5B6E05-C4AD-4C62-831D-42163073A95C}" presName="rootComposite" presStyleCnt="0"/>
      <dgm:spPr/>
    </dgm:pt>
    <dgm:pt modelId="{0F93897D-E184-497F-99F4-1E41660330E2}" type="pres">
      <dgm:prSet presAssocID="{0A5B6E05-C4AD-4C62-831D-42163073A95C}" presName="rootText" presStyleLbl="node4" presStyleIdx="6" presStyleCnt="14" custLinFactNeighborX="37436" custLinFactNeighborY="6435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783235-EA00-4F65-B363-1F7C0964986F}" type="pres">
      <dgm:prSet presAssocID="{0A5B6E05-C4AD-4C62-831D-42163073A95C}" presName="rootConnector" presStyleLbl="node4" presStyleIdx="6" presStyleCnt="14"/>
      <dgm:spPr/>
    </dgm:pt>
    <dgm:pt modelId="{E9274237-3AF9-48C2-8BE0-13CCAC6BEAEE}" type="pres">
      <dgm:prSet presAssocID="{0A5B6E05-C4AD-4C62-831D-42163073A95C}" presName="hierChild4" presStyleCnt="0"/>
      <dgm:spPr/>
    </dgm:pt>
    <dgm:pt modelId="{4D8CC495-5647-49A5-9BBB-CA0A47F4F235}" type="pres">
      <dgm:prSet presAssocID="{91F37461-0C4B-4BBD-86AA-BE2371BFF7B1}" presName="Name37" presStyleLbl="parChTrans1D4" presStyleIdx="7" presStyleCnt="14"/>
      <dgm:spPr/>
    </dgm:pt>
    <dgm:pt modelId="{F8440BD0-DC91-4320-9F48-87026DC2B343}" type="pres">
      <dgm:prSet presAssocID="{69A693FE-6983-4AA1-A058-6740AB36D3AF}" presName="hierRoot2" presStyleCnt="0">
        <dgm:presLayoutVars>
          <dgm:hierBranch val="init"/>
        </dgm:presLayoutVars>
      </dgm:prSet>
      <dgm:spPr/>
    </dgm:pt>
    <dgm:pt modelId="{07DDE992-24D3-4820-A64A-9EE94832253E}" type="pres">
      <dgm:prSet presAssocID="{69A693FE-6983-4AA1-A058-6740AB36D3AF}" presName="rootComposite" presStyleCnt="0"/>
      <dgm:spPr/>
    </dgm:pt>
    <dgm:pt modelId="{4EE5AD00-FAE6-4E0E-9859-0A7796F00EA0}" type="pres">
      <dgm:prSet presAssocID="{69A693FE-6983-4AA1-A058-6740AB36D3AF}" presName="rootText" presStyleLbl="node4" presStyleIdx="7" presStyleCnt="14" custLinFactX="100000" custLinFactY="-68589" custLinFactNeighborX="124632" custLinFactNeighborY="-1000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2E5C71D4-E465-46F8-BD9F-4776F854E819}" type="pres">
      <dgm:prSet presAssocID="{69A693FE-6983-4AA1-A058-6740AB36D3AF}" presName="rootConnector" presStyleLbl="node4" presStyleIdx="7" presStyleCnt="14"/>
      <dgm:spPr/>
    </dgm:pt>
    <dgm:pt modelId="{C01FCA86-BAA3-409B-99B8-147CD3D232F0}" type="pres">
      <dgm:prSet presAssocID="{69A693FE-6983-4AA1-A058-6740AB36D3AF}" presName="hierChild4" presStyleCnt="0"/>
      <dgm:spPr/>
    </dgm:pt>
    <dgm:pt modelId="{1C5C220F-BC1E-4451-BD48-CAAC288C2BAD}" type="pres">
      <dgm:prSet presAssocID="{69A693FE-6983-4AA1-A058-6740AB36D3AF}" presName="hierChild5" presStyleCnt="0"/>
      <dgm:spPr/>
    </dgm:pt>
    <dgm:pt modelId="{8A239828-7428-40C6-8A68-6DBEA328D7B0}" type="pres">
      <dgm:prSet presAssocID="{0A5B6E05-C4AD-4C62-831D-42163073A95C}" presName="hierChild5" presStyleCnt="0"/>
      <dgm:spPr/>
    </dgm:pt>
    <dgm:pt modelId="{0F566B21-5FA9-44DD-9ADA-ACC8DBB5C911}" type="pres">
      <dgm:prSet presAssocID="{7C5634C7-C01C-4068-A788-0638AC8B0526}" presName="Name37" presStyleLbl="parChTrans1D4" presStyleIdx="8" presStyleCnt="14"/>
      <dgm:spPr/>
    </dgm:pt>
    <dgm:pt modelId="{DEA3F687-23A5-4D5D-8F84-15E2D4594FAE}" type="pres">
      <dgm:prSet presAssocID="{0A9FB990-0042-41CF-B28A-E5CB859A68C6}" presName="hierRoot2" presStyleCnt="0">
        <dgm:presLayoutVars>
          <dgm:hierBranch val="init"/>
        </dgm:presLayoutVars>
      </dgm:prSet>
      <dgm:spPr/>
    </dgm:pt>
    <dgm:pt modelId="{8AE0F03C-E309-4962-A8ED-CB1747ED33EE}" type="pres">
      <dgm:prSet presAssocID="{0A9FB990-0042-41CF-B28A-E5CB859A68C6}" presName="rootComposite" presStyleCnt="0"/>
      <dgm:spPr/>
    </dgm:pt>
    <dgm:pt modelId="{5137246E-8528-41EF-B874-7BB5D367447C}" type="pres">
      <dgm:prSet presAssocID="{0A9FB990-0042-41CF-B28A-E5CB859A68C6}" presName="rootText" presStyleLbl="node4" presStyleIdx="8" presStyleCnt="14" custLinFactX="-100000" custLinFactY="137174" custLinFactNeighborX="-135132" custLinFactNeighborY="200000">
        <dgm:presLayoutVars>
          <dgm:chPref val="3"/>
        </dgm:presLayoutVars>
      </dgm:prSet>
      <dgm:spPr/>
    </dgm:pt>
    <dgm:pt modelId="{63871F77-B545-436E-9886-A1AD084CB3E7}" type="pres">
      <dgm:prSet presAssocID="{0A9FB990-0042-41CF-B28A-E5CB859A68C6}" presName="rootConnector" presStyleLbl="node4" presStyleIdx="8" presStyleCnt="14"/>
      <dgm:spPr/>
    </dgm:pt>
    <dgm:pt modelId="{4FA8D09B-130D-4842-B8D3-BE9695BD5870}" type="pres">
      <dgm:prSet presAssocID="{0A9FB990-0042-41CF-B28A-E5CB859A68C6}" presName="hierChild4" presStyleCnt="0"/>
      <dgm:spPr/>
    </dgm:pt>
    <dgm:pt modelId="{ADDFAC07-7214-4889-A4D7-C3E683C614B4}" type="pres">
      <dgm:prSet presAssocID="{F2C3D356-2190-425A-A7DD-1F718C07C0E5}" presName="Name37" presStyleLbl="parChTrans1D4" presStyleIdx="9" presStyleCnt="14"/>
      <dgm:spPr/>
    </dgm:pt>
    <dgm:pt modelId="{0774EBC4-7853-4A08-983E-ADE50B12F5C0}" type="pres">
      <dgm:prSet presAssocID="{5AA29DD3-E6A0-4433-90AF-E03F626D210F}" presName="hierRoot2" presStyleCnt="0">
        <dgm:presLayoutVars>
          <dgm:hierBranch val="init"/>
        </dgm:presLayoutVars>
      </dgm:prSet>
      <dgm:spPr/>
    </dgm:pt>
    <dgm:pt modelId="{96BF4D2D-EC2A-4CD8-9738-5F67391492F7}" type="pres">
      <dgm:prSet presAssocID="{5AA29DD3-E6A0-4433-90AF-E03F626D210F}" presName="rootComposite" presStyleCnt="0"/>
      <dgm:spPr/>
    </dgm:pt>
    <dgm:pt modelId="{A0416E2E-CB0D-4CE0-92BF-58C46A65C201}" type="pres">
      <dgm:prSet presAssocID="{5AA29DD3-E6A0-4433-90AF-E03F626D210F}" presName="rootText" presStyleLbl="node4" presStyleIdx="9" presStyleCnt="14" custLinFactX="-8564" custLinFactY="100000" custLinFactNeighborX="-100000" custLinFactNeighborY="170958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A8B58077-F7D3-4771-AA1A-7F9C8DEB25F4}" type="pres">
      <dgm:prSet presAssocID="{5AA29DD3-E6A0-4433-90AF-E03F626D210F}" presName="rootConnector" presStyleLbl="node4" presStyleIdx="9" presStyleCnt="14"/>
      <dgm:spPr/>
    </dgm:pt>
    <dgm:pt modelId="{BAC1A775-407D-4190-809B-63482563F73C}" type="pres">
      <dgm:prSet presAssocID="{5AA29DD3-E6A0-4433-90AF-E03F626D210F}" presName="hierChild4" presStyleCnt="0"/>
      <dgm:spPr/>
    </dgm:pt>
    <dgm:pt modelId="{CFD077C3-4201-4F23-AB93-12FA6923F400}" type="pres">
      <dgm:prSet presAssocID="{5AA29DD3-E6A0-4433-90AF-E03F626D210F}" presName="hierChild5" presStyleCnt="0"/>
      <dgm:spPr/>
    </dgm:pt>
    <dgm:pt modelId="{13D1E467-724E-4842-8F74-CEF7DDE3B3B6}" type="pres">
      <dgm:prSet presAssocID="{0A9FB990-0042-41CF-B28A-E5CB859A68C6}" presName="hierChild5" presStyleCnt="0"/>
      <dgm:spPr/>
    </dgm:pt>
    <dgm:pt modelId="{C6E98CC4-9F52-4DE1-BF8A-3ED3F4C1ADA1}" type="pres">
      <dgm:prSet presAssocID="{49C9A407-AC96-4FF4-B993-1D4CFDE2C5CD}" presName="Name37" presStyleLbl="parChTrans1D4" presStyleIdx="10" presStyleCnt="14"/>
      <dgm:spPr/>
    </dgm:pt>
    <dgm:pt modelId="{8432BE04-4503-4B3A-82D1-E9F34ADC8C75}" type="pres">
      <dgm:prSet presAssocID="{EA61C364-7AE9-4E00-96F4-18EBCE349083}" presName="hierRoot2" presStyleCnt="0">
        <dgm:presLayoutVars>
          <dgm:hierBranch val="init"/>
        </dgm:presLayoutVars>
      </dgm:prSet>
      <dgm:spPr/>
    </dgm:pt>
    <dgm:pt modelId="{04ADB46C-25B1-465C-B48F-858E81C1FF9D}" type="pres">
      <dgm:prSet presAssocID="{EA61C364-7AE9-4E00-96F4-18EBCE349083}" presName="rootComposite" presStyleCnt="0"/>
      <dgm:spPr/>
    </dgm:pt>
    <dgm:pt modelId="{0333BBCE-6DA6-4F44-A03D-3EA1E73015F9}" type="pres">
      <dgm:prSet presAssocID="{EA61C364-7AE9-4E00-96F4-18EBCE349083}" presName="rootText" presStyleLbl="node4" presStyleIdx="10" presStyleCnt="14" custLinFactY="100000" custLinFactNeighborX="-45417" custLinFactNeighborY="146234">
        <dgm:presLayoutVars>
          <dgm:chPref val="3"/>
        </dgm:presLayoutVars>
      </dgm:prSet>
      <dgm:spPr/>
    </dgm:pt>
    <dgm:pt modelId="{C6DC408F-DCBC-40EA-A9DB-73A2EA59E5E1}" type="pres">
      <dgm:prSet presAssocID="{EA61C364-7AE9-4E00-96F4-18EBCE349083}" presName="rootConnector" presStyleLbl="node4" presStyleIdx="10" presStyleCnt="14"/>
      <dgm:spPr/>
    </dgm:pt>
    <dgm:pt modelId="{4E0D8039-CECE-4595-B545-1F26DEBEEB16}" type="pres">
      <dgm:prSet presAssocID="{EA61C364-7AE9-4E00-96F4-18EBCE349083}" presName="hierChild4" presStyleCnt="0"/>
      <dgm:spPr/>
    </dgm:pt>
    <dgm:pt modelId="{7DF4732F-ECC0-471D-99A5-8DDDAF3CFC36}" type="pres">
      <dgm:prSet presAssocID="{4BE2365D-CEE8-4B07-B468-5A385016AF47}" presName="Name37" presStyleLbl="parChTrans1D4" presStyleIdx="11" presStyleCnt="14"/>
      <dgm:spPr/>
    </dgm:pt>
    <dgm:pt modelId="{B05D82E5-8837-4A41-B55F-C938307236C2}" type="pres">
      <dgm:prSet presAssocID="{B0F64F2D-B50F-4BFA-B363-E762B7236CCA}" presName="hierRoot2" presStyleCnt="0">
        <dgm:presLayoutVars>
          <dgm:hierBranch val="init"/>
        </dgm:presLayoutVars>
      </dgm:prSet>
      <dgm:spPr/>
    </dgm:pt>
    <dgm:pt modelId="{87CFCB7B-326B-4576-8EA6-439E256896B0}" type="pres">
      <dgm:prSet presAssocID="{B0F64F2D-B50F-4BFA-B363-E762B7236CCA}" presName="rootComposite" presStyleCnt="0"/>
      <dgm:spPr/>
    </dgm:pt>
    <dgm:pt modelId="{37371ECF-3555-4704-9CFB-B6CDFDD25C1D}" type="pres">
      <dgm:prSet presAssocID="{B0F64F2D-B50F-4BFA-B363-E762B7236CCA}" presName="rootText" presStyleLbl="node4" presStyleIdx="11" presStyleCnt="14" custLinFactNeighborX="43259" custLinFactNeighborY="-18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52B9ADE0-7C8C-42FD-A7EF-69176FDE1BEA}" type="pres">
      <dgm:prSet presAssocID="{B0F64F2D-B50F-4BFA-B363-E762B7236CCA}" presName="rootConnector" presStyleLbl="node4" presStyleIdx="11" presStyleCnt="14"/>
      <dgm:spPr/>
    </dgm:pt>
    <dgm:pt modelId="{6A9D51A0-F633-4637-82C4-A93B89A7985B}" type="pres">
      <dgm:prSet presAssocID="{B0F64F2D-B50F-4BFA-B363-E762B7236CCA}" presName="hierChild4" presStyleCnt="0"/>
      <dgm:spPr/>
    </dgm:pt>
    <dgm:pt modelId="{51EE7B8B-F1D2-4611-A44C-A1DF17E7E0C0}" type="pres">
      <dgm:prSet presAssocID="{B0F64F2D-B50F-4BFA-B363-E762B7236CCA}" presName="hierChild5" presStyleCnt="0"/>
      <dgm:spPr/>
    </dgm:pt>
    <dgm:pt modelId="{39287A8B-D4E8-4FD4-A56D-3596E70A4A6C}" type="pres">
      <dgm:prSet presAssocID="{EA61C364-7AE9-4E00-96F4-18EBCE349083}" presName="hierChild5" presStyleCnt="0"/>
      <dgm:spPr/>
    </dgm:pt>
    <dgm:pt modelId="{BF6B51C0-2A71-47F5-95F5-EDAB047B9A44}" type="pres">
      <dgm:prSet presAssocID="{315A513C-DECE-40FD-9842-0FDD15B7E6FB}" presName="Name37" presStyleLbl="parChTrans1D4" presStyleIdx="12" presStyleCnt="14"/>
      <dgm:spPr/>
    </dgm:pt>
    <dgm:pt modelId="{5B3D4D33-86B9-4E42-9070-7AB6A0E70BFE}" type="pres">
      <dgm:prSet presAssocID="{85C7714E-D4D0-4EB5-A57B-979B06BAD6C2}" presName="hierRoot2" presStyleCnt="0">
        <dgm:presLayoutVars>
          <dgm:hierBranch val="init"/>
        </dgm:presLayoutVars>
      </dgm:prSet>
      <dgm:spPr/>
    </dgm:pt>
    <dgm:pt modelId="{702231C4-91A0-4ACA-8321-DEA253EADF79}" type="pres">
      <dgm:prSet presAssocID="{85C7714E-D4D0-4EB5-A57B-979B06BAD6C2}" presName="rootComposite" presStyleCnt="0"/>
      <dgm:spPr/>
    </dgm:pt>
    <dgm:pt modelId="{F3FBD6FB-3503-43B1-BC5C-4A6C0F88A907}" type="pres">
      <dgm:prSet presAssocID="{85C7714E-D4D0-4EB5-A57B-979B06BAD6C2}" presName="rootText" presStyleLbl="node4" presStyleIdx="12" presStyleCnt="14" custLinFactX="-327219" custLinFactY="100000" custLinFactNeighborX="-400000" custLinFactNeighborY="19170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A7B9C4E-BCC4-4806-A926-DD2E498285FD}" type="pres">
      <dgm:prSet presAssocID="{85C7714E-D4D0-4EB5-A57B-979B06BAD6C2}" presName="rootConnector" presStyleLbl="node4" presStyleIdx="12" presStyleCnt="14"/>
      <dgm:spPr/>
    </dgm:pt>
    <dgm:pt modelId="{B6EA01E0-51F6-4B46-8BE7-6337E93BB26C}" type="pres">
      <dgm:prSet presAssocID="{85C7714E-D4D0-4EB5-A57B-979B06BAD6C2}" presName="hierChild4" presStyleCnt="0"/>
      <dgm:spPr/>
    </dgm:pt>
    <dgm:pt modelId="{BBC0D1E2-1A1E-4933-BFEA-E3C5D6B28DA8}" type="pres">
      <dgm:prSet presAssocID="{D5F83350-FEFC-4956-B8C0-5DAEC58A86BF}" presName="Name37" presStyleLbl="parChTrans1D4" presStyleIdx="13" presStyleCnt="14"/>
      <dgm:spPr/>
    </dgm:pt>
    <dgm:pt modelId="{F455B380-F8CB-4547-A58B-B412D8840E7A}" type="pres">
      <dgm:prSet presAssocID="{AADA177F-CE1C-4558-9FF1-D738A11F6A38}" presName="hierRoot2" presStyleCnt="0">
        <dgm:presLayoutVars>
          <dgm:hierBranch val="init"/>
        </dgm:presLayoutVars>
      </dgm:prSet>
      <dgm:spPr/>
    </dgm:pt>
    <dgm:pt modelId="{408F16E3-2E77-4503-AE3E-75410B268061}" type="pres">
      <dgm:prSet presAssocID="{AADA177F-CE1C-4558-9FF1-D738A11F6A38}" presName="rootComposite" presStyleCnt="0"/>
      <dgm:spPr/>
    </dgm:pt>
    <dgm:pt modelId="{CE6B1542-5BAB-4ACE-9BCD-556DB6944231}" type="pres">
      <dgm:prSet presAssocID="{AADA177F-CE1C-4558-9FF1-D738A11F6A38}" presName="rootText" presStyleLbl="node4" presStyleIdx="13" presStyleCnt="14" custLinFactX="-300000" custLinFactY="101272" custLinFactNeighborX="-368856" custLinFactNeighborY="2000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pt-BR"/>
        </a:p>
      </dgm:t>
    </dgm:pt>
    <dgm:pt modelId="{0AE9E88C-6640-48E3-A540-6C7CB5A21168}" type="pres">
      <dgm:prSet presAssocID="{AADA177F-CE1C-4558-9FF1-D738A11F6A38}" presName="rootConnector" presStyleLbl="node4" presStyleIdx="13" presStyleCnt="14"/>
      <dgm:spPr/>
    </dgm:pt>
    <dgm:pt modelId="{58012B5A-0D17-4A4A-BE73-775312BF3BAF}" type="pres">
      <dgm:prSet presAssocID="{AADA177F-CE1C-4558-9FF1-D738A11F6A38}" presName="hierChild4" presStyleCnt="0"/>
      <dgm:spPr/>
    </dgm:pt>
    <dgm:pt modelId="{4A0DAA17-F7F1-4791-B3C1-5A3DF867CBAF}" type="pres">
      <dgm:prSet presAssocID="{AADA177F-CE1C-4558-9FF1-D738A11F6A38}" presName="hierChild5" presStyleCnt="0"/>
      <dgm:spPr/>
    </dgm:pt>
    <dgm:pt modelId="{845CAA3F-185A-4994-9781-D794646BF076}" type="pres">
      <dgm:prSet presAssocID="{85C7714E-D4D0-4EB5-A57B-979B06BAD6C2}" presName="hierChild5" presStyleCnt="0"/>
      <dgm:spPr/>
    </dgm:pt>
    <dgm:pt modelId="{3158A470-8A32-446B-BAE2-E51F8A32C4FD}" type="pres">
      <dgm:prSet presAssocID="{43E773E5-0118-4E31-9E79-E5966BC51EFA}" presName="hierChild5" presStyleCnt="0"/>
      <dgm:spPr/>
    </dgm:pt>
    <dgm:pt modelId="{71CE7462-A03E-45AE-9481-696998C2BD56}" type="pres">
      <dgm:prSet presAssocID="{887819FC-5E78-45B0-8239-F603B6A837F2}" presName="hierChild5" presStyleCnt="0"/>
      <dgm:spPr/>
    </dgm:pt>
    <dgm:pt modelId="{AAB43E41-ADF9-4032-A7C5-322D0925C0B7}" type="pres">
      <dgm:prSet presAssocID="{48EE259C-3F87-467F-8C9E-864149009D81}" presName="hierChild7" presStyleCnt="0"/>
      <dgm:spPr/>
    </dgm:pt>
  </dgm:ptLst>
  <dgm:cxnLst>
    <dgm:cxn modelId="{4F085694-18A5-4FF2-BEEF-8A0BED03E85F}" type="presOf" srcId="{334C78B9-DC8A-4C55-B097-0913EB3CAB0C}" destId="{7D861882-A0FD-4544-B7CD-DE41BA36E028}" srcOrd="0" destOrd="0" presId="urn:microsoft.com/office/officeart/2005/8/layout/orgChart1"/>
    <dgm:cxn modelId="{2E164FFC-D298-47E0-9F34-C084527DB13E}" type="presOf" srcId="{69A693FE-6983-4AA1-A058-6740AB36D3AF}" destId="{2E5C71D4-E465-46F8-BD9F-4776F854E819}" srcOrd="1" destOrd="0" presId="urn:microsoft.com/office/officeart/2005/8/layout/orgChart1"/>
    <dgm:cxn modelId="{45A4418B-8087-446A-8880-2FB9164B413B}" type="presOf" srcId="{F2C3D356-2190-425A-A7DD-1F718C07C0E5}" destId="{ADDFAC07-7214-4889-A4D7-C3E683C614B4}" srcOrd="0" destOrd="0" presId="urn:microsoft.com/office/officeart/2005/8/layout/orgChart1"/>
    <dgm:cxn modelId="{B4100B31-9F1A-4423-92E6-7D9DA734AC16}" srcId="{43E773E5-0118-4E31-9E79-E5966BC51EFA}" destId="{0A5B6E05-C4AD-4C62-831D-42163073A95C}" srcOrd="0" destOrd="0" parTransId="{11AEC0FF-3EA1-4328-BC18-AC80E757A3C2}" sibTransId="{5A853C1A-6903-411C-A695-E094CAC4FDE4}"/>
    <dgm:cxn modelId="{39223131-DB5A-41D4-B582-B5D11764DD65}" type="presOf" srcId="{7C5634C7-C01C-4068-A788-0638AC8B0526}" destId="{0F566B21-5FA9-44DD-9ADA-ACC8DBB5C911}" srcOrd="0" destOrd="0" presId="urn:microsoft.com/office/officeart/2005/8/layout/orgChart1"/>
    <dgm:cxn modelId="{DE1F3F85-9F28-4862-B30A-3DC69635D15B}" type="presOf" srcId="{814315F2-8D37-459C-B232-778836F32DB9}" destId="{BAC778CA-FEA6-4E1B-97E6-23051E5CE09D}" srcOrd="0" destOrd="0" presId="urn:microsoft.com/office/officeart/2005/8/layout/orgChart1"/>
    <dgm:cxn modelId="{29F2F650-BCE5-4D02-9E63-D21AF8D9C037}" type="presOf" srcId="{A620F392-7F30-499B-9514-54D0AB43E7BE}" destId="{314C2252-E745-4F83-BACF-A58B3B8AD975}" srcOrd="0" destOrd="0" presId="urn:microsoft.com/office/officeart/2005/8/layout/orgChart1"/>
    <dgm:cxn modelId="{FD60B17E-568F-4B1D-9022-6683C886444E}" type="presOf" srcId="{339DCE16-649C-4B98-A534-8FCB4E2D6F94}" destId="{5A5952B8-D1C4-48A3-A1C9-54908F5049B2}" srcOrd="0" destOrd="0" presId="urn:microsoft.com/office/officeart/2005/8/layout/orgChart1"/>
    <dgm:cxn modelId="{AF7091D4-448C-4E21-AE2B-825656E14DC0}" type="presOf" srcId="{E3FE1373-00FA-47A5-8855-DF8681B3FF0E}" destId="{7B5D5A6D-5A7A-427E-8BE3-1A46C625CB83}" srcOrd="0" destOrd="0" presId="urn:microsoft.com/office/officeart/2005/8/layout/orgChart1"/>
    <dgm:cxn modelId="{74920ED6-074C-428A-8DC3-F78ED6893FCB}" srcId="{48EE259C-3F87-467F-8C9E-864149009D81}" destId="{814315F2-8D37-459C-B232-778836F32DB9}" srcOrd="0" destOrd="0" parTransId="{870A73F6-F7F3-41A0-B8AE-BFD36EF2FBA1}" sibTransId="{2AE9DDCA-7E24-4FAC-8185-B633A77E2A03}"/>
    <dgm:cxn modelId="{30D0687D-8B81-4B5D-8D98-B39F55AE108A}" type="presOf" srcId="{334C78B9-DC8A-4C55-B097-0913EB3CAB0C}" destId="{131A845E-4819-4E4D-84D3-D6045FE2A1A5}" srcOrd="1" destOrd="0" presId="urn:microsoft.com/office/officeart/2005/8/layout/orgChart1"/>
    <dgm:cxn modelId="{61B962BF-EF58-40F1-83F7-DF53DCD0B31F}" srcId="{887819FC-5E78-45B0-8239-F603B6A837F2}" destId="{339DCE16-649C-4B98-A534-8FCB4E2D6F94}" srcOrd="0" destOrd="0" parTransId="{00EB1126-8DFF-4655-B27E-73CEE7EFBF38}" sibTransId="{90B98744-3258-4A22-B915-F9981A3D982D}"/>
    <dgm:cxn modelId="{0B4B5C08-8D3D-4810-A337-DB9912D2EB12}" type="presOf" srcId="{EA61C364-7AE9-4E00-96F4-18EBCE349083}" destId="{0333BBCE-6DA6-4F44-A03D-3EA1E73015F9}" srcOrd="0" destOrd="0" presId="urn:microsoft.com/office/officeart/2005/8/layout/orgChart1"/>
    <dgm:cxn modelId="{13EF40C3-81BC-4B59-BB0B-5195F6EC489F}" type="presOf" srcId="{49C9A407-AC96-4FF4-B993-1D4CFDE2C5CD}" destId="{C6E98CC4-9F52-4DE1-BF8A-3ED3F4C1ADA1}" srcOrd="0" destOrd="0" presId="urn:microsoft.com/office/officeart/2005/8/layout/orgChart1"/>
    <dgm:cxn modelId="{E35C8264-429A-442C-86B6-2F6F543EF063}" type="presOf" srcId="{0D770E68-C19D-4D86-9E5F-F064B832235C}" destId="{82749736-9631-4FD6-8D8B-9870804E0FE4}" srcOrd="0" destOrd="0" presId="urn:microsoft.com/office/officeart/2005/8/layout/orgChart1"/>
    <dgm:cxn modelId="{E44D29DE-1171-48C2-8269-9EC9ED7EE381}" type="presOf" srcId="{D5F83350-FEFC-4956-B8C0-5DAEC58A86BF}" destId="{BBC0D1E2-1A1E-4933-BFEA-E3C5D6B28DA8}" srcOrd="0" destOrd="0" presId="urn:microsoft.com/office/officeart/2005/8/layout/orgChart1"/>
    <dgm:cxn modelId="{07EDD2FA-3614-4438-96AB-54E74E7A2846}" srcId="{334C78B9-DC8A-4C55-B097-0913EB3CAB0C}" destId="{48EE259C-3F87-467F-8C9E-864149009D81}" srcOrd="0" destOrd="0" parTransId="{0D770E68-C19D-4D86-9E5F-F064B832235C}" sibTransId="{11E0C698-F954-46A3-AD00-DEF209F3F248}"/>
    <dgm:cxn modelId="{0CE6FB76-0C27-4404-9937-FDBFA34B6DF0}" srcId="{814315F2-8D37-459C-B232-778836F32DB9}" destId="{A1523997-736F-41A1-9A7C-0DBCAF163DB7}" srcOrd="0" destOrd="0" parTransId="{547DF736-12B6-440C-96F5-9075486AED92}" sibTransId="{D0CC5D9E-220C-4D09-A60D-75C6B91317AF}"/>
    <dgm:cxn modelId="{DFBA58D3-7169-4BCE-B766-E6B390247288}" type="presOf" srcId="{315A513C-DECE-40FD-9842-0FDD15B7E6FB}" destId="{BF6B51C0-2A71-47F5-95F5-EDAB047B9A44}" srcOrd="0" destOrd="0" presId="urn:microsoft.com/office/officeart/2005/8/layout/orgChart1"/>
    <dgm:cxn modelId="{0D922BC8-4AF2-467A-B15B-EBF2238D351D}" type="presOf" srcId="{0A9FB990-0042-41CF-B28A-E5CB859A68C6}" destId="{63871F77-B545-436E-9886-A1AD084CB3E7}" srcOrd="1" destOrd="0" presId="urn:microsoft.com/office/officeart/2005/8/layout/orgChart1"/>
    <dgm:cxn modelId="{D903A6AF-0D57-4B3E-B02A-9CAE032E6D7B}" type="presOf" srcId="{5AA29DD3-E6A0-4433-90AF-E03F626D210F}" destId="{A0416E2E-CB0D-4CE0-92BF-58C46A65C201}" srcOrd="0" destOrd="0" presId="urn:microsoft.com/office/officeart/2005/8/layout/orgChart1"/>
    <dgm:cxn modelId="{3A45DC79-84FE-4431-9125-4B176C7814F9}" type="presOf" srcId="{AADA177F-CE1C-4558-9FF1-D738A11F6A38}" destId="{0AE9E88C-6640-48E3-A540-6C7CB5A21168}" srcOrd="1" destOrd="0" presId="urn:microsoft.com/office/officeart/2005/8/layout/orgChart1"/>
    <dgm:cxn modelId="{28F09681-9841-42A6-B847-6A3F6EDB3DFC}" type="presOf" srcId="{D95AF4F5-41CB-4912-A17B-4BA522D9325A}" destId="{6768C949-2E78-4882-AB33-D921BA46FF11}" srcOrd="0" destOrd="0" presId="urn:microsoft.com/office/officeart/2005/8/layout/orgChart1"/>
    <dgm:cxn modelId="{39C720D7-B4DD-4E72-9748-D76C13D968E7}" srcId="{0A9FB990-0042-41CF-B28A-E5CB859A68C6}" destId="{5AA29DD3-E6A0-4433-90AF-E03F626D210F}" srcOrd="0" destOrd="0" parTransId="{F2C3D356-2190-425A-A7DD-1F718C07C0E5}" sibTransId="{6BA4FF90-FC1D-47F5-A9B0-9C9836875D5E}"/>
    <dgm:cxn modelId="{8E26F0F9-D89B-4C4D-A718-3B10DC2C4046}" type="presOf" srcId="{00EB1126-8DFF-4655-B27E-73CEE7EFBF38}" destId="{4EF63210-85A9-4FAD-B113-D2FC41A7DEE4}" srcOrd="0" destOrd="0" presId="urn:microsoft.com/office/officeart/2005/8/layout/orgChart1"/>
    <dgm:cxn modelId="{DC2D0DCB-68E9-4205-8C1F-775134B5841F}" type="presOf" srcId="{91F37461-0C4B-4BBD-86AA-BE2371BFF7B1}" destId="{4D8CC495-5647-49A5-9BBB-CA0A47F4F235}" srcOrd="0" destOrd="0" presId="urn:microsoft.com/office/officeart/2005/8/layout/orgChart1"/>
    <dgm:cxn modelId="{C7AC538D-2E55-4F2A-A2AA-02BEA64A5F89}" type="presOf" srcId="{870A73F6-F7F3-41A0-B8AE-BFD36EF2FBA1}" destId="{79DCA2AC-3ED3-4DE1-BA70-5EBCB3E88FA9}" srcOrd="0" destOrd="0" presId="urn:microsoft.com/office/officeart/2005/8/layout/orgChart1"/>
    <dgm:cxn modelId="{939E0CD9-F498-42F0-AE95-034B9BE19B9E}" srcId="{85C7714E-D4D0-4EB5-A57B-979B06BAD6C2}" destId="{AADA177F-CE1C-4558-9FF1-D738A11F6A38}" srcOrd="0" destOrd="0" parTransId="{D5F83350-FEFC-4956-B8C0-5DAEC58A86BF}" sibTransId="{3398CEFA-8392-4245-9B19-6F8755AA53BB}"/>
    <dgm:cxn modelId="{DE94745F-2114-4ECB-9B88-B53CE21BCE08}" srcId="{887819FC-5E78-45B0-8239-F603B6A837F2}" destId="{43E773E5-0118-4E31-9E79-E5966BC51EFA}" srcOrd="2" destOrd="0" parTransId="{A620F392-7F30-499B-9514-54D0AB43E7BE}" sibTransId="{B527A3E8-6C0A-4E19-B062-85DFA7668E62}"/>
    <dgm:cxn modelId="{1A636249-15CA-4EF3-8A73-B5A83B3BE1FD}" srcId="{887819FC-5E78-45B0-8239-F603B6A837F2}" destId="{6557D195-364A-4B0C-8A3F-0CF033A3D5BF}" srcOrd="1" destOrd="0" parTransId="{5B64A46A-1E06-4159-8AC7-9ED0D8E48F99}" sibTransId="{9592F838-2C57-4826-BAB1-93A08F90F264}"/>
    <dgm:cxn modelId="{D9F9D1C2-8E23-4CD5-92DC-432936926199}" type="presOf" srcId="{887819FC-5E78-45B0-8239-F603B6A837F2}" destId="{0A08D87D-83FB-49FC-A69E-91E75E8A858B}" srcOrd="1" destOrd="0" presId="urn:microsoft.com/office/officeart/2005/8/layout/orgChart1"/>
    <dgm:cxn modelId="{3CD65720-3150-4706-91B9-7D04AF1454BD}" type="presOf" srcId="{48EE259C-3F87-467F-8C9E-864149009D81}" destId="{85DF240E-869D-42F5-8B15-420EF87FFC0B}" srcOrd="0" destOrd="0" presId="urn:microsoft.com/office/officeart/2005/8/layout/orgChart1"/>
    <dgm:cxn modelId="{C1277921-E4B2-44B0-BDBF-3D3DB28D2EA8}" type="presOf" srcId="{48EE259C-3F87-467F-8C9E-864149009D81}" destId="{4C692663-E957-4E82-8405-E44E88FFF9CF}" srcOrd="1" destOrd="0" presId="urn:microsoft.com/office/officeart/2005/8/layout/orgChart1"/>
    <dgm:cxn modelId="{FFDA64A2-B9C6-46A2-B8E4-1842BB045E29}" srcId="{339DCE16-649C-4B98-A534-8FCB4E2D6F94}" destId="{D95AF4F5-41CB-4912-A17B-4BA522D9325A}" srcOrd="0" destOrd="0" parTransId="{E3FE1373-00FA-47A5-8855-DF8681B3FF0E}" sibTransId="{2F6A4D62-CD0A-4FC0-A49E-584D4ACB2CBB}"/>
    <dgm:cxn modelId="{5E902D3C-21A2-4878-A3D3-69A284F0B993}" type="presOf" srcId="{B0F64F2D-B50F-4BFA-B363-E762B7236CCA}" destId="{37371ECF-3555-4704-9CFB-B6CDFDD25C1D}" srcOrd="0" destOrd="0" presId="urn:microsoft.com/office/officeart/2005/8/layout/orgChart1"/>
    <dgm:cxn modelId="{62182E82-06F5-4D62-A30E-DBEEADB39087}" type="presOf" srcId="{69A693FE-6983-4AA1-A058-6740AB36D3AF}" destId="{4EE5AD00-FAE6-4E0E-9859-0A7796F00EA0}" srcOrd="0" destOrd="0" presId="urn:microsoft.com/office/officeart/2005/8/layout/orgChart1"/>
    <dgm:cxn modelId="{B2DCCFC5-C6EE-43DB-B2CF-9505656794D8}" type="presOf" srcId="{6557D195-364A-4B0C-8A3F-0CF033A3D5BF}" destId="{85EDA740-ACAE-4702-BC57-1D4A1A225C17}" srcOrd="0" destOrd="0" presId="urn:microsoft.com/office/officeart/2005/8/layout/orgChart1"/>
    <dgm:cxn modelId="{9A343C92-255A-49CC-B87E-69EAA2E7CE86}" type="presOf" srcId="{10230337-1181-46E3-A61D-482336D1D08C}" destId="{CEB79A60-8992-4C44-BF4C-2E90F144476B}" srcOrd="0" destOrd="0" presId="urn:microsoft.com/office/officeart/2005/8/layout/orgChart1"/>
    <dgm:cxn modelId="{AF7239AB-3943-40E7-B028-0828EF6EC5BA}" type="presOf" srcId="{43E773E5-0118-4E31-9E79-E5966BC51EFA}" destId="{BA94CFD8-BA44-4CE5-B00B-BDBDD98536BC}" srcOrd="0" destOrd="0" presId="urn:microsoft.com/office/officeart/2005/8/layout/orgChart1"/>
    <dgm:cxn modelId="{FBBC275F-E92D-486C-8091-5399BCAA9CD3}" srcId="{EA61C364-7AE9-4E00-96F4-18EBCE349083}" destId="{B0F64F2D-B50F-4BFA-B363-E762B7236CCA}" srcOrd="0" destOrd="0" parTransId="{4BE2365D-CEE8-4B07-B468-5A385016AF47}" sibTransId="{BEA2BAE7-632F-4C9E-B0D9-04A62DD9E13A}"/>
    <dgm:cxn modelId="{B011FE46-48A1-455A-A7DD-2A37522F4CCC}" type="presOf" srcId="{887819FC-5E78-45B0-8239-F603B6A837F2}" destId="{F7DA3217-8685-4608-B106-DCC60C9A0D77}" srcOrd="0" destOrd="0" presId="urn:microsoft.com/office/officeart/2005/8/layout/orgChart1"/>
    <dgm:cxn modelId="{B1FBA3D1-DDC0-440D-9308-DD27266E4751}" type="presOf" srcId="{85C7714E-D4D0-4EB5-A57B-979B06BAD6C2}" destId="{F3FBD6FB-3503-43B1-BC5C-4A6C0F88A907}" srcOrd="0" destOrd="0" presId="urn:microsoft.com/office/officeart/2005/8/layout/orgChart1"/>
    <dgm:cxn modelId="{364674A8-3ACF-4655-A85B-A0880E1B4ABE}" srcId="{48EE259C-3F87-467F-8C9E-864149009D81}" destId="{887819FC-5E78-45B0-8239-F603B6A837F2}" srcOrd="1" destOrd="0" parTransId="{10230337-1181-46E3-A61D-482336D1D08C}" sibTransId="{61EDC091-0F39-4768-977D-8688E739BBF9}"/>
    <dgm:cxn modelId="{13741E95-6A0A-470E-8D52-41C3B953402C}" srcId="{6557D195-364A-4B0C-8A3F-0CF033A3D5BF}" destId="{CF6EF525-99DC-4184-8D7D-6D8BC984D947}" srcOrd="0" destOrd="0" parTransId="{2A25F2D4-0061-4F70-BADF-CD1C4408FFE4}" sibTransId="{19D1372D-34ED-4947-ABB4-BBF7EC01A192}"/>
    <dgm:cxn modelId="{D80C7CAA-B7E5-4872-AF9A-DC599B8AFB10}" srcId="{3FB31F45-43B3-498E-AE88-0AB5F7395758}" destId="{334C78B9-DC8A-4C55-B097-0913EB3CAB0C}" srcOrd="0" destOrd="0" parTransId="{B106CC60-D68A-43C0-A3E6-E05E964ECBDC}" sibTransId="{68EAF179-8857-45EE-B20A-0ED6069FA6A1}"/>
    <dgm:cxn modelId="{8AF812BE-E5BE-4059-8AA0-6CAE484BDCFA}" type="presOf" srcId="{43E773E5-0118-4E31-9E79-E5966BC51EFA}" destId="{9B83DE83-4643-4A98-B874-09349E6FA73A}" srcOrd="1" destOrd="0" presId="urn:microsoft.com/office/officeart/2005/8/layout/orgChart1"/>
    <dgm:cxn modelId="{8F48376D-2436-4682-8555-7CE3709F3764}" type="presOf" srcId="{5AA29DD3-E6A0-4433-90AF-E03F626D210F}" destId="{A8B58077-F7D3-4771-AA1A-7F9C8DEB25F4}" srcOrd="1" destOrd="0" presId="urn:microsoft.com/office/officeart/2005/8/layout/orgChart1"/>
    <dgm:cxn modelId="{C45E3690-F3CC-40C1-A5AB-1A55C9DBA829}" type="presOf" srcId="{2A25F2D4-0061-4F70-BADF-CD1C4408FFE4}" destId="{1A670B7A-7B59-4F87-955D-6D8EE31834DA}" srcOrd="0" destOrd="0" presId="urn:microsoft.com/office/officeart/2005/8/layout/orgChart1"/>
    <dgm:cxn modelId="{ECF5752B-C873-49B0-985A-BBFB33CFE9AD}" type="presOf" srcId="{CF6EF525-99DC-4184-8D7D-6D8BC984D947}" destId="{BBCD06F9-2B0B-41EB-A150-005384EA991D}" srcOrd="1" destOrd="0" presId="urn:microsoft.com/office/officeart/2005/8/layout/orgChart1"/>
    <dgm:cxn modelId="{2C8BA7C3-8AB8-4CF9-80F0-278C472CA40C}" type="presOf" srcId="{0A5B6E05-C4AD-4C62-831D-42163073A95C}" destId="{EE783235-EA00-4F65-B363-1F7C0964986F}" srcOrd="1" destOrd="0" presId="urn:microsoft.com/office/officeart/2005/8/layout/orgChart1"/>
    <dgm:cxn modelId="{D5ECD698-215A-4582-8A4A-FC06589707EF}" type="presOf" srcId="{547DF736-12B6-440C-96F5-9075486AED92}" destId="{BA2409E4-2951-4BAC-BD51-3C4DB2DF3047}" srcOrd="0" destOrd="0" presId="urn:microsoft.com/office/officeart/2005/8/layout/orgChart1"/>
    <dgm:cxn modelId="{9B1B36A4-1FB9-4D92-88D0-3FB561BD3089}" type="presOf" srcId="{85C7714E-D4D0-4EB5-A57B-979B06BAD6C2}" destId="{9A7B9C4E-BCC4-4806-A926-DD2E498285FD}" srcOrd="1" destOrd="0" presId="urn:microsoft.com/office/officeart/2005/8/layout/orgChart1"/>
    <dgm:cxn modelId="{ABF13973-F912-49DB-AB4B-DB40E567C6DF}" type="presOf" srcId="{D95AF4F5-41CB-4912-A17B-4BA522D9325A}" destId="{3B5F03B5-EE21-46BA-8FD4-27FEC83D1ADE}" srcOrd="1" destOrd="0" presId="urn:microsoft.com/office/officeart/2005/8/layout/orgChart1"/>
    <dgm:cxn modelId="{B5E5B46F-9E38-41A6-9F31-43A60DFCE95A}" type="presOf" srcId="{339DCE16-649C-4B98-A534-8FCB4E2D6F94}" destId="{B2569A9D-40AC-42A0-9A0E-8BF4132D801B}" srcOrd="1" destOrd="0" presId="urn:microsoft.com/office/officeart/2005/8/layout/orgChart1"/>
    <dgm:cxn modelId="{AB9C45A0-365C-4C52-8DCD-DB8FF3E152D8}" type="presOf" srcId="{11AEC0FF-3EA1-4328-BC18-AC80E757A3C2}" destId="{89C00699-3D47-4A77-A215-7729DB1D79BB}" srcOrd="0" destOrd="0" presId="urn:microsoft.com/office/officeart/2005/8/layout/orgChart1"/>
    <dgm:cxn modelId="{65FD0750-3EA8-4CFE-9181-EFD30DC1E927}" type="presOf" srcId="{814315F2-8D37-459C-B232-778836F32DB9}" destId="{6D050597-C0BB-4EA0-A3C0-C91BC922777F}" srcOrd="1" destOrd="0" presId="urn:microsoft.com/office/officeart/2005/8/layout/orgChart1"/>
    <dgm:cxn modelId="{845D0B45-CDBC-4EBE-A3E0-E247CCCB0B38}" srcId="{0A5B6E05-C4AD-4C62-831D-42163073A95C}" destId="{69A693FE-6983-4AA1-A058-6740AB36D3AF}" srcOrd="0" destOrd="0" parTransId="{91F37461-0C4B-4BBD-86AA-BE2371BFF7B1}" sibTransId="{6CD746AB-DE07-4815-8E5F-A8149E061720}"/>
    <dgm:cxn modelId="{53659181-EBC9-4CFB-8AAE-18FB6DAD0807}" type="presOf" srcId="{B0F64F2D-B50F-4BFA-B363-E762B7236CCA}" destId="{52B9ADE0-7C8C-42FD-A7EF-69176FDE1BEA}" srcOrd="1" destOrd="0" presId="urn:microsoft.com/office/officeart/2005/8/layout/orgChart1"/>
    <dgm:cxn modelId="{57E2FF07-D6A2-443A-A585-C1C6F77F67D8}" type="presOf" srcId="{CF6EF525-99DC-4184-8D7D-6D8BC984D947}" destId="{799244B2-EB9B-4B8D-9552-A178301AE1A6}" srcOrd="0" destOrd="0" presId="urn:microsoft.com/office/officeart/2005/8/layout/orgChart1"/>
    <dgm:cxn modelId="{220E3C1F-0B2F-4222-A128-003495DB9F52}" type="presOf" srcId="{A1523997-736F-41A1-9A7C-0DBCAF163DB7}" destId="{12A411F4-EAB3-40E5-BD8F-1D00631D73B7}" srcOrd="0" destOrd="0" presId="urn:microsoft.com/office/officeart/2005/8/layout/orgChart1"/>
    <dgm:cxn modelId="{20E3EDE8-B135-4924-832A-A68C5A8B44DF}" srcId="{43E773E5-0118-4E31-9E79-E5966BC51EFA}" destId="{0A9FB990-0042-41CF-B28A-E5CB859A68C6}" srcOrd="1" destOrd="0" parTransId="{7C5634C7-C01C-4068-A788-0638AC8B0526}" sibTransId="{BA94FFA9-A998-4D0C-B45F-DC4E35EF1983}"/>
    <dgm:cxn modelId="{A7AAE54B-3549-4597-93C7-B415730D5CB2}" type="presOf" srcId="{3FB31F45-43B3-498E-AE88-0AB5F7395758}" destId="{EA8AE620-2A24-4015-AEED-A66FAF9636E0}" srcOrd="0" destOrd="0" presId="urn:microsoft.com/office/officeart/2005/8/layout/orgChart1"/>
    <dgm:cxn modelId="{49E27E83-7E0B-43EF-90BE-F3A973880B25}" type="presOf" srcId="{EA61C364-7AE9-4E00-96F4-18EBCE349083}" destId="{C6DC408F-DCBC-40EA-A9DB-73A2EA59E5E1}" srcOrd="1" destOrd="0" presId="urn:microsoft.com/office/officeart/2005/8/layout/orgChart1"/>
    <dgm:cxn modelId="{504B3DAF-DD6A-4D4A-B489-4AA195B3F6CF}" type="presOf" srcId="{A1523997-736F-41A1-9A7C-0DBCAF163DB7}" destId="{D2309C19-8BEC-4B09-B66B-6C97960E0F0C}" srcOrd="1" destOrd="0" presId="urn:microsoft.com/office/officeart/2005/8/layout/orgChart1"/>
    <dgm:cxn modelId="{C0018307-AFAC-4D0A-B150-FE39FB1156B2}" srcId="{43E773E5-0118-4E31-9E79-E5966BC51EFA}" destId="{EA61C364-7AE9-4E00-96F4-18EBCE349083}" srcOrd="2" destOrd="0" parTransId="{49C9A407-AC96-4FF4-B993-1D4CFDE2C5CD}" sibTransId="{8C25FCDF-3554-4FF8-838D-A2283ADC91E4}"/>
    <dgm:cxn modelId="{3796D089-4F57-40FC-9FF6-ACF94686A366}" type="presOf" srcId="{0A5B6E05-C4AD-4C62-831D-42163073A95C}" destId="{0F93897D-E184-497F-99F4-1E41660330E2}" srcOrd="0" destOrd="0" presId="urn:microsoft.com/office/officeart/2005/8/layout/orgChart1"/>
    <dgm:cxn modelId="{F51E5918-F433-4D94-A033-375054EAAE20}" type="presOf" srcId="{0A9FB990-0042-41CF-B28A-E5CB859A68C6}" destId="{5137246E-8528-41EF-B874-7BB5D367447C}" srcOrd="0" destOrd="0" presId="urn:microsoft.com/office/officeart/2005/8/layout/orgChart1"/>
    <dgm:cxn modelId="{E6EB4957-C73B-404A-821B-ED5D8EA5CE9C}" type="presOf" srcId="{6557D195-364A-4B0C-8A3F-0CF033A3D5BF}" destId="{6A0AB3A4-F9A6-4219-B384-B93F6ACC13DF}" srcOrd="1" destOrd="0" presId="urn:microsoft.com/office/officeart/2005/8/layout/orgChart1"/>
    <dgm:cxn modelId="{2913F1B9-DBFA-42AC-B743-4811F4836125}" type="presOf" srcId="{5B64A46A-1E06-4159-8AC7-9ED0D8E48F99}" destId="{CBFDA1E8-EB17-4659-8999-B2F52EAACB8A}" srcOrd="0" destOrd="0" presId="urn:microsoft.com/office/officeart/2005/8/layout/orgChart1"/>
    <dgm:cxn modelId="{8B3C30FC-AF88-46A3-B98F-D2F4C58C8C56}" type="presOf" srcId="{AADA177F-CE1C-4558-9FF1-D738A11F6A38}" destId="{CE6B1542-5BAB-4ACE-9BCD-556DB6944231}" srcOrd="0" destOrd="0" presId="urn:microsoft.com/office/officeart/2005/8/layout/orgChart1"/>
    <dgm:cxn modelId="{CED87337-3F72-48F0-A574-49774A027743}" srcId="{43E773E5-0118-4E31-9E79-E5966BC51EFA}" destId="{85C7714E-D4D0-4EB5-A57B-979B06BAD6C2}" srcOrd="3" destOrd="0" parTransId="{315A513C-DECE-40FD-9842-0FDD15B7E6FB}" sibTransId="{BE3D9129-FFFB-454B-80C9-8EF23ADBE5CF}"/>
    <dgm:cxn modelId="{838EA86B-66FA-486C-A06D-3179158C60B1}" type="presOf" srcId="{4BE2365D-CEE8-4B07-B468-5A385016AF47}" destId="{7DF4732F-ECC0-471D-99A5-8DDDAF3CFC36}" srcOrd="0" destOrd="0" presId="urn:microsoft.com/office/officeart/2005/8/layout/orgChart1"/>
    <dgm:cxn modelId="{48BAB53C-4345-4784-82BF-D99A83E9A874}" type="presParOf" srcId="{EA8AE620-2A24-4015-AEED-A66FAF9636E0}" destId="{2FE2DD8C-D0CD-4247-8589-D8CADE2237C2}" srcOrd="0" destOrd="0" presId="urn:microsoft.com/office/officeart/2005/8/layout/orgChart1"/>
    <dgm:cxn modelId="{CCBA1A11-86DE-4780-B850-6F3F2709B118}" type="presParOf" srcId="{2FE2DD8C-D0CD-4247-8589-D8CADE2237C2}" destId="{7DA06CB6-AA8E-435E-B511-A893D74669BC}" srcOrd="0" destOrd="0" presId="urn:microsoft.com/office/officeart/2005/8/layout/orgChart1"/>
    <dgm:cxn modelId="{BCE7C84B-B7B6-4312-B1C4-ACE55DB458FE}" type="presParOf" srcId="{7DA06CB6-AA8E-435E-B511-A893D74669BC}" destId="{7D861882-A0FD-4544-B7CD-DE41BA36E028}" srcOrd="0" destOrd="0" presId="urn:microsoft.com/office/officeart/2005/8/layout/orgChart1"/>
    <dgm:cxn modelId="{600D3708-FE2E-4B1E-91BD-14E03584392F}" type="presParOf" srcId="{7DA06CB6-AA8E-435E-B511-A893D74669BC}" destId="{131A845E-4819-4E4D-84D3-D6045FE2A1A5}" srcOrd="1" destOrd="0" presId="urn:microsoft.com/office/officeart/2005/8/layout/orgChart1"/>
    <dgm:cxn modelId="{1430D96B-B8E5-406D-93BE-7F5B421D583C}" type="presParOf" srcId="{2FE2DD8C-D0CD-4247-8589-D8CADE2237C2}" destId="{904C040F-E982-4A79-AEC3-8357F8FC96F4}" srcOrd="1" destOrd="0" presId="urn:microsoft.com/office/officeart/2005/8/layout/orgChart1"/>
    <dgm:cxn modelId="{C1D9EF01-8342-4F82-B98C-BBB6FCA267A4}" type="presParOf" srcId="{2FE2DD8C-D0CD-4247-8589-D8CADE2237C2}" destId="{53239E92-C3F8-4079-9A1A-075F7EA22C31}" srcOrd="2" destOrd="0" presId="urn:microsoft.com/office/officeart/2005/8/layout/orgChart1"/>
    <dgm:cxn modelId="{9BD161E1-3082-42E7-B2F1-E5063F9BBD38}" type="presParOf" srcId="{53239E92-C3F8-4079-9A1A-075F7EA22C31}" destId="{82749736-9631-4FD6-8D8B-9870804E0FE4}" srcOrd="0" destOrd="0" presId="urn:microsoft.com/office/officeart/2005/8/layout/orgChart1"/>
    <dgm:cxn modelId="{CD75D628-34BB-43EA-85D2-F1086B495F17}" type="presParOf" srcId="{53239E92-C3F8-4079-9A1A-075F7EA22C31}" destId="{177532FA-8A54-44CA-9C4F-CF4A4B7A54FD}" srcOrd="1" destOrd="0" presId="urn:microsoft.com/office/officeart/2005/8/layout/orgChart1"/>
    <dgm:cxn modelId="{9F5B0F5B-3AC7-480C-94AF-4042CA28C474}" type="presParOf" srcId="{177532FA-8A54-44CA-9C4F-CF4A4B7A54FD}" destId="{A53524EB-D986-43BC-A13F-BB9D74ADC6A5}" srcOrd="0" destOrd="0" presId="urn:microsoft.com/office/officeart/2005/8/layout/orgChart1"/>
    <dgm:cxn modelId="{3F89D463-8600-41DB-8C08-DDBAA88512C7}" type="presParOf" srcId="{A53524EB-D986-43BC-A13F-BB9D74ADC6A5}" destId="{85DF240E-869D-42F5-8B15-420EF87FFC0B}" srcOrd="0" destOrd="0" presId="urn:microsoft.com/office/officeart/2005/8/layout/orgChart1"/>
    <dgm:cxn modelId="{A9E300A4-147F-49BA-94F2-F895E455B730}" type="presParOf" srcId="{A53524EB-D986-43BC-A13F-BB9D74ADC6A5}" destId="{4C692663-E957-4E82-8405-E44E88FFF9CF}" srcOrd="1" destOrd="0" presId="urn:microsoft.com/office/officeart/2005/8/layout/orgChart1"/>
    <dgm:cxn modelId="{9B85A038-A3A0-46A3-B846-85B128E0EB10}" type="presParOf" srcId="{177532FA-8A54-44CA-9C4F-CF4A4B7A54FD}" destId="{B78F0728-7DC3-4FF9-AD26-B30400045D3A}" srcOrd="1" destOrd="0" presId="urn:microsoft.com/office/officeart/2005/8/layout/orgChart1"/>
    <dgm:cxn modelId="{A7FA41C0-6922-48CB-9427-85290B803005}" type="presParOf" srcId="{B78F0728-7DC3-4FF9-AD26-B30400045D3A}" destId="{79DCA2AC-3ED3-4DE1-BA70-5EBCB3E88FA9}" srcOrd="0" destOrd="0" presId="urn:microsoft.com/office/officeart/2005/8/layout/orgChart1"/>
    <dgm:cxn modelId="{BC2D16AC-C507-48E0-9D01-930812E6FC61}" type="presParOf" srcId="{B78F0728-7DC3-4FF9-AD26-B30400045D3A}" destId="{7991FBD7-1072-462F-BA4B-98421FDAD6C1}" srcOrd="1" destOrd="0" presId="urn:microsoft.com/office/officeart/2005/8/layout/orgChart1"/>
    <dgm:cxn modelId="{414F0D9E-A5B0-4EFF-A23E-C5080209EDEE}" type="presParOf" srcId="{7991FBD7-1072-462F-BA4B-98421FDAD6C1}" destId="{0386A62F-FAD1-49D2-B700-82D4CF285325}" srcOrd="0" destOrd="0" presId="urn:microsoft.com/office/officeart/2005/8/layout/orgChart1"/>
    <dgm:cxn modelId="{71166E0C-A628-4D16-8B1A-0C3FD25D86F6}" type="presParOf" srcId="{0386A62F-FAD1-49D2-B700-82D4CF285325}" destId="{BAC778CA-FEA6-4E1B-97E6-23051E5CE09D}" srcOrd="0" destOrd="0" presId="urn:microsoft.com/office/officeart/2005/8/layout/orgChart1"/>
    <dgm:cxn modelId="{AA083B1E-EE01-4900-A694-68D5651AAD3C}" type="presParOf" srcId="{0386A62F-FAD1-49D2-B700-82D4CF285325}" destId="{6D050597-C0BB-4EA0-A3C0-C91BC922777F}" srcOrd="1" destOrd="0" presId="urn:microsoft.com/office/officeart/2005/8/layout/orgChart1"/>
    <dgm:cxn modelId="{379C66E3-C44E-4CAD-9F94-2A3DEBA02E3B}" type="presParOf" srcId="{7991FBD7-1072-462F-BA4B-98421FDAD6C1}" destId="{B6AE2C1F-0373-4E3A-9339-82ABE671BE9B}" srcOrd="1" destOrd="0" presId="urn:microsoft.com/office/officeart/2005/8/layout/orgChart1"/>
    <dgm:cxn modelId="{5036B5C9-6F45-4A2A-AF78-8021DD4977CB}" type="presParOf" srcId="{B6AE2C1F-0373-4E3A-9339-82ABE671BE9B}" destId="{BA2409E4-2951-4BAC-BD51-3C4DB2DF3047}" srcOrd="0" destOrd="0" presId="urn:microsoft.com/office/officeart/2005/8/layout/orgChart1"/>
    <dgm:cxn modelId="{C23D6E62-0D3C-48E0-94F1-E24993EC06D0}" type="presParOf" srcId="{B6AE2C1F-0373-4E3A-9339-82ABE671BE9B}" destId="{F83126A8-5162-4E7D-A91A-CEC5840FB215}" srcOrd="1" destOrd="0" presId="urn:microsoft.com/office/officeart/2005/8/layout/orgChart1"/>
    <dgm:cxn modelId="{A717F0D4-F662-415A-B4C5-50E641C405C4}" type="presParOf" srcId="{F83126A8-5162-4E7D-A91A-CEC5840FB215}" destId="{338E924F-54EB-4F04-8F0E-C30480CA9510}" srcOrd="0" destOrd="0" presId="urn:microsoft.com/office/officeart/2005/8/layout/orgChart1"/>
    <dgm:cxn modelId="{7C3796E2-D9F0-451A-9F1F-80A9A5080D05}" type="presParOf" srcId="{338E924F-54EB-4F04-8F0E-C30480CA9510}" destId="{12A411F4-EAB3-40E5-BD8F-1D00631D73B7}" srcOrd="0" destOrd="0" presId="urn:microsoft.com/office/officeart/2005/8/layout/orgChart1"/>
    <dgm:cxn modelId="{91DB43D3-3784-4341-8B57-635FF74BA223}" type="presParOf" srcId="{338E924F-54EB-4F04-8F0E-C30480CA9510}" destId="{D2309C19-8BEC-4B09-B66B-6C97960E0F0C}" srcOrd="1" destOrd="0" presId="urn:microsoft.com/office/officeart/2005/8/layout/orgChart1"/>
    <dgm:cxn modelId="{F7DD2B50-6F65-4A8D-9648-A96DB478F812}" type="presParOf" srcId="{F83126A8-5162-4E7D-A91A-CEC5840FB215}" destId="{ACD5F562-250A-4E67-A25F-536A69E7636D}" srcOrd="1" destOrd="0" presId="urn:microsoft.com/office/officeart/2005/8/layout/orgChart1"/>
    <dgm:cxn modelId="{5193834F-4778-4EE8-BD72-729B665C9A68}" type="presParOf" srcId="{F83126A8-5162-4E7D-A91A-CEC5840FB215}" destId="{6D0DC5E2-32D8-4AA7-BF93-8B78EB0F6F26}" srcOrd="2" destOrd="0" presId="urn:microsoft.com/office/officeart/2005/8/layout/orgChart1"/>
    <dgm:cxn modelId="{F02CF07C-E07D-48B0-A0EB-E4ECDA90D2EF}" type="presParOf" srcId="{7991FBD7-1072-462F-BA4B-98421FDAD6C1}" destId="{598D47AA-C47F-4047-9CE5-999DD8730D79}" srcOrd="2" destOrd="0" presId="urn:microsoft.com/office/officeart/2005/8/layout/orgChart1"/>
    <dgm:cxn modelId="{97AB4170-C113-4D5C-9864-B54ACB048EAE}" type="presParOf" srcId="{B78F0728-7DC3-4FF9-AD26-B30400045D3A}" destId="{CEB79A60-8992-4C44-BF4C-2E90F144476B}" srcOrd="2" destOrd="0" presId="urn:microsoft.com/office/officeart/2005/8/layout/orgChart1"/>
    <dgm:cxn modelId="{0B7FB08B-BDF5-4881-B318-51F0AAA69890}" type="presParOf" srcId="{B78F0728-7DC3-4FF9-AD26-B30400045D3A}" destId="{0F9B426B-B16B-426A-AA2B-426301E42C9E}" srcOrd="3" destOrd="0" presId="urn:microsoft.com/office/officeart/2005/8/layout/orgChart1"/>
    <dgm:cxn modelId="{16503C86-6333-408F-BEE4-10FB807537B7}" type="presParOf" srcId="{0F9B426B-B16B-426A-AA2B-426301E42C9E}" destId="{DB69BACF-3869-4BB1-B384-B9453E316FC8}" srcOrd="0" destOrd="0" presId="urn:microsoft.com/office/officeart/2005/8/layout/orgChart1"/>
    <dgm:cxn modelId="{AC60700B-EDBF-4F7F-B200-7DD0005B85A1}" type="presParOf" srcId="{DB69BACF-3869-4BB1-B384-B9453E316FC8}" destId="{F7DA3217-8685-4608-B106-DCC60C9A0D77}" srcOrd="0" destOrd="0" presId="urn:microsoft.com/office/officeart/2005/8/layout/orgChart1"/>
    <dgm:cxn modelId="{B3C64212-0C37-49A4-B57A-B83D03967029}" type="presParOf" srcId="{DB69BACF-3869-4BB1-B384-B9453E316FC8}" destId="{0A08D87D-83FB-49FC-A69E-91E75E8A858B}" srcOrd="1" destOrd="0" presId="urn:microsoft.com/office/officeart/2005/8/layout/orgChart1"/>
    <dgm:cxn modelId="{AB3DDD92-2D70-40D0-A137-9D596935C0A1}" type="presParOf" srcId="{0F9B426B-B16B-426A-AA2B-426301E42C9E}" destId="{6835134F-E072-49EF-8FBE-EBB868287455}" srcOrd="1" destOrd="0" presId="urn:microsoft.com/office/officeart/2005/8/layout/orgChart1"/>
    <dgm:cxn modelId="{0E53993D-27D1-4D4B-8E55-44878DAFC318}" type="presParOf" srcId="{6835134F-E072-49EF-8FBE-EBB868287455}" destId="{4EF63210-85A9-4FAD-B113-D2FC41A7DEE4}" srcOrd="0" destOrd="0" presId="urn:microsoft.com/office/officeart/2005/8/layout/orgChart1"/>
    <dgm:cxn modelId="{8F46420B-961E-44FE-B6EE-DC916FF16878}" type="presParOf" srcId="{6835134F-E072-49EF-8FBE-EBB868287455}" destId="{FBB7AD56-5CCA-46CE-B4E1-1FE32BD2DEED}" srcOrd="1" destOrd="0" presId="urn:microsoft.com/office/officeart/2005/8/layout/orgChart1"/>
    <dgm:cxn modelId="{47389711-2DCD-443A-A163-5D43778F81A4}" type="presParOf" srcId="{FBB7AD56-5CCA-46CE-B4E1-1FE32BD2DEED}" destId="{B29E8133-1FA5-41A3-9A22-0605EC7BF371}" srcOrd="0" destOrd="0" presId="urn:microsoft.com/office/officeart/2005/8/layout/orgChart1"/>
    <dgm:cxn modelId="{0B55AE30-1DF6-407D-AC1A-1C35356C98A9}" type="presParOf" srcId="{B29E8133-1FA5-41A3-9A22-0605EC7BF371}" destId="{5A5952B8-D1C4-48A3-A1C9-54908F5049B2}" srcOrd="0" destOrd="0" presId="urn:microsoft.com/office/officeart/2005/8/layout/orgChart1"/>
    <dgm:cxn modelId="{ED4A8693-A4D5-4615-A9F7-1BE3BABFDC6D}" type="presParOf" srcId="{B29E8133-1FA5-41A3-9A22-0605EC7BF371}" destId="{B2569A9D-40AC-42A0-9A0E-8BF4132D801B}" srcOrd="1" destOrd="0" presId="urn:microsoft.com/office/officeart/2005/8/layout/orgChart1"/>
    <dgm:cxn modelId="{7750C771-AA02-42DE-B96C-24A5145FEE79}" type="presParOf" srcId="{FBB7AD56-5CCA-46CE-B4E1-1FE32BD2DEED}" destId="{E7976A75-8FE7-40F4-AD1B-03C90B45F42B}" srcOrd="1" destOrd="0" presId="urn:microsoft.com/office/officeart/2005/8/layout/orgChart1"/>
    <dgm:cxn modelId="{4F2C37AB-37E2-4DAD-B009-D6E3361CB410}" type="presParOf" srcId="{E7976A75-8FE7-40F4-AD1B-03C90B45F42B}" destId="{7B5D5A6D-5A7A-427E-8BE3-1A46C625CB83}" srcOrd="0" destOrd="0" presId="urn:microsoft.com/office/officeart/2005/8/layout/orgChart1"/>
    <dgm:cxn modelId="{4B2ACC87-18EB-447B-AE55-44A9698DEED5}" type="presParOf" srcId="{E7976A75-8FE7-40F4-AD1B-03C90B45F42B}" destId="{3860C5F1-C3CA-4CE7-ABF4-453C514CB021}" srcOrd="1" destOrd="0" presId="urn:microsoft.com/office/officeart/2005/8/layout/orgChart1"/>
    <dgm:cxn modelId="{36A5BFD4-6639-4949-B01E-DC3BF6D07D15}" type="presParOf" srcId="{3860C5F1-C3CA-4CE7-ABF4-453C514CB021}" destId="{6D41B8C8-320E-4423-8702-B9038A3C11F1}" srcOrd="0" destOrd="0" presId="urn:microsoft.com/office/officeart/2005/8/layout/orgChart1"/>
    <dgm:cxn modelId="{16A93EA2-82B8-4BC0-992C-567A6E6C533A}" type="presParOf" srcId="{6D41B8C8-320E-4423-8702-B9038A3C11F1}" destId="{6768C949-2E78-4882-AB33-D921BA46FF11}" srcOrd="0" destOrd="0" presId="urn:microsoft.com/office/officeart/2005/8/layout/orgChart1"/>
    <dgm:cxn modelId="{1BD81C04-8DD3-4D47-83D4-8311E00976E2}" type="presParOf" srcId="{6D41B8C8-320E-4423-8702-B9038A3C11F1}" destId="{3B5F03B5-EE21-46BA-8FD4-27FEC83D1ADE}" srcOrd="1" destOrd="0" presId="urn:microsoft.com/office/officeart/2005/8/layout/orgChart1"/>
    <dgm:cxn modelId="{48FCC017-95BC-403C-859A-CD92A635ADA2}" type="presParOf" srcId="{3860C5F1-C3CA-4CE7-ABF4-453C514CB021}" destId="{B30F3E4E-A69A-41FE-A12A-6CCCB4815DD6}" srcOrd="1" destOrd="0" presId="urn:microsoft.com/office/officeart/2005/8/layout/orgChart1"/>
    <dgm:cxn modelId="{B12DF92D-62D6-4A34-BA58-B2B64F3925F9}" type="presParOf" srcId="{3860C5F1-C3CA-4CE7-ABF4-453C514CB021}" destId="{030A2CE6-2380-4DA6-9F14-29FABF6C5ECE}" srcOrd="2" destOrd="0" presId="urn:microsoft.com/office/officeart/2005/8/layout/orgChart1"/>
    <dgm:cxn modelId="{58E602FA-05F6-44CF-99DB-4657A7E52BCB}" type="presParOf" srcId="{FBB7AD56-5CCA-46CE-B4E1-1FE32BD2DEED}" destId="{F5C39FFC-EF91-470B-95EF-67CE1F55A892}" srcOrd="2" destOrd="0" presId="urn:microsoft.com/office/officeart/2005/8/layout/orgChart1"/>
    <dgm:cxn modelId="{2A21EBE5-062B-4D2B-9758-F0387A527C31}" type="presParOf" srcId="{6835134F-E072-49EF-8FBE-EBB868287455}" destId="{CBFDA1E8-EB17-4659-8999-B2F52EAACB8A}" srcOrd="2" destOrd="0" presId="urn:microsoft.com/office/officeart/2005/8/layout/orgChart1"/>
    <dgm:cxn modelId="{5EC8FD24-FBB4-43DC-8F26-D1E327A58411}" type="presParOf" srcId="{6835134F-E072-49EF-8FBE-EBB868287455}" destId="{91B4423A-6059-41C2-924D-E63F65637F53}" srcOrd="3" destOrd="0" presId="urn:microsoft.com/office/officeart/2005/8/layout/orgChart1"/>
    <dgm:cxn modelId="{7BD40BEF-ED33-4CEE-AAEC-BDE59EC41ED5}" type="presParOf" srcId="{91B4423A-6059-41C2-924D-E63F65637F53}" destId="{D8EBA1F7-B12A-4A95-A59E-0C33D15E313E}" srcOrd="0" destOrd="0" presId="urn:microsoft.com/office/officeart/2005/8/layout/orgChart1"/>
    <dgm:cxn modelId="{7A3519B7-C47E-46A0-B5E1-F7E257FED7CB}" type="presParOf" srcId="{D8EBA1F7-B12A-4A95-A59E-0C33D15E313E}" destId="{85EDA740-ACAE-4702-BC57-1D4A1A225C17}" srcOrd="0" destOrd="0" presId="urn:microsoft.com/office/officeart/2005/8/layout/orgChart1"/>
    <dgm:cxn modelId="{F7082494-8BC6-4C62-B989-22F8FF05343D}" type="presParOf" srcId="{D8EBA1F7-B12A-4A95-A59E-0C33D15E313E}" destId="{6A0AB3A4-F9A6-4219-B384-B93F6ACC13DF}" srcOrd="1" destOrd="0" presId="urn:microsoft.com/office/officeart/2005/8/layout/orgChart1"/>
    <dgm:cxn modelId="{F25F0A5A-3F83-4D2E-8E4A-4E118E153EC2}" type="presParOf" srcId="{91B4423A-6059-41C2-924D-E63F65637F53}" destId="{3F31F746-4D16-48B7-88B5-9AA6879D4F8F}" srcOrd="1" destOrd="0" presId="urn:microsoft.com/office/officeart/2005/8/layout/orgChart1"/>
    <dgm:cxn modelId="{832598A3-9F1F-41AC-8050-4F43D7D7B6E6}" type="presParOf" srcId="{3F31F746-4D16-48B7-88B5-9AA6879D4F8F}" destId="{1A670B7A-7B59-4F87-955D-6D8EE31834DA}" srcOrd="0" destOrd="0" presId="urn:microsoft.com/office/officeart/2005/8/layout/orgChart1"/>
    <dgm:cxn modelId="{B2DD5927-448E-451C-AFB4-7387B341577D}" type="presParOf" srcId="{3F31F746-4D16-48B7-88B5-9AA6879D4F8F}" destId="{89927BF9-CE42-4BB9-838A-4B31C3386E21}" srcOrd="1" destOrd="0" presId="urn:microsoft.com/office/officeart/2005/8/layout/orgChart1"/>
    <dgm:cxn modelId="{9FA10FD5-50A5-4E9E-A07F-FCC8ACDFD850}" type="presParOf" srcId="{89927BF9-CE42-4BB9-838A-4B31C3386E21}" destId="{E44FA7BC-8914-4F83-BBB5-9DFB657C24E4}" srcOrd="0" destOrd="0" presId="urn:microsoft.com/office/officeart/2005/8/layout/orgChart1"/>
    <dgm:cxn modelId="{52C75348-58D3-4F56-8AC9-C7B8BB8B6BC5}" type="presParOf" srcId="{E44FA7BC-8914-4F83-BBB5-9DFB657C24E4}" destId="{799244B2-EB9B-4B8D-9552-A178301AE1A6}" srcOrd="0" destOrd="0" presId="urn:microsoft.com/office/officeart/2005/8/layout/orgChart1"/>
    <dgm:cxn modelId="{D2A37889-BFE7-4703-AD18-CBC32683C6E6}" type="presParOf" srcId="{E44FA7BC-8914-4F83-BBB5-9DFB657C24E4}" destId="{BBCD06F9-2B0B-41EB-A150-005384EA991D}" srcOrd="1" destOrd="0" presId="urn:microsoft.com/office/officeart/2005/8/layout/orgChart1"/>
    <dgm:cxn modelId="{20361130-096C-4B5B-BFF6-1E0736608C0A}" type="presParOf" srcId="{89927BF9-CE42-4BB9-838A-4B31C3386E21}" destId="{A6D8619D-BD2C-4F17-B899-01F695E119F9}" srcOrd="1" destOrd="0" presId="urn:microsoft.com/office/officeart/2005/8/layout/orgChart1"/>
    <dgm:cxn modelId="{5CE9464E-1499-46E7-A35B-63BBF1A7DBE8}" type="presParOf" srcId="{89927BF9-CE42-4BB9-838A-4B31C3386E21}" destId="{F38790DC-D1E3-4027-B477-083934CFF053}" srcOrd="2" destOrd="0" presId="urn:microsoft.com/office/officeart/2005/8/layout/orgChart1"/>
    <dgm:cxn modelId="{F3D81D52-6B4D-4452-8386-EED4908180BA}" type="presParOf" srcId="{91B4423A-6059-41C2-924D-E63F65637F53}" destId="{72A84E0D-27C8-4C2A-850D-A81DC48C5EE1}" srcOrd="2" destOrd="0" presId="urn:microsoft.com/office/officeart/2005/8/layout/orgChart1"/>
    <dgm:cxn modelId="{84220156-98CB-4774-8501-EFA17A80ED75}" type="presParOf" srcId="{6835134F-E072-49EF-8FBE-EBB868287455}" destId="{314C2252-E745-4F83-BACF-A58B3B8AD975}" srcOrd="4" destOrd="0" presId="urn:microsoft.com/office/officeart/2005/8/layout/orgChart1"/>
    <dgm:cxn modelId="{AEB974AF-67E0-4F60-8F94-17674AA4C4A6}" type="presParOf" srcId="{6835134F-E072-49EF-8FBE-EBB868287455}" destId="{9311D9A0-A785-4E4A-A4E0-F447056B776A}" srcOrd="5" destOrd="0" presId="urn:microsoft.com/office/officeart/2005/8/layout/orgChart1"/>
    <dgm:cxn modelId="{4D7ED625-CCA1-4C8E-9B07-6CB73AC652AE}" type="presParOf" srcId="{9311D9A0-A785-4E4A-A4E0-F447056B776A}" destId="{A370539C-4F09-485B-9EDD-038E3C6DE530}" srcOrd="0" destOrd="0" presId="urn:microsoft.com/office/officeart/2005/8/layout/orgChart1"/>
    <dgm:cxn modelId="{0A30CB5A-8843-443A-8703-08141C557A2D}" type="presParOf" srcId="{A370539C-4F09-485B-9EDD-038E3C6DE530}" destId="{BA94CFD8-BA44-4CE5-B00B-BDBDD98536BC}" srcOrd="0" destOrd="0" presId="urn:microsoft.com/office/officeart/2005/8/layout/orgChart1"/>
    <dgm:cxn modelId="{4D1722FB-BFDD-43FC-AECA-659157FD9386}" type="presParOf" srcId="{A370539C-4F09-485B-9EDD-038E3C6DE530}" destId="{9B83DE83-4643-4A98-B874-09349E6FA73A}" srcOrd="1" destOrd="0" presId="urn:microsoft.com/office/officeart/2005/8/layout/orgChart1"/>
    <dgm:cxn modelId="{0D301BFE-380F-42CF-817A-821B8C84D8EF}" type="presParOf" srcId="{9311D9A0-A785-4E4A-A4E0-F447056B776A}" destId="{87891165-BFE9-474E-8E23-2BC1360F5393}" srcOrd="1" destOrd="0" presId="urn:microsoft.com/office/officeart/2005/8/layout/orgChart1"/>
    <dgm:cxn modelId="{0C79B258-97B1-4A16-A3C1-0B2A00753662}" type="presParOf" srcId="{87891165-BFE9-474E-8E23-2BC1360F5393}" destId="{89C00699-3D47-4A77-A215-7729DB1D79BB}" srcOrd="0" destOrd="0" presId="urn:microsoft.com/office/officeart/2005/8/layout/orgChart1"/>
    <dgm:cxn modelId="{181E4213-17E4-4D2A-AAB4-643AA79B78A7}" type="presParOf" srcId="{87891165-BFE9-474E-8E23-2BC1360F5393}" destId="{24BC57B1-A1AE-4DB1-ADAE-ED14DA5F0974}" srcOrd="1" destOrd="0" presId="urn:microsoft.com/office/officeart/2005/8/layout/orgChart1"/>
    <dgm:cxn modelId="{AE60F5BD-3A14-4EE3-991E-C89F2D7D96C9}" type="presParOf" srcId="{24BC57B1-A1AE-4DB1-ADAE-ED14DA5F0974}" destId="{77F73288-C886-4209-AAA3-7C4984B8BF8D}" srcOrd="0" destOrd="0" presId="urn:microsoft.com/office/officeart/2005/8/layout/orgChart1"/>
    <dgm:cxn modelId="{EFC914C6-0743-439C-8C57-032602A6AE8F}" type="presParOf" srcId="{77F73288-C886-4209-AAA3-7C4984B8BF8D}" destId="{0F93897D-E184-497F-99F4-1E41660330E2}" srcOrd="0" destOrd="0" presId="urn:microsoft.com/office/officeart/2005/8/layout/orgChart1"/>
    <dgm:cxn modelId="{8A8C925C-4AB6-4E1A-B2D4-C792C78F6115}" type="presParOf" srcId="{77F73288-C886-4209-AAA3-7C4984B8BF8D}" destId="{EE783235-EA00-4F65-B363-1F7C0964986F}" srcOrd="1" destOrd="0" presId="urn:microsoft.com/office/officeart/2005/8/layout/orgChart1"/>
    <dgm:cxn modelId="{0CA8EA06-424C-475F-B772-F0EB1F6571B6}" type="presParOf" srcId="{24BC57B1-A1AE-4DB1-ADAE-ED14DA5F0974}" destId="{E9274237-3AF9-48C2-8BE0-13CCAC6BEAEE}" srcOrd="1" destOrd="0" presId="urn:microsoft.com/office/officeart/2005/8/layout/orgChart1"/>
    <dgm:cxn modelId="{EB062DD9-9E90-429D-A333-D60C3FE7B4E3}" type="presParOf" srcId="{E9274237-3AF9-48C2-8BE0-13CCAC6BEAEE}" destId="{4D8CC495-5647-49A5-9BBB-CA0A47F4F235}" srcOrd="0" destOrd="0" presId="urn:microsoft.com/office/officeart/2005/8/layout/orgChart1"/>
    <dgm:cxn modelId="{202D4FC4-5195-4D8D-BAE4-789283525115}" type="presParOf" srcId="{E9274237-3AF9-48C2-8BE0-13CCAC6BEAEE}" destId="{F8440BD0-DC91-4320-9F48-87026DC2B343}" srcOrd="1" destOrd="0" presId="urn:microsoft.com/office/officeart/2005/8/layout/orgChart1"/>
    <dgm:cxn modelId="{F93B1BB3-3041-4DAF-A1E0-4563099AE98F}" type="presParOf" srcId="{F8440BD0-DC91-4320-9F48-87026DC2B343}" destId="{07DDE992-24D3-4820-A64A-9EE94832253E}" srcOrd="0" destOrd="0" presId="urn:microsoft.com/office/officeart/2005/8/layout/orgChart1"/>
    <dgm:cxn modelId="{394A7B7D-1586-4B06-8EBB-44670FB3F18D}" type="presParOf" srcId="{07DDE992-24D3-4820-A64A-9EE94832253E}" destId="{4EE5AD00-FAE6-4E0E-9859-0A7796F00EA0}" srcOrd="0" destOrd="0" presId="urn:microsoft.com/office/officeart/2005/8/layout/orgChart1"/>
    <dgm:cxn modelId="{337C4B8C-0CA8-482F-A4BA-46FB6529A28D}" type="presParOf" srcId="{07DDE992-24D3-4820-A64A-9EE94832253E}" destId="{2E5C71D4-E465-46F8-BD9F-4776F854E819}" srcOrd="1" destOrd="0" presId="urn:microsoft.com/office/officeart/2005/8/layout/orgChart1"/>
    <dgm:cxn modelId="{9EDBEA2F-827F-47B3-9F25-9E9D22EDFBA0}" type="presParOf" srcId="{F8440BD0-DC91-4320-9F48-87026DC2B343}" destId="{C01FCA86-BAA3-409B-99B8-147CD3D232F0}" srcOrd="1" destOrd="0" presId="urn:microsoft.com/office/officeart/2005/8/layout/orgChart1"/>
    <dgm:cxn modelId="{FDF3BBB8-E627-4228-8F88-6E8723D43279}" type="presParOf" srcId="{F8440BD0-DC91-4320-9F48-87026DC2B343}" destId="{1C5C220F-BC1E-4451-BD48-CAAC288C2BAD}" srcOrd="2" destOrd="0" presId="urn:microsoft.com/office/officeart/2005/8/layout/orgChart1"/>
    <dgm:cxn modelId="{5661DED6-35FF-49B0-ABB6-AE0152E653B9}" type="presParOf" srcId="{24BC57B1-A1AE-4DB1-ADAE-ED14DA5F0974}" destId="{8A239828-7428-40C6-8A68-6DBEA328D7B0}" srcOrd="2" destOrd="0" presId="urn:microsoft.com/office/officeart/2005/8/layout/orgChart1"/>
    <dgm:cxn modelId="{C48DB2FF-2B2E-41ED-B5CB-986996C0BB1F}" type="presParOf" srcId="{87891165-BFE9-474E-8E23-2BC1360F5393}" destId="{0F566B21-5FA9-44DD-9ADA-ACC8DBB5C911}" srcOrd="2" destOrd="0" presId="urn:microsoft.com/office/officeart/2005/8/layout/orgChart1"/>
    <dgm:cxn modelId="{A0DFBCDD-3D75-4290-A35F-EDC6FA34CF6E}" type="presParOf" srcId="{87891165-BFE9-474E-8E23-2BC1360F5393}" destId="{DEA3F687-23A5-4D5D-8F84-15E2D4594FAE}" srcOrd="3" destOrd="0" presId="urn:microsoft.com/office/officeart/2005/8/layout/orgChart1"/>
    <dgm:cxn modelId="{6A3AA221-E762-4C57-B5E5-5B5374CB800F}" type="presParOf" srcId="{DEA3F687-23A5-4D5D-8F84-15E2D4594FAE}" destId="{8AE0F03C-E309-4962-A8ED-CB1747ED33EE}" srcOrd="0" destOrd="0" presId="urn:microsoft.com/office/officeart/2005/8/layout/orgChart1"/>
    <dgm:cxn modelId="{55EB8190-A0C8-4B33-A2D5-72E434EABD86}" type="presParOf" srcId="{8AE0F03C-E309-4962-A8ED-CB1747ED33EE}" destId="{5137246E-8528-41EF-B874-7BB5D367447C}" srcOrd="0" destOrd="0" presId="urn:microsoft.com/office/officeart/2005/8/layout/orgChart1"/>
    <dgm:cxn modelId="{367D861F-306E-42C7-8519-4B639CB63F6C}" type="presParOf" srcId="{8AE0F03C-E309-4962-A8ED-CB1747ED33EE}" destId="{63871F77-B545-436E-9886-A1AD084CB3E7}" srcOrd="1" destOrd="0" presId="urn:microsoft.com/office/officeart/2005/8/layout/orgChart1"/>
    <dgm:cxn modelId="{BF48882B-93F6-4344-BC5E-B4012A9DE42E}" type="presParOf" srcId="{DEA3F687-23A5-4D5D-8F84-15E2D4594FAE}" destId="{4FA8D09B-130D-4842-B8D3-BE9695BD5870}" srcOrd="1" destOrd="0" presId="urn:microsoft.com/office/officeart/2005/8/layout/orgChart1"/>
    <dgm:cxn modelId="{9D9496C0-1807-4548-9686-09215FB5917F}" type="presParOf" srcId="{4FA8D09B-130D-4842-B8D3-BE9695BD5870}" destId="{ADDFAC07-7214-4889-A4D7-C3E683C614B4}" srcOrd="0" destOrd="0" presId="urn:microsoft.com/office/officeart/2005/8/layout/orgChart1"/>
    <dgm:cxn modelId="{83940176-E8F9-440A-9041-09983B091A59}" type="presParOf" srcId="{4FA8D09B-130D-4842-B8D3-BE9695BD5870}" destId="{0774EBC4-7853-4A08-983E-ADE50B12F5C0}" srcOrd="1" destOrd="0" presId="urn:microsoft.com/office/officeart/2005/8/layout/orgChart1"/>
    <dgm:cxn modelId="{B2EDE210-4AE2-497A-A854-7727E99C2B7C}" type="presParOf" srcId="{0774EBC4-7853-4A08-983E-ADE50B12F5C0}" destId="{96BF4D2D-EC2A-4CD8-9738-5F67391492F7}" srcOrd="0" destOrd="0" presId="urn:microsoft.com/office/officeart/2005/8/layout/orgChart1"/>
    <dgm:cxn modelId="{71A42770-78BF-42CC-AE74-B036F2926EE8}" type="presParOf" srcId="{96BF4D2D-EC2A-4CD8-9738-5F67391492F7}" destId="{A0416E2E-CB0D-4CE0-92BF-58C46A65C201}" srcOrd="0" destOrd="0" presId="urn:microsoft.com/office/officeart/2005/8/layout/orgChart1"/>
    <dgm:cxn modelId="{CFBEE775-C31D-47AB-977E-C79202025EDE}" type="presParOf" srcId="{96BF4D2D-EC2A-4CD8-9738-5F67391492F7}" destId="{A8B58077-F7D3-4771-AA1A-7F9C8DEB25F4}" srcOrd="1" destOrd="0" presId="urn:microsoft.com/office/officeart/2005/8/layout/orgChart1"/>
    <dgm:cxn modelId="{BBDFA2E3-BC11-49B2-8FDC-482DB01388E4}" type="presParOf" srcId="{0774EBC4-7853-4A08-983E-ADE50B12F5C0}" destId="{BAC1A775-407D-4190-809B-63482563F73C}" srcOrd="1" destOrd="0" presId="urn:microsoft.com/office/officeart/2005/8/layout/orgChart1"/>
    <dgm:cxn modelId="{6207EEED-91E2-44BE-8819-F2765C30E494}" type="presParOf" srcId="{0774EBC4-7853-4A08-983E-ADE50B12F5C0}" destId="{CFD077C3-4201-4F23-AB93-12FA6923F400}" srcOrd="2" destOrd="0" presId="urn:microsoft.com/office/officeart/2005/8/layout/orgChart1"/>
    <dgm:cxn modelId="{9E4385AC-B854-47A5-B124-D77E7075974B}" type="presParOf" srcId="{DEA3F687-23A5-4D5D-8F84-15E2D4594FAE}" destId="{13D1E467-724E-4842-8F74-CEF7DDE3B3B6}" srcOrd="2" destOrd="0" presId="urn:microsoft.com/office/officeart/2005/8/layout/orgChart1"/>
    <dgm:cxn modelId="{F49F0642-9FA3-4F6E-B232-346BDD73B1C2}" type="presParOf" srcId="{87891165-BFE9-474E-8E23-2BC1360F5393}" destId="{C6E98CC4-9F52-4DE1-BF8A-3ED3F4C1ADA1}" srcOrd="4" destOrd="0" presId="urn:microsoft.com/office/officeart/2005/8/layout/orgChart1"/>
    <dgm:cxn modelId="{778AF332-FC02-4FA7-AB7C-081DE256D395}" type="presParOf" srcId="{87891165-BFE9-474E-8E23-2BC1360F5393}" destId="{8432BE04-4503-4B3A-82D1-E9F34ADC8C75}" srcOrd="5" destOrd="0" presId="urn:microsoft.com/office/officeart/2005/8/layout/orgChart1"/>
    <dgm:cxn modelId="{5E09D9B0-5F8F-4158-A521-B272C65E2EB9}" type="presParOf" srcId="{8432BE04-4503-4B3A-82D1-E9F34ADC8C75}" destId="{04ADB46C-25B1-465C-B48F-858E81C1FF9D}" srcOrd="0" destOrd="0" presId="urn:microsoft.com/office/officeart/2005/8/layout/orgChart1"/>
    <dgm:cxn modelId="{B18FEA80-B8D1-4709-BE64-1E4B2391D48B}" type="presParOf" srcId="{04ADB46C-25B1-465C-B48F-858E81C1FF9D}" destId="{0333BBCE-6DA6-4F44-A03D-3EA1E73015F9}" srcOrd="0" destOrd="0" presId="urn:microsoft.com/office/officeart/2005/8/layout/orgChart1"/>
    <dgm:cxn modelId="{D40A9B1C-7558-4A36-A3C0-6CCF8FCE80CF}" type="presParOf" srcId="{04ADB46C-25B1-465C-B48F-858E81C1FF9D}" destId="{C6DC408F-DCBC-40EA-A9DB-73A2EA59E5E1}" srcOrd="1" destOrd="0" presId="urn:microsoft.com/office/officeart/2005/8/layout/orgChart1"/>
    <dgm:cxn modelId="{B08E9C08-918F-4D43-A11E-B0D23B2D6EB2}" type="presParOf" srcId="{8432BE04-4503-4B3A-82D1-E9F34ADC8C75}" destId="{4E0D8039-CECE-4595-B545-1F26DEBEEB16}" srcOrd="1" destOrd="0" presId="urn:microsoft.com/office/officeart/2005/8/layout/orgChart1"/>
    <dgm:cxn modelId="{C4C22029-EBC2-48B9-A798-2651F0C677D5}" type="presParOf" srcId="{4E0D8039-CECE-4595-B545-1F26DEBEEB16}" destId="{7DF4732F-ECC0-471D-99A5-8DDDAF3CFC36}" srcOrd="0" destOrd="0" presId="urn:microsoft.com/office/officeart/2005/8/layout/orgChart1"/>
    <dgm:cxn modelId="{ADDDD517-0F67-436E-8500-079778B333A7}" type="presParOf" srcId="{4E0D8039-CECE-4595-B545-1F26DEBEEB16}" destId="{B05D82E5-8837-4A41-B55F-C938307236C2}" srcOrd="1" destOrd="0" presId="urn:microsoft.com/office/officeart/2005/8/layout/orgChart1"/>
    <dgm:cxn modelId="{D7759489-B0C0-4665-8894-4EF2D3548ECC}" type="presParOf" srcId="{B05D82E5-8837-4A41-B55F-C938307236C2}" destId="{87CFCB7B-326B-4576-8EA6-439E256896B0}" srcOrd="0" destOrd="0" presId="urn:microsoft.com/office/officeart/2005/8/layout/orgChart1"/>
    <dgm:cxn modelId="{9D3A3EFF-7F79-47C4-8975-C1ABE52E8C81}" type="presParOf" srcId="{87CFCB7B-326B-4576-8EA6-439E256896B0}" destId="{37371ECF-3555-4704-9CFB-B6CDFDD25C1D}" srcOrd="0" destOrd="0" presId="urn:microsoft.com/office/officeart/2005/8/layout/orgChart1"/>
    <dgm:cxn modelId="{963ADE86-071A-4868-A3CD-BF21981966A1}" type="presParOf" srcId="{87CFCB7B-326B-4576-8EA6-439E256896B0}" destId="{52B9ADE0-7C8C-42FD-A7EF-69176FDE1BEA}" srcOrd="1" destOrd="0" presId="urn:microsoft.com/office/officeart/2005/8/layout/orgChart1"/>
    <dgm:cxn modelId="{88649521-77D0-4146-B61A-597AA59E1623}" type="presParOf" srcId="{B05D82E5-8837-4A41-B55F-C938307236C2}" destId="{6A9D51A0-F633-4637-82C4-A93B89A7985B}" srcOrd="1" destOrd="0" presId="urn:microsoft.com/office/officeart/2005/8/layout/orgChart1"/>
    <dgm:cxn modelId="{C396AA18-BC4F-45A9-A4C1-8740F4C94644}" type="presParOf" srcId="{B05D82E5-8837-4A41-B55F-C938307236C2}" destId="{51EE7B8B-F1D2-4611-A44C-A1DF17E7E0C0}" srcOrd="2" destOrd="0" presId="urn:microsoft.com/office/officeart/2005/8/layout/orgChart1"/>
    <dgm:cxn modelId="{D2B3BD32-0FD3-49B7-8C07-AF9DFC8BBD3B}" type="presParOf" srcId="{8432BE04-4503-4B3A-82D1-E9F34ADC8C75}" destId="{39287A8B-D4E8-4FD4-A56D-3596E70A4A6C}" srcOrd="2" destOrd="0" presId="urn:microsoft.com/office/officeart/2005/8/layout/orgChart1"/>
    <dgm:cxn modelId="{AF1CE3B7-55FF-4042-B741-EC216CC015DA}" type="presParOf" srcId="{87891165-BFE9-474E-8E23-2BC1360F5393}" destId="{BF6B51C0-2A71-47F5-95F5-EDAB047B9A44}" srcOrd="6" destOrd="0" presId="urn:microsoft.com/office/officeart/2005/8/layout/orgChart1"/>
    <dgm:cxn modelId="{D25366F5-9F62-4B6D-B248-84F40BE03B30}" type="presParOf" srcId="{87891165-BFE9-474E-8E23-2BC1360F5393}" destId="{5B3D4D33-86B9-4E42-9070-7AB6A0E70BFE}" srcOrd="7" destOrd="0" presId="urn:microsoft.com/office/officeart/2005/8/layout/orgChart1"/>
    <dgm:cxn modelId="{9D534507-02DD-4606-8EFD-727733072147}" type="presParOf" srcId="{5B3D4D33-86B9-4E42-9070-7AB6A0E70BFE}" destId="{702231C4-91A0-4ACA-8321-DEA253EADF79}" srcOrd="0" destOrd="0" presId="urn:microsoft.com/office/officeart/2005/8/layout/orgChart1"/>
    <dgm:cxn modelId="{F481EBA5-8862-4E50-9038-CC9CB606AEF4}" type="presParOf" srcId="{702231C4-91A0-4ACA-8321-DEA253EADF79}" destId="{F3FBD6FB-3503-43B1-BC5C-4A6C0F88A907}" srcOrd="0" destOrd="0" presId="urn:microsoft.com/office/officeart/2005/8/layout/orgChart1"/>
    <dgm:cxn modelId="{9588E24C-34E7-4D8D-83E5-3DAF0B380F45}" type="presParOf" srcId="{702231C4-91A0-4ACA-8321-DEA253EADF79}" destId="{9A7B9C4E-BCC4-4806-A926-DD2E498285FD}" srcOrd="1" destOrd="0" presId="urn:microsoft.com/office/officeart/2005/8/layout/orgChart1"/>
    <dgm:cxn modelId="{20B1E77A-C657-4613-893A-F184A010CE64}" type="presParOf" srcId="{5B3D4D33-86B9-4E42-9070-7AB6A0E70BFE}" destId="{B6EA01E0-51F6-4B46-8BE7-6337E93BB26C}" srcOrd="1" destOrd="0" presId="urn:microsoft.com/office/officeart/2005/8/layout/orgChart1"/>
    <dgm:cxn modelId="{0F700C13-04E4-4F07-BA0C-6D160B951E8F}" type="presParOf" srcId="{B6EA01E0-51F6-4B46-8BE7-6337E93BB26C}" destId="{BBC0D1E2-1A1E-4933-BFEA-E3C5D6B28DA8}" srcOrd="0" destOrd="0" presId="urn:microsoft.com/office/officeart/2005/8/layout/orgChart1"/>
    <dgm:cxn modelId="{A2A089B0-68F2-4B3A-B73F-66C02BA79114}" type="presParOf" srcId="{B6EA01E0-51F6-4B46-8BE7-6337E93BB26C}" destId="{F455B380-F8CB-4547-A58B-B412D8840E7A}" srcOrd="1" destOrd="0" presId="urn:microsoft.com/office/officeart/2005/8/layout/orgChart1"/>
    <dgm:cxn modelId="{DFF2C9FE-CF6D-4C72-B5E1-C6C910BBC2B9}" type="presParOf" srcId="{F455B380-F8CB-4547-A58B-B412D8840E7A}" destId="{408F16E3-2E77-4503-AE3E-75410B268061}" srcOrd="0" destOrd="0" presId="urn:microsoft.com/office/officeart/2005/8/layout/orgChart1"/>
    <dgm:cxn modelId="{8EC6D303-25CE-4AC9-9A4E-E10391B75138}" type="presParOf" srcId="{408F16E3-2E77-4503-AE3E-75410B268061}" destId="{CE6B1542-5BAB-4ACE-9BCD-556DB6944231}" srcOrd="0" destOrd="0" presId="urn:microsoft.com/office/officeart/2005/8/layout/orgChart1"/>
    <dgm:cxn modelId="{5961F412-0BC3-4FC7-95A0-53F93959F18B}" type="presParOf" srcId="{408F16E3-2E77-4503-AE3E-75410B268061}" destId="{0AE9E88C-6640-48E3-A540-6C7CB5A21168}" srcOrd="1" destOrd="0" presId="urn:microsoft.com/office/officeart/2005/8/layout/orgChart1"/>
    <dgm:cxn modelId="{4A99F43F-1705-495C-9D70-D61DEDE8756C}" type="presParOf" srcId="{F455B380-F8CB-4547-A58B-B412D8840E7A}" destId="{58012B5A-0D17-4A4A-BE73-775312BF3BAF}" srcOrd="1" destOrd="0" presId="urn:microsoft.com/office/officeart/2005/8/layout/orgChart1"/>
    <dgm:cxn modelId="{C88437A3-4C25-45A9-9673-ECAD45057BE2}" type="presParOf" srcId="{F455B380-F8CB-4547-A58B-B412D8840E7A}" destId="{4A0DAA17-F7F1-4791-B3C1-5A3DF867CBAF}" srcOrd="2" destOrd="0" presId="urn:microsoft.com/office/officeart/2005/8/layout/orgChart1"/>
    <dgm:cxn modelId="{979EAD7B-202F-471F-B5B6-B83DE3DA8E8E}" type="presParOf" srcId="{5B3D4D33-86B9-4E42-9070-7AB6A0E70BFE}" destId="{845CAA3F-185A-4994-9781-D794646BF076}" srcOrd="2" destOrd="0" presId="urn:microsoft.com/office/officeart/2005/8/layout/orgChart1"/>
    <dgm:cxn modelId="{9D5B031E-F72B-4DFA-839D-DA295AFF5610}" type="presParOf" srcId="{9311D9A0-A785-4E4A-A4E0-F447056B776A}" destId="{3158A470-8A32-446B-BAE2-E51F8A32C4FD}" srcOrd="2" destOrd="0" presId="urn:microsoft.com/office/officeart/2005/8/layout/orgChart1"/>
    <dgm:cxn modelId="{DDD46265-1AA7-4A8F-A2EF-4705885B0E7F}" type="presParOf" srcId="{0F9B426B-B16B-426A-AA2B-426301E42C9E}" destId="{71CE7462-A03E-45AE-9481-696998C2BD56}" srcOrd="2" destOrd="0" presId="urn:microsoft.com/office/officeart/2005/8/layout/orgChart1"/>
    <dgm:cxn modelId="{6EED071B-9AEC-487A-A074-6B1803CA924C}" type="presParOf" srcId="{177532FA-8A54-44CA-9C4F-CF4A4B7A54FD}" destId="{AAB43E41-ADF9-4032-A7C5-322D0925C0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0D1E2-1A1E-4933-BFEA-E3C5D6B28DA8}">
      <dsp:nvSpPr>
        <dsp:cNvPr id="0" name=""/>
        <dsp:cNvSpPr/>
      </dsp:nvSpPr>
      <dsp:spPr>
        <a:xfrm>
          <a:off x="555944" y="6016739"/>
          <a:ext cx="688881" cy="476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863"/>
              </a:lnTo>
              <a:lnTo>
                <a:pt x="688881" y="4768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B51C0-2A71-47F5-95F5-EDAB047B9A44}">
      <dsp:nvSpPr>
        <dsp:cNvPr id="0" name=""/>
        <dsp:cNvSpPr/>
      </dsp:nvSpPr>
      <dsp:spPr>
        <a:xfrm>
          <a:off x="931545" y="4095383"/>
          <a:ext cx="1850203" cy="1451854"/>
        </a:xfrm>
        <a:custGeom>
          <a:avLst/>
          <a:gdLst/>
          <a:ahLst/>
          <a:cxnLst/>
          <a:rect l="0" t="0" r="0" b="0"/>
          <a:pathLst>
            <a:path>
              <a:moveTo>
                <a:pt x="1850203" y="0"/>
              </a:moveTo>
              <a:lnTo>
                <a:pt x="1850203" y="1353259"/>
              </a:lnTo>
              <a:lnTo>
                <a:pt x="0" y="1353259"/>
              </a:lnTo>
              <a:lnTo>
                <a:pt x="0" y="14518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4732F-ECC0-471D-99A5-8DDDAF3CFC36}">
      <dsp:nvSpPr>
        <dsp:cNvPr id="0" name=""/>
        <dsp:cNvSpPr/>
      </dsp:nvSpPr>
      <dsp:spPr>
        <a:xfrm>
          <a:off x="5821894" y="5070374"/>
          <a:ext cx="973521" cy="732882"/>
        </a:xfrm>
        <a:custGeom>
          <a:avLst/>
          <a:gdLst/>
          <a:ahLst/>
          <a:cxnLst/>
          <a:rect l="0" t="0" r="0" b="0"/>
          <a:pathLst>
            <a:path>
              <a:moveTo>
                <a:pt x="0" y="732882"/>
              </a:moveTo>
              <a:lnTo>
                <a:pt x="97352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98CC4-9F52-4DE1-BF8A-3ED3F4C1ADA1}">
      <dsp:nvSpPr>
        <dsp:cNvPr id="0" name=""/>
        <dsp:cNvSpPr/>
      </dsp:nvSpPr>
      <dsp:spPr>
        <a:xfrm>
          <a:off x="2781748" y="4095383"/>
          <a:ext cx="3415747" cy="123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9776"/>
              </a:lnTo>
              <a:lnTo>
                <a:pt x="3415747" y="1139776"/>
              </a:lnTo>
              <a:lnTo>
                <a:pt x="3415747" y="123837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FAC07-7214-4889-A4D7-C3E683C614B4}">
      <dsp:nvSpPr>
        <dsp:cNvPr id="0" name=""/>
        <dsp:cNvSpPr/>
      </dsp:nvSpPr>
      <dsp:spPr>
        <a:xfrm>
          <a:off x="2904269" y="6230222"/>
          <a:ext cx="1329328" cy="121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56"/>
              </a:lnTo>
              <a:lnTo>
                <a:pt x="1329328" y="121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66B21-5FA9-44DD-9ADA-ACC8DBB5C911}">
      <dsp:nvSpPr>
        <dsp:cNvPr id="0" name=""/>
        <dsp:cNvSpPr/>
      </dsp:nvSpPr>
      <dsp:spPr>
        <a:xfrm>
          <a:off x="2781748" y="4095383"/>
          <a:ext cx="498122" cy="1665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6741"/>
              </a:lnTo>
              <a:lnTo>
                <a:pt x="498122" y="1566741"/>
              </a:lnTo>
              <a:lnTo>
                <a:pt x="498122" y="16653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CC495-5647-49A5-9BBB-CA0A47F4F235}">
      <dsp:nvSpPr>
        <dsp:cNvPr id="0" name=""/>
        <dsp:cNvSpPr/>
      </dsp:nvSpPr>
      <dsp:spPr>
        <a:xfrm>
          <a:off x="4327498" y="4287597"/>
          <a:ext cx="1898627" cy="661720"/>
        </a:xfrm>
        <a:custGeom>
          <a:avLst/>
          <a:gdLst/>
          <a:ahLst/>
          <a:cxnLst/>
          <a:rect l="0" t="0" r="0" b="0"/>
          <a:pathLst>
            <a:path>
              <a:moveTo>
                <a:pt x="0" y="661720"/>
              </a:moveTo>
              <a:lnTo>
                <a:pt x="189862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00699-3D47-4A77-A215-7729DB1D79BB}">
      <dsp:nvSpPr>
        <dsp:cNvPr id="0" name=""/>
        <dsp:cNvSpPr/>
      </dsp:nvSpPr>
      <dsp:spPr>
        <a:xfrm>
          <a:off x="2781748" y="4095383"/>
          <a:ext cx="1921351" cy="384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837"/>
              </a:lnTo>
              <a:lnTo>
                <a:pt x="1921351" y="285837"/>
              </a:lnTo>
              <a:lnTo>
                <a:pt x="1921351" y="3844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C2252-E745-4F83-BACF-A58B3B8AD975}">
      <dsp:nvSpPr>
        <dsp:cNvPr id="0" name=""/>
        <dsp:cNvSpPr/>
      </dsp:nvSpPr>
      <dsp:spPr>
        <a:xfrm>
          <a:off x="2781748" y="1320087"/>
          <a:ext cx="853939" cy="2305793"/>
        </a:xfrm>
        <a:custGeom>
          <a:avLst/>
          <a:gdLst/>
          <a:ahLst/>
          <a:cxnLst/>
          <a:rect l="0" t="0" r="0" b="0"/>
          <a:pathLst>
            <a:path>
              <a:moveTo>
                <a:pt x="853939" y="0"/>
              </a:moveTo>
              <a:lnTo>
                <a:pt x="853939" y="2207198"/>
              </a:lnTo>
              <a:lnTo>
                <a:pt x="0" y="2207198"/>
              </a:lnTo>
              <a:lnTo>
                <a:pt x="0" y="23057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70B7A-7B59-4F87-955D-6D8EE31834DA}">
      <dsp:nvSpPr>
        <dsp:cNvPr id="0" name=""/>
        <dsp:cNvSpPr/>
      </dsp:nvSpPr>
      <dsp:spPr>
        <a:xfrm>
          <a:off x="3971691" y="1512302"/>
          <a:ext cx="1044688" cy="732882"/>
        </a:xfrm>
        <a:custGeom>
          <a:avLst/>
          <a:gdLst/>
          <a:ahLst/>
          <a:cxnLst/>
          <a:rect l="0" t="0" r="0" b="0"/>
          <a:pathLst>
            <a:path>
              <a:moveTo>
                <a:pt x="0" y="732882"/>
              </a:moveTo>
              <a:lnTo>
                <a:pt x="104468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DA1E8-EB17-4659-8999-B2F52EAACB8A}">
      <dsp:nvSpPr>
        <dsp:cNvPr id="0" name=""/>
        <dsp:cNvSpPr/>
      </dsp:nvSpPr>
      <dsp:spPr>
        <a:xfrm>
          <a:off x="3635687" y="1320087"/>
          <a:ext cx="711605" cy="455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999"/>
              </a:lnTo>
              <a:lnTo>
                <a:pt x="711605" y="356999"/>
              </a:lnTo>
              <a:lnTo>
                <a:pt x="711605" y="4555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D5A6D-5A7A-427E-8BE3-1A46C625CB83}">
      <dsp:nvSpPr>
        <dsp:cNvPr id="0" name=""/>
        <dsp:cNvSpPr/>
      </dsp:nvSpPr>
      <dsp:spPr>
        <a:xfrm>
          <a:off x="2050340" y="2031702"/>
          <a:ext cx="275813" cy="47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813" y="476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63210-85A9-4FAD-B113-D2FC41A7DEE4}">
      <dsp:nvSpPr>
        <dsp:cNvPr id="0" name=""/>
        <dsp:cNvSpPr/>
      </dsp:nvSpPr>
      <dsp:spPr>
        <a:xfrm>
          <a:off x="2425941" y="1320087"/>
          <a:ext cx="1209746" cy="242112"/>
        </a:xfrm>
        <a:custGeom>
          <a:avLst/>
          <a:gdLst/>
          <a:ahLst/>
          <a:cxnLst/>
          <a:rect l="0" t="0" r="0" b="0"/>
          <a:pathLst>
            <a:path>
              <a:moveTo>
                <a:pt x="1209746" y="0"/>
              </a:moveTo>
              <a:lnTo>
                <a:pt x="1209746" y="143517"/>
              </a:lnTo>
              <a:lnTo>
                <a:pt x="0" y="143517"/>
              </a:lnTo>
              <a:lnTo>
                <a:pt x="0" y="2421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79A60-8992-4C44-BF4C-2E90F144476B}">
      <dsp:nvSpPr>
        <dsp:cNvPr id="0" name=""/>
        <dsp:cNvSpPr/>
      </dsp:nvSpPr>
      <dsp:spPr>
        <a:xfrm>
          <a:off x="2639423" y="524108"/>
          <a:ext cx="996264" cy="326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82"/>
              </a:lnTo>
              <a:lnTo>
                <a:pt x="996264" y="227882"/>
              </a:lnTo>
              <a:lnTo>
                <a:pt x="996264" y="3264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409E4-2951-4BAC-BD51-3C4DB2DF3047}">
      <dsp:nvSpPr>
        <dsp:cNvPr id="0" name=""/>
        <dsp:cNvSpPr/>
      </dsp:nvSpPr>
      <dsp:spPr>
        <a:xfrm>
          <a:off x="248561" y="1391245"/>
          <a:ext cx="307382" cy="619188"/>
        </a:xfrm>
        <a:custGeom>
          <a:avLst/>
          <a:gdLst/>
          <a:ahLst/>
          <a:cxnLst/>
          <a:rect l="0" t="0" r="0" b="0"/>
          <a:pathLst>
            <a:path>
              <a:moveTo>
                <a:pt x="307382" y="0"/>
              </a:moveTo>
              <a:lnTo>
                <a:pt x="0" y="619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CA2AC-3ED3-4DE1-BA70-5EBCB3E88FA9}">
      <dsp:nvSpPr>
        <dsp:cNvPr id="0" name=""/>
        <dsp:cNvSpPr/>
      </dsp:nvSpPr>
      <dsp:spPr>
        <a:xfrm>
          <a:off x="931545" y="524108"/>
          <a:ext cx="1707878" cy="397635"/>
        </a:xfrm>
        <a:custGeom>
          <a:avLst/>
          <a:gdLst/>
          <a:ahLst/>
          <a:cxnLst/>
          <a:rect l="0" t="0" r="0" b="0"/>
          <a:pathLst>
            <a:path>
              <a:moveTo>
                <a:pt x="1707878" y="0"/>
              </a:moveTo>
              <a:lnTo>
                <a:pt x="1707878" y="299039"/>
              </a:lnTo>
              <a:lnTo>
                <a:pt x="0" y="299039"/>
              </a:lnTo>
              <a:lnTo>
                <a:pt x="0" y="3976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49736-9631-4FD6-8D8B-9870804E0FE4}">
      <dsp:nvSpPr>
        <dsp:cNvPr id="0" name=""/>
        <dsp:cNvSpPr/>
      </dsp:nvSpPr>
      <dsp:spPr>
        <a:xfrm>
          <a:off x="789230" y="289357"/>
          <a:ext cx="1380692" cy="203852"/>
        </a:xfrm>
        <a:custGeom>
          <a:avLst/>
          <a:gdLst/>
          <a:ahLst/>
          <a:cxnLst/>
          <a:rect l="0" t="0" r="0" b="0"/>
          <a:pathLst>
            <a:path>
              <a:moveTo>
                <a:pt x="0" y="203852"/>
              </a:moveTo>
              <a:lnTo>
                <a:pt x="13806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61882-A0FD-4544-B7CD-DE41BA36E028}">
      <dsp:nvSpPr>
        <dsp:cNvPr id="0" name=""/>
        <dsp:cNvSpPr/>
      </dsp:nvSpPr>
      <dsp:spPr>
        <a:xfrm>
          <a:off x="319728" y="23709"/>
          <a:ext cx="939003" cy="469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err="1" smtClean="0"/>
            <a:t>Document</a:t>
          </a:r>
          <a:endParaRPr lang="pt-BR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/>
        </a:p>
      </dsp:txBody>
      <dsp:txXfrm>
        <a:off x="319728" y="23709"/>
        <a:ext cx="939003" cy="469501"/>
      </dsp:txXfrm>
    </dsp:sp>
    <dsp:sp modelId="{85DF240E-869D-42F5-8B15-420EF87FFC0B}">
      <dsp:nvSpPr>
        <dsp:cNvPr id="0" name=""/>
        <dsp:cNvSpPr/>
      </dsp:nvSpPr>
      <dsp:spPr>
        <a:xfrm>
          <a:off x="2169922" y="54606"/>
          <a:ext cx="939003" cy="469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HTML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 dirty="0"/>
        </a:p>
      </dsp:txBody>
      <dsp:txXfrm>
        <a:off x="2169922" y="54606"/>
        <a:ext cx="939003" cy="469501"/>
      </dsp:txXfrm>
    </dsp:sp>
    <dsp:sp modelId="{BAC778CA-FEA6-4E1B-97E6-23051E5CE09D}">
      <dsp:nvSpPr>
        <dsp:cNvPr id="0" name=""/>
        <dsp:cNvSpPr/>
      </dsp:nvSpPr>
      <dsp:spPr>
        <a:xfrm>
          <a:off x="462043" y="921743"/>
          <a:ext cx="939003" cy="469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HEAD</a:t>
          </a:r>
          <a:endParaRPr lang="pt-BR" sz="500" kern="1200" dirty="0"/>
        </a:p>
      </dsp:txBody>
      <dsp:txXfrm>
        <a:off x="462043" y="921743"/>
        <a:ext cx="939003" cy="469501"/>
      </dsp:txXfrm>
    </dsp:sp>
    <dsp:sp modelId="{12A411F4-EAB3-40E5-BD8F-1D00631D73B7}">
      <dsp:nvSpPr>
        <dsp:cNvPr id="0" name=""/>
        <dsp:cNvSpPr/>
      </dsp:nvSpPr>
      <dsp:spPr>
        <a:xfrm>
          <a:off x="248561" y="1775683"/>
          <a:ext cx="939003" cy="469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Meta || </a:t>
          </a:r>
          <a:r>
            <a:rPr lang="pt-BR" sz="500" kern="1200" dirty="0" err="1" smtClean="0"/>
            <a:t>charset</a:t>
          </a:r>
          <a:r>
            <a:rPr lang="pt-BR" sz="500" kern="1200" dirty="0" smtClean="0"/>
            <a:t>=“utf-8”</a:t>
          </a:r>
          <a:endParaRPr lang="pt-BR" sz="500" kern="1200" dirty="0"/>
        </a:p>
      </dsp:txBody>
      <dsp:txXfrm>
        <a:off x="248561" y="1775683"/>
        <a:ext cx="939003" cy="469501"/>
      </dsp:txXfrm>
    </dsp:sp>
    <dsp:sp modelId="{F7DA3217-8685-4608-B106-DCC60C9A0D77}">
      <dsp:nvSpPr>
        <dsp:cNvPr id="0" name=""/>
        <dsp:cNvSpPr/>
      </dsp:nvSpPr>
      <dsp:spPr>
        <a:xfrm>
          <a:off x="3166186" y="850586"/>
          <a:ext cx="939003" cy="469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BODY</a:t>
          </a:r>
          <a:endParaRPr lang="pt-BR" sz="500" kern="1200" dirty="0"/>
        </a:p>
      </dsp:txBody>
      <dsp:txXfrm>
        <a:off x="3166186" y="850586"/>
        <a:ext cx="939003" cy="469501"/>
      </dsp:txXfrm>
    </dsp:sp>
    <dsp:sp modelId="{5A5952B8-D1C4-48A3-A1C9-54908F5049B2}">
      <dsp:nvSpPr>
        <dsp:cNvPr id="0" name=""/>
        <dsp:cNvSpPr/>
      </dsp:nvSpPr>
      <dsp:spPr>
        <a:xfrm>
          <a:off x="1956439" y="1562200"/>
          <a:ext cx="939003" cy="469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H1</a:t>
          </a:r>
          <a:endParaRPr lang="pt-BR" sz="500" kern="1200" dirty="0"/>
        </a:p>
      </dsp:txBody>
      <dsp:txXfrm>
        <a:off x="1956439" y="1562200"/>
        <a:ext cx="939003" cy="469501"/>
      </dsp:txXfrm>
    </dsp:sp>
    <dsp:sp modelId="{6768C949-2E78-4882-AB33-D921BA46FF11}">
      <dsp:nvSpPr>
        <dsp:cNvPr id="0" name=""/>
        <dsp:cNvSpPr/>
      </dsp:nvSpPr>
      <dsp:spPr>
        <a:xfrm>
          <a:off x="1387149" y="2273810"/>
          <a:ext cx="939003" cy="469501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Moedor ACME Manual de Operação</a:t>
          </a:r>
          <a:endParaRPr lang="pt-BR" sz="500" kern="1200" dirty="0"/>
        </a:p>
      </dsp:txBody>
      <dsp:txXfrm>
        <a:off x="1524663" y="2342567"/>
        <a:ext cx="663975" cy="331987"/>
      </dsp:txXfrm>
    </dsp:sp>
    <dsp:sp modelId="{85EDA740-ACAE-4702-BC57-1D4A1A225C17}">
      <dsp:nvSpPr>
        <dsp:cNvPr id="0" name=""/>
        <dsp:cNvSpPr/>
      </dsp:nvSpPr>
      <dsp:spPr>
        <a:xfrm>
          <a:off x="3877791" y="1775683"/>
          <a:ext cx="939003" cy="469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</a:t>
          </a:r>
          <a:endParaRPr lang="pt-BR" sz="500" kern="1200" dirty="0"/>
        </a:p>
      </dsp:txBody>
      <dsp:txXfrm>
        <a:off x="3877791" y="1775683"/>
        <a:ext cx="939003" cy="469501"/>
      </dsp:txXfrm>
    </dsp:sp>
    <dsp:sp modelId="{799244B2-EB9B-4B8D-9552-A178301AE1A6}">
      <dsp:nvSpPr>
        <dsp:cNvPr id="0" name=""/>
        <dsp:cNvSpPr/>
      </dsp:nvSpPr>
      <dsp:spPr>
        <a:xfrm>
          <a:off x="5016380" y="1277551"/>
          <a:ext cx="939003" cy="469501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Obrigado por comprar nosso produto!</a:t>
          </a:r>
          <a:endParaRPr lang="pt-BR" sz="500" kern="1200" dirty="0"/>
        </a:p>
      </dsp:txBody>
      <dsp:txXfrm>
        <a:off x="5153894" y="1346308"/>
        <a:ext cx="663975" cy="331987"/>
      </dsp:txXfrm>
    </dsp:sp>
    <dsp:sp modelId="{BA94CFD8-BA44-4CE5-B00B-BDBDD98536BC}">
      <dsp:nvSpPr>
        <dsp:cNvPr id="0" name=""/>
        <dsp:cNvSpPr/>
      </dsp:nvSpPr>
      <dsp:spPr>
        <a:xfrm>
          <a:off x="2312246" y="3625881"/>
          <a:ext cx="939003" cy="469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err="1" smtClean="0"/>
            <a:t>Div</a:t>
          </a:r>
          <a:r>
            <a:rPr lang="pt-BR" sz="500" kern="1200" dirty="0" smtClean="0"/>
            <a:t> || id=“</a:t>
          </a:r>
          <a:r>
            <a:rPr lang="pt-BR" sz="500" kern="1200" dirty="0" err="1" smtClean="0"/>
            <a:t>conteudo</a:t>
          </a:r>
          <a:r>
            <a:rPr lang="pt-BR" sz="500" kern="1200" dirty="0" smtClean="0"/>
            <a:t>”</a:t>
          </a:r>
          <a:endParaRPr lang="pt-BR" sz="500" kern="1200" dirty="0"/>
        </a:p>
      </dsp:txBody>
      <dsp:txXfrm>
        <a:off x="2312246" y="3625881"/>
        <a:ext cx="939003" cy="469501"/>
      </dsp:txXfrm>
    </dsp:sp>
    <dsp:sp modelId="{0F93897D-E184-497F-99F4-1E41660330E2}">
      <dsp:nvSpPr>
        <dsp:cNvPr id="0" name=""/>
        <dsp:cNvSpPr/>
      </dsp:nvSpPr>
      <dsp:spPr>
        <a:xfrm>
          <a:off x="4233598" y="4479816"/>
          <a:ext cx="939003" cy="469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H2</a:t>
          </a:r>
          <a:endParaRPr lang="pt-BR" sz="500" kern="1200" dirty="0"/>
        </a:p>
      </dsp:txBody>
      <dsp:txXfrm>
        <a:off x="4233598" y="4479816"/>
        <a:ext cx="939003" cy="469501"/>
      </dsp:txXfrm>
    </dsp:sp>
    <dsp:sp modelId="{4EE5AD00-FAE6-4E0E-9859-0A7796F00EA0}">
      <dsp:nvSpPr>
        <dsp:cNvPr id="0" name=""/>
        <dsp:cNvSpPr/>
      </dsp:nvSpPr>
      <dsp:spPr>
        <a:xfrm>
          <a:off x="6226126" y="4052846"/>
          <a:ext cx="939003" cy="469501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Introdução</a:t>
          </a:r>
          <a:endParaRPr lang="pt-BR" sz="500" kern="1200" dirty="0"/>
        </a:p>
      </dsp:txBody>
      <dsp:txXfrm>
        <a:off x="6363640" y="4121603"/>
        <a:ext cx="663975" cy="331987"/>
      </dsp:txXfrm>
    </dsp:sp>
    <dsp:sp modelId="{5137246E-8528-41EF-B874-7BB5D367447C}">
      <dsp:nvSpPr>
        <dsp:cNvPr id="0" name=""/>
        <dsp:cNvSpPr/>
      </dsp:nvSpPr>
      <dsp:spPr>
        <a:xfrm>
          <a:off x="2810369" y="5760720"/>
          <a:ext cx="939003" cy="469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</a:t>
          </a:r>
          <a:endParaRPr lang="pt-BR" sz="500" kern="1200" dirty="0"/>
        </a:p>
      </dsp:txBody>
      <dsp:txXfrm>
        <a:off x="2810369" y="5760720"/>
        <a:ext cx="939003" cy="469501"/>
      </dsp:txXfrm>
    </dsp:sp>
    <dsp:sp modelId="{A0416E2E-CB0D-4CE0-92BF-58C46A65C201}">
      <dsp:nvSpPr>
        <dsp:cNvPr id="0" name=""/>
        <dsp:cNvSpPr/>
      </dsp:nvSpPr>
      <dsp:spPr>
        <a:xfrm>
          <a:off x="4233598" y="6116527"/>
          <a:ext cx="939003" cy="469501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IMPORTANTE: Antes de operar o moedor, leia este manual!</a:t>
          </a:r>
          <a:endParaRPr lang="pt-BR" sz="500" kern="1200" dirty="0"/>
        </a:p>
      </dsp:txBody>
      <dsp:txXfrm>
        <a:off x="4371112" y="6185284"/>
        <a:ext cx="663975" cy="331987"/>
      </dsp:txXfrm>
    </dsp:sp>
    <dsp:sp modelId="{0333BBCE-6DA6-4F44-A03D-3EA1E73015F9}">
      <dsp:nvSpPr>
        <dsp:cNvPr id="0" name=""/>
        <dsp:cNvSpPr/>
      </dsp:nvSpPr>
      <dsp:spPr>
        <a:xfrm>
          <a:off x="5727994" y="5333755"/>
          <a:ext cx="939003" cy="469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</a:t>
          </a:r>
          <a:endParaRPr lang="pt-BR" sz="500" kern="1200" dirty="0"/>
        </a:p>
      </dsp:txBody>
      <dsp:txXfrm>
        <a:off x="5727994" y="5333755"/>
        <a:ext cx="939003" cy="469501"/>
      </dsp:txXfrm>
    </dsp:sp>
    <dsp:sp modelId="{37371ECF-3555-4704-9CFB-B6CDFDD25C1D}">
      <dsp:nvSpPr>
        <dsp:cNvPr id="0" name=""/>
        <dsp:cNvSpPr/>
      </dsp:nvSpPr>
      <dsp:spPr>
        <a:xfrm>
          <a:off x="6795416" y="4835623"/>
          <a:ext cx="939003" cy="469501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err="1" smtClean="0"/>
            <a:t>pUse</a:t>
          </a:r>
          <a:r>
            <a:rPr lang="pt-BR" sz="500" kern="1200" dirty="0" smtClean="0"/>
            <a:t> somente para moer pimenta. Não coloque os dedos dentro do moedor.</a:t>
          </a:r>
          <a:endParaRPr lang="pt-BR" sz="500" kern="1200" dirty="0"/>
        </a:p>
      </dsp:txBody>
      <dsp:txXfrm>
        <a:off x="6932930" y="4904380"/>
        <a:ext cx="663975" cy="331987"/>
      </dsp:txXfrm>
    </dsp:sp>
    <dsp:sp modelId="{F3FBD6FB-3503-43B1-BC5C-4A6C0F88A907}">
      <dsp:nvSpPr>
        <dsp:cNvPr id="0" name=""/>
        <dsp:cNvSpPr/>
      </dsp:nvSpPr>
      <dsp:spPr>
        <a:xfrm>
          <a:off x="462043" y="5547237"/>
          <a:ext cx="939003" cy="469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P || </a:t>
          </a:r>
          <a:r>
            <a:rPr lang="pt-BR" sz="500" kern="1200" dirty="0" err="1" smtClean="0"/>
            <a:t>class</a:t>
          </a:r>
          <a:r>
            <a:rPr lang="pt-BR" sz="500" kern="1200" dirty="0" smtClean="0"/>
            <a:t>=“</a:t>
          </a:r>
          <a:r>
            <a:rPr lang="pt-BR" sz="500" kern="1200" dirty="0" err="1" smtClean="0"/>
            <a:t>rodape</a:t>
          </a:r>
          <a:r>
            <a:rPr lang="pt-BR" sz="500" kern="1200" dirty="0" smtClean="0"/>
            <a:t>”</a:t>
          </a:r>
          <a:endParaRPr lang="pt-BR" sz="500" kern="1200" dirty="0"/>
        </a:p>
      </dsp:txBody>
      <dsp:txXfrm>
        <a:off x="462043" y="5547237"/>
        <a:ext cx="939003" cy="469501"/>
      </dsp:txXfrm>
    </dsp:sp>
    <dsp:sp modelId="{CE6B1542-5BAB-4ACE-9BCD-556DB6944231}">
      <dsp:nvSpPr>
        <dsp:cNvPr id="0" name=""/>
        <dsp:cNvSpPr/>
      </dsp:nvSpPr>
      <dsp:spPr>
        <a:xfrm>
          <a:off x="1244825" y="6258852"/>
          <a:ext cx="939003" cy="469501"/>
        </a:xfrm>
        <a:prstGeom prst="ellipse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" kern="1200" dirty="0" smtClean="0"/>
            <a:t>	</a:t>
          </a:r>
          <a:r>
            <a:rPr lang="pt-BR" sz="500" kern="1200" dirty="0" smtClean="0"/>
            <a:t>Copyright 2016 © ACME Corporation </a:t>
          </a:r>
          <a:r>
            <a:rPr lang="pt-BR" sz="500" kern="1200" dirty="0" err="1" smtClean="0"/>
            <a:t>Beep</a:t>
          </a:r>
          <a:r>
            <a:rPr lang="pt-BR" sz="500" kern="1200" dirty="0" smtClean="0"/>
            <a:t> </a:t>
          </a:r>
          <a:r>
            <a:rPr lang="pt-BR" sz="500" kern="1200" dirty="0" err="1" smtClean="0"/>
            <a:t>Beep</a:t>
          </a:r>
          <a:endParaRPr lang="pt-BR" sz="500" kern="1200" dirty="0"/>
        </a:p>
      </dsp:txBody>
      <dsp:txXfrm>
        <a:off x="1382339" y="6327609"/>
        <a:ext cx="663975" cy="331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D62-1396-440C-977E-629DB37FD196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8FC-39E8-46F3-BB4D-F59CEF307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97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D62-1396-440C-977E-629DB37FD196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8FC-39E8-46F3-BB4D-F59CEF307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53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D62-1396-440C-977E-629DB37FD196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8FC-39E8-46F3-BB4D-F59CEF307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3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D62-1396-440C-977E-629DB37FD196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8FC-39E8-46F3-BB4D-F59CEF307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29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D62-1396-440C-977E-629DB37FD196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8FC-39E8-46F3-BB4D-F59CEF307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84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D62-1396-440C-977E-629DB37FD196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8FC-39E8-46F3-BB4D-F59CEF307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04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D62-1396-440C-977E-629DB37FD196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8FC-39E8-46F3-BB4D-F59CEF307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7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D62-1396-440C-977E-629DB37FD196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8FC-39E8-46F3-BB4D-F59CEF307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02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D62-1396-440C-977E-629DB37FD196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8FC-39E8-46F3-BB4D-F59CEF307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7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D62-1396-440C-977E-629DB37FD196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8FC-39E8-46F3-BB4D-F59CEF307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9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D62-1396-440C-977E-629DB37FD196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D8FC-39E8-46F3-BB4D-F59CEF307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85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3D62-1396-440C-977E-629DB37FD196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D8FC-39E8-46F3-BB4D-F59CEF307C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57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6000" y="1973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&lt;!DOCTYPE 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charset</a:t>
            </a:r>
            <a:r>
              <a:rPr lang="pt-BR" dirty="0" smtClean="0"/>
              <a:t>="utf-8"&gt;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&lt;h1&gt;Moedor ACME — Manual de Operação&lt;/h1&gt;</a:t>
            </a:r>
          </a:p>
          <a:p>
            <a:r>
              <a:rPr lang="pt-BR" dirty="0" smtClean="0"/>
              <a:t>&lt;p&gt;Obrigado por comprar nosso produto!&lt;/p&gt;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div</a:t>
            </a:r>
            <a:r>
              <a:rPr lang="pt-BR" dirty="0" smtClean="0"/>
              <a:t> id=”</a:t>
            </a:r>
            <a:r>
              <a:rPr lang="pt-BR" dirty="0" err="1" smtClean="0"/>
              <a:t>conteudo</a:t>
            </a:r>
            <a:r>
              <a:rPr lang="pt-BR" dirty="0" smtClean="0"/>
              <a:t>”&gt;</a:t>
            </a:r>
          </a:p>
          <a:p>
            <a:r>
              <a:rPr lang="pt-BR" dirty="0" smtClean="0"/>
              <a:t>&lt;h2&gt;Introdução&lt;/h2&gt;</a:t>
            </a:r>
          </a:p>
          <a:p>
            <a:r>
              <a:rPr lang="pt-BR" dirty="0" smtClean="0"/>
              <a:t>&lt;p&gt;IMPORTANTE: Antes de operar o moedor, leia este manual!&lt;/p&gt;</a:t>
            </a:r>
          </a:p>
          <a:p>
            <a:r>
              <a:rPr lang="pt-BR" dirty="0" smtClean="0"/>
              <a:t>&lt;p&gt;Use somente para moer pimenta. Não coloque os dedos dentro do</a:t>
            </a:r>
          </a:p>
          <a:p>
            <a:r>
              <a:rPr lang="pt-BR" dirty="0" smtClean="0"/>
              <a:t>moedor.&lt;/p&gt;</a:t>
            </a:r>
          </a:p>
          <a:p>
            <a:r>
              <a:rPr lang="pt-BR" dirty="0" smtClean="0"/>
              <a:t>&lt;h2&gt;Conclusão&lt;/h2&gt;</a:t>
            </a:r>
          </a:p>
          <a:p>
            <a:r>
              <a:rPr lang="pt-BR" dirty="0" smtClean="0"/>
              <a:t>&lt;p&gt;Obrigado por ler o manual!&lt;/p&gt;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div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&lt;p </a:t>
            </a:r>
            <a:r>
              <a:rPr lang="pt-BR" dirty="0" err="1" smtClean="0"/>
              <a:t>class</a:t>
            </a:r>
            <a:r>
              <a:rPr lang="pt-BR" dirty="0" smtClean="0"/>
              <a:t>=”</a:t>
            </a:r>
            <a:r>
              <a:rPr lang="pt-BR" dirty="0" err="1" smtClean="0"/>
              <a:t>rodape</a:t>
            </a:r>
            <a:r>
              <a:rPr lang="pt-BR" dirty="0" smtClean="0"/>
              <a:t>”&gt;Copyright 2016 © ACME Corporation </a:t>
            </a:r>
            <a:r>
              <a:rPr lang="pt-BR" dirty="0" err="1" smtClean="0"/>
              <a:t>Beep</a:t>
            </a:r>
            <a:r>
              <a:rPr lang="pt-BR" dirty="0" smtClean="0"/>
              <a:t> </a:t>
            </a:r>
            <a:r>
              <a:rPr lang="pt-BR" dirty="0" err="1" smtClean="0"/>
              <a:t>Beep</a:t>
            </a:r>
            <a:r>
              <a:rPr lang="pt-BR" dirty="0" smtClean="0"/>
              <a:t>&lt;/p&gt;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6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598134949"/>
              </p:ext>
            </p:extLst>
          </p:nvPr>
        </p:nvGraphicFramePr>
        <p:xfrm>
          <a:off x="107504" y="0"/>
          <a:ext cx="9036496" cy="6824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038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188</Words>
  <Application>Microsoft Office PowerPoint</Application>
  <PresentationFormat>Apresentação na tela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de Cristo Meurer</dc:creator>
  <cp:lastModifiedBy>Eduardo de Cristo Meurer</cp:lastModifiedBy>
  <cp:revision>4</cp:revision>
  <dcterms:created xsi:type="dcterms:W3CDTF">2016-09-06T11:48:26Z</dcterms:created>
  <dcterms:modified xsi:type="dcterms:W3CDTF">2016-09-06T12:18:52Z</dcterms:modified>
</cp:coreProperties>
</file>