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0EA14-0E2A-41AC-AFF2-70AA9BB84FC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46B888-596E-41A4-9272-6830519ACD05}">
      <dgm:prSet phldrT="[Texto]"/>
      <dgm:spPr/>
      <dgm:t>
        <a:bodyPr/>
        <a:lstStyle/>
        <a:p>
          <a:r>
            <a:rPr lang="pt-BR" dirty="0" err="1" smtClean="0"/>
            <a:t>document</a:t>
          </a:r>
          <a:endParaRPr lang="pt-BR" dirty="0"/>
        </a:p>
      </dgm:t>
    </dgm:pt>
    <dgm:pt modelId="{36DBFB71-27A9-4FD6-B50E-9E47373FB18C}" type="parTrans" cxnId="{7AF25446-E742-4FE5-99DA-368A71254271}">
      <dgm:prSet/>
      <dgm:spPr/>
      <dgm:t>
        <a:bodyPr/>
        <a:lstStyle/>
        <a:p>
          <a:endParaRPr lang="pt-BR"/>
        </a:p>
      </dgm:t>
    </dgm:pt>
    <dgm:pt modelId="{286FDEBD-3434-4A18-AF93-3ED0A92AA9FC}" type="sibTrans" cxnId="{7AF25446-E742-4FE5-99DA-368A71254271}">
      <dgm:prSet/>
      <dgm:spPr/>
      <dgm:t>
        <a:bodyPr/>
        <a:lstStyle/>
        <a:p>
          <a:endParaRPr lang="pt-BR"/>
        </a:p>
      </dgm:t>
    </dgm:pt>
    <dgm:pt modelId="{986DF621-E3A7-4A1C-9C12-EB8C5BC1ED17}">
      <dgm:prSet phldrT="[Texto]"/>
      <dgm:spPr/>
      <dgm:t>
        <a:bodyPr/>
        <a:lstStyle/>
        <a:p>
          <a:r>
            <a:rPr lang="pt-BR" dirty="0" smtClean="0"/>
            <a:t>Head</a:t>
          </a:r>
          <a:endParaRPr lang="pt-BR" dirty="0"/>
        </a:p>
      </dgm:t>
    </dgm:pt>
    <dgm:pt modelId="{7E1AD524-23C7-4A4F-B041-B3A673963296}" type="parTrans" cxnId="{8B7E7582-D757-4DFC-ADB3-69A6EBB2916B}">
      <dgm:prSet/>
      <dgm:spPr/>
      <dgm:t>
        <a:bodyPr/>
        <a:lstStyle/>
        <a:p>
          <a:endParaRPr lang="pt-BR"/>
        </a:p>
      </dgm:t>
    </dgm:pt>
    <dgm:pt modelId="{B88168DA-F663-4D08-A6E5-DB6B9FDD9F65}" type="sibTrans" cxnId="{8B7E7582-D757-4DFC-ADB3-69A6EBB2916B}">
      <dgm:prSet/>
      <dgm:spPr/>
      <dgm:t>
        <a:bodyPr/>
        <a:lstStyle/>
        <a:p>
          <a:endParaRPr lang="pt-BR" dirty="0"/>
        </a:p>
      </dgm:t>
    </dgm:pt>
    <dgm:pt modelId="{EDDE22A2-0AC6-4FF8-894A-AC5BB8BD75FE}">
      <dgm:prSet phldrT="[Texto]"/>
      <dgm:spPr/>
      <dgm:t>
        <a:bodyPr/>
        <a:lstStyle/>
        <a:p>
          <a:r>
            <a:rPr lang="pt-BR" dirty="0" err="1" smtClean="0"/>
            <a:t>body</a:t>
          </a:r>
          <a:endParaRPr lang="pt-BR" dirty="0"/>
        </a:p>
      </dgm:t>
    </dgm:pt>
    <dgm:pt modelId="{BDFED701-EAE4-4FCE-A622-353ED0BB4EB3}" type="parTrans" cxnId="{D1711973-B93A-43CA-A979-D07D92AA20C4}">
      <dgm:prSet/>
      <dgm:spPr/>
      <dgm:t>
        <a:bodyPr/>
        <a:lstStyle/>
        <a:p>
          <a:endParaRPr lang="pt-BR"/>
        </a:p>
      </dgm:t>
    </dgm:pt>
    <dgm:pt modelId="{53D5246F-C47D-4E7F-91FD-43A3D185552A}" type="sibTrans" cxnId="{D1711973-B93A-43CA-A979-D07D92AA20C4}">
      <dgm:prSet/>
      <dgm:spPr/>
      <dgm:t>
        <a:bodyPr/>
        <a:lstStyle/>
        <a:p>
          <a:endParaRPr lang="pt-BR"/>
        </a:p>
      </dgm:t>
    </dgm:pt>
    <dgm:pt modelId="{84126D9A-F52A-48CD-B6BD-C6EA5FBE9D0E}">
      <dgm:prSet phldrT="[Texto]"/>
      <dgm:spPr/>
      <dgm:t>
        <a:bodyPr/>
        <a:lstStyle/>
        <a:p>
          <a:r>
            <a:rPr lang="pt-BR" dirty="0" smtClean="0"/>
            <a:t>h1</a:t>
          </a:r>
          <a:endParaRPr lang="pt-BR" dirty="0"/>
        </a:p>
      </dgm:t>
    </dgm:pt>
    <dgm:pt modelId="{FEAA862E-9B2B-41F7-9D1C-75023EDFFD4C}" type="parTrans" cxnId="{F2A76056-B3E6-4172-B9AD-623261C26345}">
      <dgm:prSet/>
      <dgm:spPr/>
      <dgm:t>
        <a:bodyPr/>
        <a:lstStyle/>
        <a:p>
          <a:endParaRPr lang="pt-BR"/>
        </a:p>
      </dgm:t>
    </dgm:pt>
    <dgm:pt modelId="{241A2D84-EAC4-4C51-B520-3061E5AECC3B}" type="sibTrans" cxnId="{F2A76056-B3E6-4172-B9AD-623261C26345}">
      <dgm:prSet/>
      <dgm:spPr/>
      <dgm:t>
        <a:bodyPr/>
        <a:lstStyle/>
        <a:p>
          <a:endParaRPr lang="pt-BR"/>
        </a:p>
      </dgm:t>
    </dgm:pt>
    <dgm:pt modelId="{9CBD8339-EEA8-41D4-BC03-EAA834548E12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E4784C40-A861-4A16-BD9E-8E4F6CF703FB}" type="parTrans" cxnId="{1726B0A5-5EFA-4001-A8B2-EA8239E77342}">
      <dgm:prSet/>
      <dgm:spPr/>
      <dgm:t>
        <a:bodyPr/>
        <a:lstStyle/>
        <a:p>
          <a:endParaRPr lang="pt-BR"/>
        </a:p>
      </dgm:t>
    </dgm:pt>
    <dgm:pt modelId="{FFB81F40-4EE1-4199-8FEA-1D285F6785E4}" type="sibTrans" cxnId="{1726B0A5-5EFA-4001-A8B2-EA8239E77342}">
      <dgm:prSet/>
      <dgm:spPr/>
      <dgm:t>
        <a:bodyPr/>
        <a:lstStyle/>
        <a:p>
          <a:endParaRPr lang="pt-BR"/>
        </a:p>
      </dgm:t>
    </dgm:pt>
    <dgm:pt modelId="{A7CDA028-6B91-49E3-A6F1-A7F1DEBDA4C6}">
      <dgm:prSet phldrT="[Texto]"/>
      <dgm:spPr/>
      <dgm:t>
        <a:bodyPr/>
        <a:lstStyle/>
        <a:p>
          <a:r>
            <a:rPr lang="pt-BR" dirty="0" err="1" smtClean="0"/>
            <a:t>div</a:t>
          </a:r>
          <a:endParaRPr lang="pt-BR" dirty="0"/>
        </a:p>
      </dgm:t>
    </dgm:pt>
    <dgm:pt modelId="{8E9B9B7F-FC21-4FA1-A4CE-DD40777DD674}" type="parTrans" cxnId="{2F3FA39F-3BF6-43E7-B083-78339DD463AC}">
      <dgm:prSet/>
      <dgm:spPr/>
      <dgm:t>
        <a:bodyPr/>
        <a:lstStyle/>
        <a:p>
          <a:endParaRPr lang="pt-BR"/>
        </a:p>
      </dgm:t>
    </dgm:pt>
    <dgm:pt modelId="{0B9F46A3-F0CF-4BBA-851E-63BA1E9951A8}" type="sibTrans" cxnId="{2F3FA39F-3BF6-43E7-B083-78339DD463AC}">
      <dgm:prSet/>
      <dgm:spPr/>
      <dgm:t>
        <a:bodyPr/>
        <a:lstStyle/>
        <a:p>
          <a:r>
            <a:rPr lang="pt-BR" dirty="0" smtClean="0"/>
            <a:t>id=“</a:t>
          </a:r>
          <a:r>
            <a:rPr lang="pt-BR" dirty="0" err="1" smtClean="0"/>
            <a:t>conteudo</a:t>
          </a:r>
          <a:r>
            <a:rPr lang="pt-BR" dirty="0" smtClean="0"/>
            <a:t>”</a:t>
          </a:r>
          <a:endParaRPr lang="pt-BR" dirty="0"/>
        </a:p>
      </dgm:t>
    </dgm:pt>
    <dgm:pt modelId="{061CDDDD-5DB0-46D6-B4F8-8841B8C6214C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39F1BAFF-958F-469D-B97A-F2CE25BACFDD}" type="parTrans" cxnId="{69824E41-6F3D-477A-BF46-56121660F44E}">
      <dgm:prSet/>
      <dgm:spPr/>
      <dgm:t>
        <a:bodyPr/>
        <a:lstStyle/>
        <a:p>
          <a:endParaRPr lang="pt-BR"/>
        </a:p>
      </dgm:t>
    </dgm:pt>
    <dgm:pt modelId="{56B8BC8B-52FD-4D15-8D7D-1FF8E813314E}" type="sibTrans" cxnId="{69824E41-6F3D-477A-BF46-56121660F44E}">
      <dgm:prSet/>
      <dgm:spPr/>
      <dgm:t>
        <a:bodyPr/>
        <a:lstStyle/>
        <a:p>
          <a:r>
            <a:rPr lang="pt-BR" dirty="0" err="1" smtClean="0"/>
            <a:t>Class</a:t>
          </a:r>
          <a:r>
            <a:rPr lang="pt-BR" smtClean="0"/>
            <a:t>=“rodapé”</a:t>
          </a:r>
          <a:endParaRPr lang="pt-BR"/>
        </a:p>
      </dgm:t>
    </dgm:pt>
    <dgm:pt modelId="{00D6836D-C0B9-4093-9690-339CD385B4A9}">
      <dgm:prSet phldrT="[Texto]"/>
      <dgm:spPr/>
      <dgm:t>
        <a:bodyPr/>
        <a:lstStyle/>
        <a:p>
          <a:r>
            <a:rPr lang="pt-BR" dirty="0" smtClean="0"/>
            <a:t>h2</a:t>
          </a:r>
          <a:endParaRPr lang="pt-BR" dirty="0"/>
        </a:p>
      </dgm:t>
    </dgm:pt>
    <dgm:pt modelId="{F57076F1-1623-4D51-B94B-54AC6DD95667}" type="parTrans" cxnId="{63A079ED-1F8A-4020-B89C-053C133537C2}">
      <dgm:prSet/>
      <dgm:spPr/>
      <dgm:t>
        <a:bodyPr/>
        <a:lstStyle/>
        <a:p>
          <a:endParaRPr lang="pt-BR"/>
        </a:p>
      </dgm:t>
    </dgm:pt>
    <dgm:pt modelId="{30E5476E-A636-4FA5-A48F-25C724DEC27E}" type="sibTrans" cxnId="{63A079ED-1F8A-4020-B89C-053C133537C2}">
      <dgm:prSet/>
      <dgm:spPr/>
      <dgm:t>
        <a:bodyPr/>
        <a:lstStyle/>
        <a:p>
          <a:endParaRPr lang="pt-BR"/>
        </a:p>
      </dgm:t>
    </dgm:pt>
    <dgm:pt modelId="{5329723A-8878-49A5-AF2C-1E249A390088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B091BA6F-3232-4AA8-9C46-1571C051AF61}" type="parTrans" cxnId="{D5CE7E2E-9BA7-4640-A0B8-3B63845C5605}">
      <dgm:prSet/>
      <dgm:spPr/>
      <dgm:t>
        <a:bodyPr/>
        <a:lstStyle/>
        <a:p>
          <a:endParaRPr lang="pt-BR"/>
        </a:p>
      </dgm:t>
    </dgm:pt>
    <dgm:pt modelId="{B46AEF87-6E77-4277-89C8-3A3018E0C32D}" type="sibTrans" cxnId="{D5CE7E2E-9BA7-4640-A0B8-3B63845C5605}">
      <dgm:prSet/>
      <dgm:spPr/>
      <dgm:t>
        <a:bodyPr/>
        <a:lstStyle/>
        <a:p>
          <a:endParaRPr lang="pt-BR"/>
        </a:p>
      </dgm:t>
    </dgm:pt>
    <dgm:pt modelId="{3774EF97-AC65-4998-80A4-D4474B34DBF6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3A78B024-5AFF-46C7-A221-570D556821C4}" type="parTrans" cxnId="{0CE1DA06-124D-47BC-99B7-EA3E164FBC6B}">
      <dgm:prSet/>
      <dgm:spPr/>
      <dgm:t>
        <a:bodyPr/>
        <a:lstStyle/>
        <a:p>
          <a:endParaRPr lang="pt-BR"/>
        </a:p>
      </dgm:t>
    </dgm:pt>
    <dgm:pt modelId="{EA7585BF-AA03-4A48-A51F-0D4FA423B767}" type="sibTrans" cxnId="{0CE1DA06-124D-47BC-99B7-EA3E164FBC6B}">
      <dgm:prSet/>
      <dgm:spPr/>
      <dgm:t>
        <a:bodyPr/>
        <a:lstStyle/>
        <a:p>
          <a:endParaRPr lang="pt-BR"/>
        </a:p>
      </dgm:t>
    </dgm:pt>
    <dgm:pt modelId="{889F4705-731B-4CE7-B43E-1770DA0B4D2E}">
      <dgm:prSet phldrT="[Texto]"/>
      <dgm:spPr/>
      <dgm:t>
        <a:bodyPr/>
        <a:lstStyle/>
        <a:p>
          <a:r>
            <a:rPr lang="pt-BR" dirty="0" smtClean="0"/>
            <a:t>P</a:t>
          </a:r>
          <a:endParaRPr lang="pt-BR" dirty="0"/>
        </a:p>
      </dgm:t>
    </dgm:pt>
    <dgm:pt modelId="{DE990342-487A-4B7E-A84A-85DD9394EDE7}" type="parTrans" cxnId="{51CEB69E-948B-4D6B-9533-45C20F64CFF3}">
      <dgm:prSet/>
      <dgm:spPr/>
      <dgm:t>
        <a:bodyPr/>
        <a:lstStyle/>
        <a:p>
          <a:endParaRPr lang="pt-BR"/>
        </a:p>
      </dgm:t>
    </dgm:pt>
    <dgm:pt modelId="{8EC68148-12CD-49BF-8F11-C151FCB3499E}" type="sibTrans" cxnId="{51CEB69E-948B-4D6B-9533-45C20F64CFF3}">
      <dgm:prSet/>
      <dgm:spPr/>
      <dgm:t>
        <a:bodyPr/>
        <a:lstStyle/>
        <a:p>
          <a:endParaRPr lang="pt-BR" dirty="0"/>
        </a:p>
      </dgm:t>
    </dgm:pt>
    <dgm:pt modelId="{30EBAB37-D37A-4C5F-85BD-C014796AF389}">
      <dgm:prSet phldrT="[Texto]"/>
      <dgm:spPr/>
      <dgm:t>
        <a:bodyPr/>
        <a:lstStyle/>
        <a:p>
          <a:r>
            <a:rPr lang="pt-BR" dirty="0" err="1" smtClean="0"/>
            <a:t>html</a:t>
          </a:r>
          <a:endParaRPr lang="pt-BR" dirty="0"/>
        </a:p>
      </dgm:t>
    </dgm:pt>
    <dgm:pt modelId="{8A35E2AC-EA51-4C52-B702-1A760E5659C2}" type="parTrans" cxnId="{24982DCD-96A5-48A9-9C59-39F372A8E483}">
      <dgm:prSet/>
      <dgm:spPr/>
      <dgm:t>
        <a:bodyPr/>
        <a:lstStyle/>
        <a:p>
          <a:endParaRPr lang="pt-BR"/>
        </a:p>
      </dgm:t>
    </dgm:pt>
    <dgm:pt modelId="{CD779911-F895-4D31-8A3F-99F13B2E5545}" type="sibTrans" cxnId="{24982DCD-96A5-48A9-9C59-39F372A8E483}">
      <dgm:prSet/>
      <dgm:spPr/>
      <dgm:t>
        <a:bodyPr/>
        <a:lstStyle/>
        <a:p>
          <a:endParaRPr lang="pt-BR"/>
        </a:p>
      </dgm:t>
    </dgm:pt>
    <dgm:pt modelId="{75291D34-23DA-47E2-B8CB-C0A628D859D4}">
      <dgm:prSet phldrT="[Texto]"/>
      <dgm:spPr/>
      <dgm:t>
        <a:bodyPr/>
        <a:lstStyle/>
        <a:p>
          <a:r>
            <a:rPr lang="pt-BR" dirty="0" smtClean="0"/>
            <a:t>meta</a:t>
          </a:r>
          <a:endParaRPr lang="pt-BR" dirty="0"/>
        </a:p>
      </dgm:t>
    </dgm:pt>
    <dgm:pt modelId="{20190677-80A5-4EAF-966C-57E1D16CDFEE}" type="parTrans" cxnId="{4DF4D10F-70D3-459D-A946-2FDCC1C6ACB3}">
      <dgm:prSet/>
      <dgm:spPr/>
      <dgm:t>
        <a:bodyPr/>
        <a:lstStyle/>
        <a:p>
          <a:endParaRPr lang="pt-BR"/>
        </a:p>
      </dgm:t>
    </dgm:pt>
    <dgm:pt modelId="{F03C1B29-165C-472D-AD69-A9D331137CCC}" type="sibTrans" cxnId="{4DF4D10F-70D3-459D-A946-2FDCC1C6ACB3}">
      <dgm:prSet/>
      <dgm:spPr/>
      <dgm:t>
        <a:bodyPr/>
        <a:lstStyle/>
        <a:p>
          <a:r>
            <a:rPr lang="pt-BR" dirty="0" err="1" smtClean="0"/>
            <a:t>Charset</a:t>
          </a:r>
          <a:r>
            <a:rPr lang="pt-BR" dirty="0" smtClean="0"/>
            <a:t>=“utf-8”</a:t>
          </a:r>
          <a:endParaRPr lang="pt-BR" dirty="0"/>
        </a:p>
      </dgm:t>
    </dgm:pt>
    <dgm:pt modelId="{168E31C7-DD92-4221-87A9-1A7532720692}">
      <dgm:prSet phldrT="[Texto]"/>
      <dgm:spPr/>
      <dgm:t>
        <a:bodyPr/>
        <a:lstStyle/>
        <a:p>
          <a:r>
            <a:rPr lang="pt-BR" dirty="0" smtClean="0"/>
            <a:t>Moedor ACME — Manual de Operação</a:t>
          </a:r>
          <a:endParaRPr lang="pt-BR" dirty="0"/>
        </a:p>
      </dgm:t>
    </dgm:pt>
    <dgm:pt modelId="{069FD908-305C-4A77-8598-C6C9B0617281}" type="parTrans" cxnId="{1FF32B02-7D96-4F6D-A044-2F699AAC6BA9}">
      <dgm:prSet/>
      <dgm:spPr/>
      <dgm:t>
        <a:bodyPr/>
        <a:lstStyle/>
        <a:p>
          <a:endParaRPr lang="pt-BR"/>
        </a:p>
      </dgm:t>
    </dgm:pt>
    <dgm:pt modelId="{6B550C3E-2DFF-410C-872D-5730A134AE57}" type="sibTrans" cxnId="{1FF32B02-7D96-4F6D-A044-2F699AAC6BA9}">
      <dgm:prSet/>
      <dgm:spPr/>
      <dgm:t>
        <a:bodyPr/>
        <a:lstStyle/>
        <a:p>
          <a:endParaRPr lang="pt-BR"/>
        </a:p>
      </dgm:t>
    </dgm:pt>
    <dgm:pt modelId="{3E3E3A3F-6C84-459C-BEE2-4098568DE8AE}">
      <dgm:prSet/>
      <dgm:spPr/>
      <dgm:t>
        <a:bodyPr/>
        <a:lstStyle/>
        <a:p>
          <a:r>
            <a:rPr lang="pt-BR" dirty="0" smtClean="0"/>
            <a:t>Obrigado por comprar nosso produto!</a:t>
          </a:r>
          <a:endParaRPr lang="pt-BR" dirty="0"/>
        </a:p>
      </dgm:t>
    </dgm:pt>
    <dgm:pt modelId="{C0418959-300B-4DD7-8962-C7D13575505A}" type="parTrans" cxnId="{4FD7FD55-CA89-429E-99D0-AE61EF5DB5E6}">
      <dgm:prSet/>
      <dgm:spPr/>
      <dgm:t>
        <a:bodyPr/>
        <a:lstStyle/>
        <a:p>
          <a:endParaRPr lang="pt-BR"/>
        </a:p>
      </dgm:t>
    </dgm:pt>
    <dgm:pt modelId="{5F084341-16D5-4E27-A68D-958AF443C813}" type="sibTrans" cxnId="{4FD7FD55-CA89-429E-99D0-AE61EF5DB5E6}">
      <dgm:prSet/>
      <dgm:spPr/>
      <dgm:t>
        <a:bodyPr/>
        <a:lstStyle/>
        <a:p>
          <a:endParaRPr lang="pt-BR"/>
        </a:p>
      </dgm:t>
    </dgm:pt>
    <dgm:pt modelId="{0C70C125-7676-499A-8258-830B3A882662}">
      <dgm:prSet phldrT="[Texto]"/>
      <dgm:spPr/>
      <dgm:t>
        <a:bodyPr/>
        <a:lstStyle/>
        <a:p>
          <a:r>
            <a:rPr lang="pt-BR" smtClean="0"/>
            <a:t>Introdução</a:t>
          </a:r>
          <a:endParaRPr lang="pt-BR" dirty="0"/>
        </a:p>
      </dgm:t>
    </dgm:pt>
    <dgm:pt modelId="{4805FC30-E927-4B7C-B1B4-731CE9229F97}" type="parTrans" cxnId="{E690F929-E0A3-4F2E-8E7E-CFBCC0133402}">
      <dgm:prSet/>
      <dgm:spPr/>
      <dgm:t>
        <a:bodyPr/>
        <a:lstStyle/>
        <a:p>
          <a:endParaRPr lang="pt-BR"/>
        </a:p>
      </dgm:t>
    </dgm:pt>
    <dgm:pt modelId="{2758BC7C-1874-466C-A3F1-352EAB629555}" type="sibTrans" cxnId="{E690F929-E0A3-4F2E-8E7E-CFBCC0133402}">
      <dgm:prSet/>
      <dgm:spPr/>
      <dgm:t>
        <a:bodyPr/>
        <a:lstStyle/>
        <a:p>
          <a:endParaRPr lang="pt-BR"/>
        </a:p>
      </dgm:t>
    </dgm:pt>
    <dgm:pt modelId="{BAEBFCF2-3BE9-4AC7-A74A-5E9C4EF497E0}">
      <dgm:prSet phldrT="[Texto]"/>
      <dgm:spPr/>
      <dgm:t>
        <a:bodyPr/>
        <a:lstStyle/>
        <a:p>
          <a:r>
            <a:rPr lang="pt-BR" smtClean="0"/>
            <a:t>IMPORTANTE: Antes de operar o moedor, leia este manual!</a:t>
          </a:r>
          <a:endParaRPr lang="pt-BR" dirty="0"/>
        </a:p>
      </dgm:t>
    </dgm:pt>
    <dgm:pt modelId="{4D29C255-E7C0-43CD-B09C-07C29BB29DBD}" type="parTrans" cxnId="{44967251-4290-4832-A923-429446DC9878}">
      <dgm:prSet/>
      <dgm:spPr/>
      <dgm:t>
        <a:bodyPr/>
        <a:lstStyle/>
        <a:p>
          <a:endParaRPr lang="pt-BR"/>
        </a:p>
      </dgm:t>
    </dgm:pt>
    <dgm:pt modelId="{47638D48-471A-4413-924B-BB481FF54DF0}" type="sibTrans" cxnId="{44967251-4290-4832-A923-429446DC9878}">
      <dgm:prSet/>
      <dgm:spPr/>
      <dgm:t>
        <a:bodyPr/>
        <a:lstStyle/>
        <a:p>
          <a:endParaRPr lang="pt-BR"/>
        </a:p>
      </dgm:t>
    </dgm:pt>
    <dgm:pt modelId="{C5BED534-E37F-449A-9DCE-51E1F83662EC}">
      <dgm:prSet phldrT="[Texto]"/>
      <dgm:spPr/>
      <dgm:t>
        <a:bodyPr/>
        <a:lstStyle/>
        <a:p>
          <a:r>
            <a:rPr lang="pt-BR" dirty="0" smtClean="0"/>
            <a:t>Use somente para moer pimenta. Não coloque os dedos dentro do moedor.</a:t>
          </a:r>
          <a:endParaRPr lang="pt-BR" dirty="0"/>
        </a:p>
      </dgm:t>
    </dgm:pt>
    <dgm:pt modelId="{E1F528BC-B9D1-4C3F-B215-5A0FB14A07B7}" type="parTrans" cxnId="{58379006-E8EE-43C2-BD92-75A16BC2DFFD}">
      <dgm:prSet/>
      <dgm:spPr/>
      <dgm:t>
        <a:bodyPr/>
        <a:lstStyle/>
        <a:p>
          <a:endParaRPr lang="pt-BR"/>
        </a:p>
      </dgm:t>
    </dgm:pt>
    <dgm:pt modelId="{02E27380-AA93-4AF7-8A23-A2645CBFE209}" type="sibTrans" cxnId="{58379006-E8EE-43C2-BD92-75A16BC2DFFD}">
      <dgm:prSet/>
      <dgm:spPr/>
      <dgm:t>
        <a:bodyPr/>
        <a:lstStyle/>
        <a:p>
          <a:endParaRPr lang="pt-BR"/>
        </a:p>
      </dgm:t>
    </dgm:pt>
    <dgm:pt modelId="{6AA039C0-3A27-46DB-B54F-1A47E521FD42}">
      <dgm:prSet phldrT="[Texto]"/>
      <dgm:spPr/>
      <dgm:t>
        <a:bodyPr/>
        <a:lstStyle/>
        <a:p>
          <a:r>
            <a:rPr lang="pt-BR" dirty="0" smtClean="0"/>
            <a:t>h2</a:t>
          </a:r>
          <a:endParaRPr lang="pt-BR" dirty="0"/>
        </a:p>
      </dgm:t>
    </dgm:pt>
    <dgm:pt modelId="{DF15D571-DDC9-4EDD-99B6-44C98EAF9388}" type="sibTrans" cxnId="{46CC62A0-D3A5-4B71-9682-BD2C7E2AE21B}">
      <dgm:prSet/>
      <dgm:spPr/>
      <dgm:t>
        <a:bodyPr/>
        <a:lstStyle/>
        <a:p>
          <a:endParaRPr lang="pt-BR"/>
        </a:p>
      </dgm:t>
    </dgm:pt>
    <dgm:pt modelId="{5D0CDFEF-9C2E-4E8F-94C0-88CF216279F4}" type="parTrans" cxnId="{46CC62A0-D3A5-4B71-9682-BD2C7E2AE21B}">
      <dgm:prSet/>
      <dgm:spPr/>
      <dgm:t>
        <a:bodyPr/>
        <a:lstStyle/>
        <a:p>
          <a:endParaRPr lang="pt-BR"/>
        </a:p>
      </dgm:t>
    </dgm:pt>
    <dgm:pt modelId="{EE772719-6775-4EE8-8B17-DFB08A4CF246}">
      <dgm:prSet phldrT="[Texto]"/>
      <dgm:spPr/>
      <dgm:t>
        <a:bodyPr/>
        <a:lstStyle/>
        <a:p>
          <a:r>
            <a:rPr lang="pt-BR" dirty="0" smtClean="0"/>
            <a:t>Conclusão</a:t>
          </a:r>
          <a:endParaRPr lang="pt-BR" dirty="0"/>
        </a:p>
      </dgm:t>
    </dgm:pt>
    <dgm:pt modelId="{B3F44E30-C18A-4F27-99DB-E3A5C5452D29}" type="parTrans" cxnId="{8828509C-278A-40CF-9D77-8CD0EF1A4FBD}">
      <dgm:prSet/>
      <dgm:spPr/>
      <dgm:t>
        <a:bodyPr/>
        <a:lstStyle/>
        <a:p>
          <a:endParaRPr lang="pt-BR"/>
        </a:p>
      </dgm:t>
    </dgm:pt>
    <dgm:pt modelId="{9E2C9E1D-D9AF-4F92-B237-42E31DF41AB0}" type="sibTrans" cxnId="{8828509C-278A-40CF-9D77-8CD0EF1A4FBD}">
      <dgm:prSet/>
      <dgm:spPr/>
      <dgm:t>
        <a:bodyPr/>
        <a:lstStyle/>
        <a:p>
          <a:endParaRPr lang="pt-BR"/>
        </a:p>
      </dgm:t>
    </dgm:pt>
    <dgm:pt modelId="{E7C1098D-1F2A-48AA-BEA0-0A4D4912C49B}">
      <dgm:prSet phldrT="[Texto]"/>
      <dgm:spPr/>
      <dgm:t>
        <a:bodyPr/>
        <a:lstStyle/>
        <a:p>
          <a:r>
            <a:rPr lang="pt-BR" smtClean="0"/>
            <a:t>Obrigado por ler o manual!</a:t>
          </a:r>
          <a:endParaRPr lang="pt-BR" dirty="0"/>
        </a:p>
      </dgm:t>
    </dgm:pt>
    <dgm:pt modelId="{E39EA9E7-C710-475C-BBCF-08425239DBEB}" type="parTrans" cxnId="{67114700-BD90-4F09-B778-556A9F5B4FD6}">
      <dgm:prSet/>
      <dgm:spPr/>
      <dgm:t>
        <a:bodyPr/>
        <a:lstStyle/>
        <a:p>
          <a:endParaRPr lang="pt-BR"/>
        </a:p>
      </dgm:t>
    </dgm:pt>
    <dgm:pt modelId="{73525FF4-8AD5-4297-ACD2-F2158EA99FAA}" type="sibTrans" cxnId="{67114700-BD90-4F09-B778-556A9F5B4FD6}">
      <dgm:prSet/>
      <dgm:spPr/>
      <dgm:t>
        <a:bodyPr/>
        <a:lstStyle/>
        <a:p>
          <a:endParaRPr lang="pt-BR"/>
        </a:p>
      </dgm:t>
    </dgm:pt>
    <dgm:pt modelId="{5CD355CA-F162-4714-8E9A-DC4369B9D7F7}">
      <dgm:prSet phldrT="[Texto]"/>
      <dgm:spPr/>
      <dgm:t>
        <a:bodyPr/>
        <a:lstStyle/>
        <a:p>
          <a:r>
            <a:rPr lang="en-US" smtClean="0"/>
            <a:t>Copyright 2016 © ACME Corporation Beep Beep</a:t>
          </a:r>
          <a:endParaRPr lang="pt-BR" dirty="0"/>
        </a:p>
      </dgm:t>
    </dgm:pt>
    <dgm:pt modelId="{A8AC85F8-9540-4749-AAFE-E8981D32FE7C}" type="parTrans" cxnId="{4318FBA3-7626-4B67-B5E2-AB6A58E1976B}">
      <dgm:prSet/>
      <dgm:spPr/>
      <dgm:t>
        <a:bodyPr/>
        <a:lstStyle/>
        <a:p>
          <a:endParaRPr lang="pt-BR"/>
        </a:p>
      </dgm:t>
    </dgm:pt>
    <dgm:pt modelId="{3E4B8D23-ADA0-4130-AEC4-59DB1112A1E1}" type="sibTrans" cxnId="{4318FBA3-7626-4B67-B5E2-AB6A58E1976B}">
      <dgm:prSet/>
      <dgm:spPr/>
      <dgm:t>
        <a:bodyPr/>
        <a:lstStyle/>
        <a:p>
          <a:endParaRPr lang="pt-BR"/>
        </a:p>
      </dgm:t>
    </dgm:pt>
    <dgm:pt modelId="{B3DA30C8-3358-463D-85C3-6409D56675F5}" type="pres">
      <dgm:prSet presAssocID="{06C0EA14-0E2A-41AC-AFF2-70AA9BB84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CE97C2-F917-4472-A4C5-5771F2CA11C2}" type="pres">
      <dgm:prSet presAssocID="{D046B888-596E-41A4-9272-6830519ACD05}" presName="hierRoot1" presStyleCnt="0">
        <dgm:presLayoutVars>
          <dgm:hierBranch val="init"/>
        </dgm:presLayoutVars>
      </dgm:prSet>
      <dgm:spPr/>
    </dgm:pt>
    <dgm:pt modelId="{CF2518EA-16E1-4100-90ED-49365E017B01}" type="pres">
      <dgm:prSet presAssocID="{D046B888-596E-41A4-9272-6830519ACD05}" presName="rootComposite1" presStyleCnt="0"/>
      <dgm:spPr/>
    </dgm:pt>
    <dgm:pt modelId="{068CE512-E8E4-4CC3-AB5F-7FCD373A9222}" type="pres">
      <dgm:prSet presAssocID="{D046B888-596E-41A4-9272-6830519ACD05}" presName="rootText1" presStyleLbl="node0" presStyleIdx="0" presStyleCnt="1" custLinFactX="44831" custLinFactNeighborX="100000" custLinFactNeighborY="-577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BEC254D-90A9-44E7-AC5B-0D9FB11BC739}" type="pres">
      <dgm:prSet presAssocID="{D046B888-596E-41A4-9272-6830519ACD05}" presName="titleText1" presStyleLbl="fgAcc0" presStyleIdx="0" presStyleCnt="1" custLinFactX="59581" custLinFactNeighborX="100000" custLinFactNeighborY="-16186">
        <dgm:presLayoutVars>
          <dgm:chMax val="0"/>
          <dgm:chPref val="0"/>
        </dgm:presLayoutVars>
      </dgm:prSet>
      <dgm:spPr/>
    </dgm:pt>
    <dgm:pt modelId="{631518E9-4C3A-4421-84DE-B220D3F081C6}" type="pres">
      <dgm:prSet presAssocID="{D046B888-596E-41A4-9272-6830519ACD05}" presName="rootConnector1" presStyleLbl="node1" presStyleIdx="0" presStyleCnt="21"/>
      <dgm:spPr/>
    </dgm:pt>
    <dgm:pt modelId="{7CC050F9-0626-4876-A022-83BDA72B4BF5}" type="pres">
      <dgm:prSet presAssocID="{D046B888-596E-41A4-9272-6830519ACD05}" presName="hierChild2" presStyleCnt="0"/>
      <dgm:spPr/>
    </dgm:pt>
    <dgm:pt modelId="{8C2629B0-11E1-4A3A-9239-E7C045DD91CE}" type="pres">
      <dgm:prSet presAssocID="{8A35E2AC-EA51-4C52-B702-1A760E5659C2}" presName="Name37" presStyleLbl="parChTrans1D2" presStyleIdx="0" presStyleCnt="1"/>
      <dgm:spPr/>
    </dgm:pt>
    <dgm:pt modelId="{C9D2E5C2-8E8E-4D52-B5C4-05445FEE3916}" type="pres">
      <dgm:prSet presAssocID="{30EBAB37-D37A-4C5F-85BD-C014796AF389}" presName="hierRoot2" presStyleCnt="0">
        <dgm:presLayoutVars>
          <dgm:hierBranch val="init"/>
        </dgm:presLayoutVars>
      </dgm:prSet>
      <dgm:spPr/>
    </dgm:pt>
    <dgm:pt modelId="{0A67D8FF-2A40-4D99-97D4-19387E425676}" type="pres">
      <dgm:prSet presAssocID="{30EBAB37-D37A-4C5F-85BD-C014796AF389}" presName="rootComposite" presStyleCnt="0"/>
      <dgm:spPr/>
    </dgm:pt>
    <dgm:pt modelId="{4002BFA0-9970-48C2-B033-7EB482884990}" type="pres">
      <dgm:prSet presAssocID="{30EBAB37-D37A-4C5F-85BD-C014796AF389}" presName="rootText" presStyleLbl="node1" presStyleIdx="0" presStyleCnt="21" custLinFactX="44558" custLinFactNeighborX="100000" custLinFactNeighborY="-279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DEEF914-20FB-43AD-AC19-0E1D8409B2EF}" type="pres">
      <dgm:prSet presAssocID="{30EBAB37-D37A-4C5F-85BD-C014796AF389}" presName="titleText2" presStyleLbl="fgAcc1" presStyleIdx="0" presStyleCnt="21" custLinFactX="61424" custLinFactNeighborX="100000" custLinFactNeighborY="-12564">
        <dgm:presLayoutVars>
          <dgm:chMax val="0"/>
          <dgm:chPref val="0"/>
        </dgm:presLayoutVars>
      </dgm:prSet>
      <dgm:spPr/>
    </dgm:pt>
    <dgm:pt modelId="{2776B125-737D-4080-9E05-8B33526EF6ED}" type="pres">
      <dgm:prSet presAssocID="{30EBAB37-D37A-4C5F-85BD-C014796AF389}" presName="rootConnector" presStyleLbl="node2" presStyleIdx="0" presStyleCnt="0"/>
      <dgm:spPr/>
    </dgm:pt>
    <dgm:pt modelId="{30A27919-B580-451A-9860-F5E090E12916}" type="pres">
      <dgm:prSet presAssocID="{30EBAB37-D37A-4C5F-85BD-C014796AF389}" presName="hierChild4" presStyleCnt="0"/>
      <dgm:spPr/>
    </dgm:pt>
    <dgm:pt modelId="{20510467-D2AD-4A52-8AD2-EBC9541426DE}" type="pres">
      <dgm:prSet presAssocID="{7E1AD524-23C7-4A4F-B041-B3A673963296}" presName="Name37" presStyleLbl="parChTrans1D3" presStyleIdx="0" presStyleCnt="2"/>
      <dgm:spPr/>
    </dgm:pt>
    <dgm:pt modelId="{1747EC37-F9F1-4421-853E-8E59BB0DCAE7}" type="pres">
      <dgm:prSet presAssocID="{986DF621-E3A7-4A1C-9C12-EB8C5BC1ED17}" presName="hierRoot2" presStyleCnt="0">
        <dgm:presLayoutVars>
          <dgm:hierBranch val="init"/>
        </dgm:presLayoutVars>
      </dgm:prSet>
      <dgm:spPr/>
    </dgm:pt>
    <dgm:pt modelId="{A535D013-FD93-4ECA-B575-7BF5B7DAE41E}" type="pres">
      <dgm:prSet presAssocID="{986DF621-E3A7-4A1C-9C12-EB8C5BC1ED17}" presName="rootComposite" presStyleCnt="0"/>
      <dgm:spPr/>
    </dgm:pt>
    <dgm:pt modelId="{58CBC3D6-72DA-4A0D-814E-56B705EE87A0}" type="pres">
      <dgm:prSet presAssocID="{986DF621-E3A7-4A1C-9C12-EB8C5BC1ED17}" presName="rootText" presStyleLbl="node1" presStyleIdx="1" presStyleCnt="21" custLinFactNeighborX="-1564" custLinFactNeighborY="-93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0C9332EA-E725-4DDD-8A83-9A793B291360}" type="pres">
      <dgm:prSet presAssocID="{986DF621-E3A7-4A1C-9C12-EB8C5BC1ED17}" presName="titleText2" presStyleLbl="fgAcc1" presStyleIdx="1" presStyleCnt="21" custLinFactNeighborX="942" custLinFactNeighborY="-1867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C9FE26B-36CE-4309-8B1C-494E06A16BD9}" type="pres">
      <dgm:prSet presAssocID="{986DF621-E3A7-4A1C-9C12-EB8C5BC1ED17}" presName="rootConnector" presStyleLbl="node3" presStyleIdx="0" presStyleCnt="0"/>
      <dgm:spPr/>
    </dgm:pt>
    <dgm:pt modelId="{176A5C75-6AEA-4203-93FF-3C701F84A27B}" type="pres">
      <dgm:prSet presAssocID="{986DF621-E3A7-4A1C-9C12-EB8C5BC1ED17}" presName="hierChild4" presStyleCnt="0"/>
      <dgm:spPr/>
    </dgm:pt>
    <dgm:pt modelId="{08DE9EE6-359B-4096-A7BB-DF3D9D345220}" type="pres">
      <dgm:prSet presAssocID="{20190677-80A5-4EAF-966C-57E1D16CDFEE}" presName="Name37" presStyleLbl="parChTrans1D4" presStyleIdx="0" presStyleCnt="18"/>
      <dgm:spPr/>
    </dgm:pt>
    <dgm:pt modelId="{DE9F1DFF-91EE-4D2E-9546-D5C98CEFB296}" type="pres">
      <dgm:prSet presAssocID="{75291D34-23DA-47E2-B8CB-C0A628D859D4}" presName="hierRoot2" presStyleCnt="0">
        <dgm:presLayoutVars>
          <dgm:hierBranch val="init"/>
        </dgm:presLayoutVars>
      </dgm:prSet>
      <dgm:spPr/>
    </dgm:pt>
    <dgm:pt modelId="{8FC7A0C8-432C-4F47-98E2-8A3EF74930B3}" type="pres">
      <dgm:prSet presAssocID="{75291D34-23DA-47E2-B8CB-C0A628D859D4}" presName="rootComposite" presStyleCnt="0"/>
      <dgm:spPr/>
    </dgm:pt>
    <dgm:pt modelId="{886FCE52-107F-46D4-9A3D-D2E173D406AE}" type="pres">
      <dgm:prSet presAssocID="{75291D34-23DA-47E2-B8CB-C0A628D859D4}" presName="rootText" presStyleLbl="node1" presStyleIdx="2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55C2DDE-44C3-46AB-871A-D9B0679857A0}" type="pres">
      <dgm:prSet presAssocID="{75291D34-23DA-47E2-B8CB-C0A628D859D4}" presName="titleText2" presStyleLbl="fgAcc1" presStyleIdx="2" presStyleCnt="2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BA13300-E142-4050-A924-F4C84925FD56}" type="pres">
      <dgm:prSet presAssocID="{75291D34-23DA-47E2-B8CB-C0A628D859D4}" presName="rootConnector" presStyleLbl="node4" presStyleIdx="0" presStyleCnt="0"/>
      <dgm:spPr/>
    </dgm:pt>
    <dgm:pt modelId="{AB0628EB-85F0-48C1-83DC-00DF822786DC}" type="pres">
      <dgm:prSet presAssocID="{75291D34-23DA-47E2-B8CB-C0A628D859D4}" presName="hierChild4" presStyleCnt="0"/>
      <dgm:spPr/>
    </dgm:pt>
    <dgm:pt modelId="{FC84572A-6B0B-4AB8-B21C-EF0400FD63C0}" type="pres">
      <dgm:prSet presAssocID="{75291D34-23DA-47E2-B8CB-C0A628D859D4}" presName="hierChild5" presStyleCnt="0"/>
      <dgm:spPr/>
    </dgm:pt>
    <dgm:pt modelId="{752A4F7A-7285-4CE3-81A4-5E339AE80401}" type="pres">
      <dgm:prSet presAssocID="{986DF621-E3A7-4A1C-9C12-EB8C5BC1ED17}" presName="hierChild5" presStyleCnt="0"/>
      <dgm:spPr/>
    </dgm:pt>
    <dgm:pt modelId="{70888323-7540-4F21-8E0A-0B9BD4DBE274}" type="pres">
      <dgm:prSet presAssocID="{BDFED701-EAE4-4FCE-A622-353ED0BB4EB3}" presName="Name37" presStyleLbl="parChTrans1D3" presStyleIdx="1" presStyleCnt="2"/>
      <dgm:spPr/>
    </dgm:pt>
    <dgm:pt modelId="{DBA9A45A-8150-4254-9431-516A0EBB60FA}" type="pres">
      <dgm:prSet presAssocID="{EDDE22A2-0AC6-4FF8-894A-AC5BB8BD75FE}" presName="hierRoot2" presStyleCnt="0">
        <dgm:presLayoutVars>
          <dgm:hierBranch val="init"/>
        </dgm:presLayoutVars>
      </dgm:prSet>
      <dgm:spPr/>
    </dgm:pt>
    <dgm:pt modelId="{8A282D57-ABA6-4C0B-BD47-3952586E9F73}" type="pres">
      <dgm:prSet presAssocID="{EDDE22A2-0AC6-4FF8-894A-AC5BB8BD75FE}" presName="rootComposite" presStyleCnt="0"/>
      <dgm:spPr/>
    </dgm:pt>
    <dgm:pt modelId="{6555A6F1-E6F5-4614-ACDC-7219418EFFFA}" type="pres">
      <dgm:prSet presAssocID="{EDDE22A2-0AC6-4FF8-894A-AC5BB8BD75FE}" presName="rootText" presStyleLbl="node1" presStyleIdx="3" presStyleCnt="21" custLinFactX="100000" custLinFactNeighborX="198514" custLinFactNeighborY="-1396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671C-D3BF-425B-AC89-2175F3234967}" type="pres">
      <dgm:prSet presAssocID="{EDDE22A2-0AC6-4FF8-894A-AC5BB8BD75FE}" presName="titleText2" presStyleLbl="fgAcc1" presStyleIdx="3" presStyleCnt="21" custLinFactX="135836" custLinFactNeighborX="200000" custLinFactNeighborY="-14483">
        <dgm:presLayoutVars>
          <dgm:chMax val="0"/>
          <dgm:chPref val="0"/>
        </dgm:presLayoutVars>
      </dgm:prSet>
      <dgm:spPr/>
    </dgm:pt>
    <dgm:pt modelId="{88C0B17F-273A-4E9B-8BD0-54E38AC52970}" type="pres">
      <dgm:prSet presAssocID="{EDDE22A2-0AC6-4FF8-894A-AC5BB8BD75FE}" presName="rootConnector" presStyleLbl="node3" presStyleIdx="0" presStyleCnt="0"/>
      <dgm:spPr/>
    </dgm:pt>
    <dgm:pt modelId="{7C28942B-9B4A-436D-9F2D-7D89C06EE52A}" type="pres">
      <dgm:prSet presAssocID="{EDDE22A2-0AC6-4FF8-894A-AC5BB8BD75FE}" presName="hierChild4" presStyleCnt="0"/>
      <dgm:spPr/>
    </dgm:pt>
    <dgm:pt modelId="{F5E14510-D379-4E3D-80F0-27FC353EC98F}" type="pres">
      <dgm:prSet presAssocID="{FEAA862E-9B2B-41F7-9D1C-75023EDFFD4C}" presName="Name37" presStyleLbl="parChTrans1D4" presStyleIdx="1" presStyleCnt="18"/>
      <dgm:spPr/>
    </dgm:pt>
    <dgm:pt modelId="{43CF9D9B-2480-4489-A024-AF94E8C54F49}" type="pres">
      <dgm:prSet presAssocID="{84126D9A-F52A-48CD-B6BD-C6EA5FBE9D0E}" presName="hierRoot2" presStyleCnt="0">
        <dgm:presLayoutVars>
          <dgm:hierBranch val="init"/>
        </dgm:presLayoutVars>
      </dgm:prSet>
      <dgm:spPr/>
    </dgm:pt>
    <dgm:pt modelId="{350E6CA1-6538-4F41-AA7F-33E2A35CCCCC}" type="pres">
      <dgm:prSet presAssocID="{84126D9A-F52A-48CD-B6BD-C6EA5FBE9D0E}" presName="rootComposite" presStyleCnt="0"/>
      <dgm:spPr/>
    </dgm:pt>
    <dgm:pt modelId="{09363121-F4E5-43CF-94DD-D74A0B6C63A3}" type="pres">
      <dgm:prSet presAssocID="{84126D9A-F52A-48CD-B6BD-C6EA5FBE9D0E}" presName="rootText" presStyleLbl="node1" presStyleIdx="4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7934484E-9BB2-4BB0-82F3-71770981AD0C}" type="pres">
      <dgm:prSet presAssocID="{84126D9A-F52A-48CD-B6BD-C6EA5FBE9D0E}" presName="titleText2" presStyleLbl="fgAcc1" presStyleIdx="4" presStyleCnt="21">
        <dgm:presLayoutVars>
          <dgm:chMax val="0"/>
          <dgm:chPref val="0"/>
        </dgm:presLayoutVars>
      </dgm:prSet>
      <dgm:spPr/>
    </dgm:pt>
    <dgm:pt modelId="{FBE0BFE7-0DE0-42A8-8066-1B1F72B9A801}" type="pres">
      <dgm:prSet presAssocID="{84126D9A-F52A-48CD-B6BD-C6EA5FBE9D0E}" presName="rootConnector" presStyleLbl="node4" presStyleIdx="0" presStyleCnt="0"/>
      <dgm:spPr/>
    </dgm:pt>
    <dgm:pt modelId="{18BA73C8-BF13-43CC-875F-47D48C7E200A}" type="pres">
      <dgm:prSet presAssocID="{84126D9A-F52A-48CD-B6BD-C6EA5FBE9D0E}" presName="hierChild4" presStyleCnt="0"/>
      <dgm:spPr/>
    </dgm:pt>
    <dgm:pt modelId="{4FA5381F-C9D9-4092-9221-8122A0F66B4D}" type="pres">
      <dgm:prSet presAssocID="{069FD908-305C-4A77-8598-C6C9B0617281}" presName="Name37" presStyleLbl="parChTrans1D4" presStyleIdx="2" presStyleCnt="18"/>
      <dgm:spPr/>
    </dgm:pt>
    <dgm:pt modelId="{93C8152B-5B0E-40F2-B814-E0066E93674F}" type="pres">
      <dgm:prSet presAssocID="{168E31C7-DD92-4221-87A9-1A7532720692}" presName="hierRoot2" presStyleCnt="0">
        <dgm:presLayoutVars>
          <dgm:hierBranch val="init"/>
        </dgm:presLayoutVars>
      </dgm:prSet>
      <dgm:spPr/>
    </dgm:pt>
    <dgm:pt modelId="{B1379764-E531-40A1-A186-D454FBACC826}" type="pres">
      <dgm:prSet presAssocID="{168E31C7-DD92-4221-87A9-1A7532720692}" presName="rootComposite" presStyleCnt="0"/>
      <dgm:spPr/>
    </dgm:pt>
    <dgm:pt modelId="{B183611C-FB36-47D5-B4A5-C646ED0BEA6B}" type="pres">
      <dgm:prSet presAssocID="{168E31C7-DD92-4221-87A9-1A7532720692}" presName="rootText" presStyleLbl="node1" presStyleIdx="5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34D889A-68B8-4CE0-997D-E8A13C87D427}" type="pres">
      <dgm:prSet presAssocID="{168E31C7-DD92-4221-87A9-1A7532720692}" presName="titleText2" presStyleLbl="fgAcc1" presStyleIdx="5" presStyleCnt="21">
        <dgm:presLayoutVars>
          <dgm:chMax val="0"/>
          <dgm:chPref val="0"/>
        </dgm:presLayoutVars>
      </dgm:prSet>
      <dgm:spPr/>
    </dgm:pt>
    <dgm:pt modelId="{D6C60386-1085-43C3-A691-83E1FE5C027F}" type="pres">
      <dgm:prSet presAssocID="{168E31C7-DD92-4221-87A9-1A7532720692}" presName="rootConnector" presStyleLbl="node4" presStyleIdx="0" presStyleCnt="0"/>
      <dgm:spPr/>
    </dgm:pt>
    <dgm:pt modelId="{06D1EF62-7669-4BA4-B8D2-0FB271F3305D}" type="pres">
      <dgm:prSet presAssocID="{168E31C7-DD92-4221-87A9-1A7532720692}" presName="hierChild4" presStyleCnt="0"/>
      <dgm:spPr/>
    </dgm:pt>
    <dgm:pt modelId="{CB24A3F2-3A01-469C-9480-262A925C2741}" type="pres">
      <dgm:prSet presAssocID="{168E31C7-DD92-4221-87A9-1A7532720692}" presName="hierChild5" presStyleCnt="0"/>
      <dgm:spPr/>
    </dgm:pt>
    <dgm:pt modelId="{B30FAF33-4419-4570-90E9-3848174A4B1F}" type="pres">
      <dgm:prSet presAssocID="{84126D9A-F52A-48CD-B6BD-C6EA5FBE9D0E}" presName="hierChild5" presStyleCnt="0"/>
      <dgm:spPr/>
    </dgm:pt>
    <dgm:pt modelId="{0E618C73-D6AE-4572-A08B-5A5089AD35CA}" type="pres">
      <dgm:prSet presAssocID="{E4784C40-A861-4A16-BD9E-8E4F6CF703FB}" presName="Name37" presStyleLbl="parChTrans1D4" presStyleIdx="3" presStyleCnt="18"/>
      <dgm:spPr/>
    </dgm:pt>
    <dgm:pt modelId="{195FF761-FCE4-421E-B1B4-E5515BFCC3FD}" type="pres">
      <dgm:prSet presAssocID="{9CBD8339-EEA8-41D4-BC03-EAA834548E12}" presName="hierRoot2" presStyleCnt="0">
        <dgm:presLayoutVars>
          <dgm:hierBranch val="init"/>
        </dgm:presLayoutVars>
      </dgm:prSet>
      <dgm:spPr/>
    </dgm:pt>
    <dgm:pt modelId="{DED13569-7E76-4773-B580-3FCD79E7D08C}" type="pres">
      <dgm:prSet presAssocID="{9CBD8339-EEA8-41D4-BC03-EAA834548E12}" presName="rootComposite" presStyleCnt="0"/>
      <dgm:spPr/>
    </dgm:pt>
    <dgm:pt modelId="{27A7E19F-A810-42E5-AB3D-C1FB3A526267}" type="pres">
      <dgm:prSet presAssocID="{9CBD8339-EEA8-41D4-BC03-EAA834548E12}" presName="rootText" presStyleLbl="node1" presStyleIdx="6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998EA89-46F7-40A4-8E17-9E60C0C8B4D4}" type="pres">
      <dgm:prSet presAssocID="{9CBD8339-EEA8-41D4-BC03-EAA834548E12}" presName="titleText2" presStyleLbl="fgAcc1" presStyleIdx="6" presStyleCnt="21">
        <dgm:presLayoutVars>
          <dgm:chMax val="0"/>
          <dgm:chPref val="0"/>
        </dgm:presLayoutVars>
      </dgm:prSet>
      <dgm:spPr/>
    </dgm:pt>
    <dgm:pt modelId="{4975C29F-E45B-4570-8E21-ACFD57ADD401}" type="pres">
      <dgm:prSet presAssocID="{9CBD8339-EEA8-41D4-BC03-EAA834548E12}" presName="rootConnector" presStyleLbl="node4" presStyleIdx="0" presStyleCnt="0"/>
      <dgm:spPr/>
    </dgm:pt>
    <dgm:pt modelId="{8D2134C9-68BB-46BE-B7B7-EA3C34E07641}" type="pres">
      <dgm:prSet presAssocID="{9CBD8339-EEA8-41D4-BC03-EAA834548E12}" presName="hierChild4" presStyleCnt="0"/>
      <dgm:spPr/>
    </dgm:pt>
    <dgm:pt modelId="{3B74D727-2626-4E0C-A24F-D91250EF8DFB}" type="pres">
      <dgm:prSet presAssocID="{C0418959-300B-4DD7-8962-C7D13575505A}" presName="Name37" presStyleLbl="parChTrans1D4" presStyleIdx="4" presStyleCnt="18"/>
      <dgm:spPr/>
    </dgm:pt>
    <dgm:pt modelId="{5A43CF28-3DBC-4D2E-986F-C025CF788428}" type="pres">
      <dgm:prSet presAssocID="{3E3E3A3F-6C84-459C-BEE2-4098568DE8AE}" presName="hierRoot2" presStyleCnt="0">
        <dgm:presLayoutVars>
          <dgm:hierBranch val="init"/>
        </dgm:presLayoutVars>
      </dgm:prSet>
      <dgm:spPr/>
    </dgm:pt>
    <dgm:pt modelId="{69CC72DA-BD48-4B3C-9CD9-391922BA8A76}" type="pres">
      <dgm:prSet presAssocID="{3E3E3A3F-6C84-459C-BEE2-4098568DE8AE}" presName="rootComposite" presStyleCnt="0"/>
      <dgm:spPr/>
    </dgm:pt>
    <dgm:pt modelId="{CCB81299-D9E8-4F7F-B925-FD260EA48532}" type="pres">
      <dgm:prSet presAssocID="{3E3E3A3F-6C84-459C-BEE2-4098568DE8AE}" presName="rootText" presStyleLbl="node1" presStyleIdx="7" presStyleCnt="21">
        <dgm:presLayoutVars>
          <dgm:chMax/>
          <dgm:chPref val="3"/>
        </dgm:presLayoutVars>
      </dgm:prSet>
      <dgm:spPr/>
    </dgm:pt>
    <dgm:pt modelId="{E88B4190-9CBD-457A-9CFA-AC2F1FF00F41}" type="pres">
      <dgm:prSet presAssocID="{3E3E3A3F-6C84-459C-BEE2-4098568DE8AE}" presName="titleText2" presStyleLbl="fgAcc1" presStyleIdx="7" presStyleCnt="21">
        <dgm:presLayoutVars>
          <dgm:chMax val="0"/>
          <dgm:chPref val="0"/>
        </dgm:presLayoutVars>
      </dgm:prSet>
      <dgm:spPr/>
    </dgm:pt>
    <dgm:pt modelId="{57CB18B2-6CAC-4942-8212-6DD462363753}" type="pres">
      <dgm:prSet presAssocID="{3E3E3A3F-6C84-459C-BEE2-4098568DE8AE}" presName="rootConnector" presStyleLbl="node4" presStyleIdx="0" presStyleCnt="0"/>
      <dgm:spPr/>
    </dgm:pt>
    <dgm:pt modelId="{65FF45F5-0BB4-4641-BE31-41D7FB64EC61}" type="pres">
      <dgm:prSet presAssocID="{3E3E3A3F-6C84-459C-BEE2-4098568DE8AE}" presName="hierChild4" presStyleCnt="0"/>
      <dgm:spPr/>
    </dgm:pt>
    <dgm:pt modelId="{BB792C1F-63EA-4F62-8032-9CE7E68581FB}" type="pres">
      <dgm:prSet presAssocID="{3E3E3A3F-6C84-459C-BEE2-4098568DE8AE}" presName="hierChild5" presStyleCnt="0"/>
      <dgm:spPr/>
    </dgm:pt>
    <dgm:pt modelId="{49B063AF-C045-4C38-B4BB-8F7A05F08FAE}" type="pres">
      <dgm:prSet presAssocID="{9CBD8339-EEA8-41D4-BC03-EAA834548E12}" presName="hierChild5" presStyleCnt="0"/>
      <dgm:spPr/>
    </dgm:pt>
    <dgm:pt modelId="{B5F482EC-F340-4732-A7A7-1C99BCEE4555}" type="pres">
      <dgm:prSet presAssocID="{8E9B9B7F-FC21-4FA1-A4CE-DD40777DD674}" presName="Name37" presStyleLbl="parChTrans1D4" presStyleIdx="5" presStyleCnt="18"/>
      <dgm:spPr/>
    </dgm:pt>
    <dgm:pt modelId="{DE727D96-E21B-45E3-A5DE-D98ABE91970B}" type="pres">
      <dgm:prSet presAssocID="{A7CDA028-6B91-49E3-A6F1-A7F1DEBDA4C6}" presName="hierRoot2" presStyleCnt="0">
        <dgm:presLayoutVars>
          <dgm:hierBranch val="init"/>
        </dgm:presLayoutVars>
      </dgm:prSet>
      <dgm:spPr/>
    </dgm:pt>
    <dgm:pt modelId="{9FD1ADA4-A007-40DC-8318-DAA1DE2F6DD7}" type="pres">
      <dgm:prSet presAssocID="{A7CDA028-6B91-49E3-A6F1-A7F1DEBDA4C6}" presName="rootComposite" presStyleCnt="0"/>
      <dgm:spPr/>
    </dgm:pt>
    <dgm:pt modelId="{1FD62213-6D35-4CE5-8F60-EE3451593DD6}" type="pres">
      <dgm:prSet presAssocID="{A7CDA028-6B91-49E3-A6F1-A7F1DEBDA4C6}" presName="rootText" presStyleLbl="node1" presStyleIdx="8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3E750847-13C8-4A20-9F6A-CE5BB3490AAC}" type="pres">
      <dgm:prSet presAssocID="{A7CDA028-6B91-49E3-A6F1-A7F1DEBDA4C6}" presName="titleText2" presStyleLbl="fgAcc1" presStyleIdx="8" presStyleCnt="2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DE8B3B8-BDD0-4F80-81CE-0ECB2766172F}" type="pres">
      <dgm:prSet presAssocID="{A7CDA028-6B91-49E3-A6F1-A7F1DEBDA4C6}" presName="rootConnector" presStyleLbl="node4" presStyleIdx="0" presStyleCnt="0"/>
      <dgm:spPr/>
    </dgm:pt>
    <dgm:pt modelId="{3D2A5DB3-9919-4881-8EBC-093911AD081C}" type="pres">
      <dgm:prSet presAssocID="{A7CDA028-6B91-49E3-A6F1-A7F1DEBDA4C6}" presName="hierChild4" presStyleCnt="0"/>
      <dgm:spPr/>
    </dgm:pt>
    <dgm:pt modelId="{B34AC93A-E3E6-4EEA-A61B-97A0ADCC282C}" type="pres">
      <dgm:prSet presAssocID="{F57076F1-1623-4D51-B94B-54AC6DD95667}" presName="Name37" presStyleLbl="parChTrans1D4" presStyleIdx="6" presStyleCnt="18"/>
      <dgm:spPr/>
    </dgm:pt>
    <dgm:pt modelId="{C7336534-2F8E-4CFA-A41D-71B6E4FC4958}" type="pres">
      <dgm:prSet presAssocID="{00D6836D-C0B9-4093-9690-339CD385B4A9}" presName="hierRoot2" presStyleCnt="0">
        <dgm:presLayoutVars>
          <dgm:hierBranch val="init"/>
        </dgm:presLayoutVars>
      </dgm:prSet>
      <dgm:spPr/>
    </dgm:pt>
    <dgm:pt modelId="{075064A8-A819-469E-AEF9-B73242F430E1}" type="pres">
      <dgm:prSet presAssocID="{00D6836D-C0B9-4093-9690-339CD385B4A9}" presName="rootComposite" presStyleCnt="0"/>
      <dgm:spPr/>
    </dgm:pt>
    <dgm:pt modelId="{1E8AF34A-4C9A-4893-AEAF-D3B6312AA168}" type="pres">
      <dgm:prSet presAssocID="{00D6836D-C0B9-4093-9690-339CD385B4A9}" presName="rootText" presStyleLbl="node1" presStyleIdx="9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0F7DE38-BF92-4802-B23B-2F2C12731D2D}" type="pres">
      <dgm:prSet presAssocID="{00D6836D-C0B9-4093-9690-339CD385B4A9}" presName="titleText2" presStyleLbl="fgAcc1" presStyleIdx="9" presStyleCnt="21">
        <dgm:presLayoutVars>
          <dgm:chMax val="0"/>
          <dgm:chPref val="0"/>
        </dgm:presLayoutVars>
      </dgm:prSet>
      <dgm:spPr/>
    </dgm:pt>
    <dgm:pt modelId="{8606CB41-7735-49B8-8C2E-0F0FB0E81F49}" type="pres">
      <dgm:prSet presAssocID="{00D6836D-C0B9-4093-9690-339CD385B4A9}" presName="rootConnector" presStyleLbl="node4" presStyleIdx="0" presStyleCnt="0"/>
      <dgm:spPr/>
    </dgm:pt>
    <dgm:pt modelId="{43D2882B-6546-4F0B-983B-24D006A52653}" type="pres">
      <dgm:prSet presAssocID="{00D6836D-C0B9-4093-9690-339CD385B4A9}" presName="hierChild4" presStyleCnt="0"/>
      <dgm:spPr/>
    </dgm:pt>
    <dgm:pt modelId="{599521C0-ADE6-432A-BF58-9CE69CD64EBC}" type="pres">
      <dgm:prSet presAssocID="{4805FC30-E927-4B7C-B1B4-731CE9229F97}" presName="Name37" presStyleLbl="parChTrans1D4" presStyleIdx="7" presStyleCnt="18"/>
      <dgm:spPr/>
    </dgm:pt>
    <dgm:pt modelId="{2275CEAC-FCB3-462E-9D84-3400B962AB51}" type="pres">
      <dgm:prSet presAssocID="{0C70C125-7676-499A-8258-830B3A882662}" presName="hierRoot2" presStyleCnt="0">
        <dgm:presLayoutVars>
          <dgm:hierBranch val="init"/>
        </dgm:presLayoutVars>
      </dgm:prSet>
      <dgm:spPr/>
    </dgm:pt>
    <dgm:pt modelId="{8213838F-B4F4-4FEE-92AF-0E12185A8351}" type="pres">
      <dgm:prSet presAssocID="{0C70C125-7676-499A-8258-830B3A882662}" presName="rootComposite" presStyleCnt="0"/>
      <dgm:spPr/>
    </dgm:pt>
    <dgm:pt modelId="{92FE07D6-7BA3-4CC8-87BC-D453D4EC2B2C}" type="pres">
      <dgm:prSet presAssocID="{0C70C125-7676-499A-8258-830B3A882662}" presName="rootText" presStyleLbl="node1" presStyleIdx="10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2424857-1DF6-434E-9315-E6D642918176}" type="pres">
      <dgm:prSet presAssocID="{0C70C125-7676-499A-8258-830B3A882662}" presName="titleText2" presStyleLbl="fgAcc1" presStyleIdx="10" presStyleCnt="21">
        <dgm:presLayoutVars>
          <dgm:chMax val="0"/>
          <dgm:chPref val="0"/>
        </dgm:presLayoutVars>
      </dgm:prSet>
      <dgm:spPr/>
    </dgm:pt>
    <dgm:pt modelId="{EA9A69B3-5CDA-4D52-B1FF-4C579E2580BC}" type="pres">
      <dgm:prSet presAssocID="{0C70C125-7676-499A-8258-830B3A882662}" presName="rootConnector" presStyleLbl="node4" presStyleIdx="0" presStyleCnt="0"/>
      <dgm:spPr/>
    </dgm:pt>
    <dgm:pt modelId="{576E17CC-6773-4482-AFFE-77FEA3F6CA49}" type="pres">
      <dgm:prSet presAssocID="{0C70C125-7676-499A-8258-830B3A882662}" presName="hierChild4" presStyleCnt="0"/>
      <dgm:spPr/>
    </dgm:pt>
    <dgm:pt modelId="{0ED09961-CEB3-4AE1-9609-DD72BCD850F3}" type="pres">
      <dgm:prSet presAssocID="{0C70C125-7676-499A-8258-830B3A882662}" presName="hierChild5" presStyleCnt="0"/>
      <dgm:spPr/>
    </dgm:pt>
    <dgm:pt modelId="{83A6701F-ABB6-4829-A112-A0429A5D26D1}" type="pres">
      <dgm:prSet presAssocID="{00D6836D-C0B9-4093-9690-339CD385B4A9}" presName="hierChild5" presStyleCnt="0"/>
      <dgm:spPr/>
    </dgm:pt>
    <dgm:pt modelId="{E84C6D2D-AA40-4C69-BA18-B4C54D8C0842}" type="pres">
      <dgm:prSet presAssocID="{B091BA6F-3232-4AA8-9C46-1571C051AF61}" presName="Name37" presStyleLbl="parChTrans1D4" presStyleIdx="8" presStyleCnt="18"/>
      <dgm:spPr/>
    </dgm:pt>
    <dgm:pt modelId="{E3A9B048-D0EF-408C-B607-D981DAE4E938}" type="pres">
      <dgm:prSet presAssocID="{5329723A-8878-49A5-AF2C-1E249A390088}" presName="hierRoot2" presStyleCnt="0">
        <dgm:presLayoutVars>
          <dgm:hierBranch val="init"/>
        </dgm:presLayoutVars>
      </dgm:prSet>
      <dgm:spPr/>
    </dgm:pt>
    <dgm:pt modelId="{10F50BBD-EA93-4135-B157-88B881B513A0}" type="pres">
      <dgm:prSet presAssocID="{5329723A-8878-49A5-AF2C-1E249A390088}" presName="rootComposite" presStyleCnt="0"/>
      <dgm:spPr/>
    </dgm:pt>
    <dgm:pt modelId="{AAC1FE13-8A4D-490A-8F38-AEED84F1827C}" type="pres">
      <dgm:prSet presAssocID="{5329723A-8878-49A5-AF2C-1E249A390088}" presName="rootText" presStyleLbl="node1" presStyleIdx="11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AE73B27B-1ECB-4E82-8A1E-562151661042}" type="pres">
      <dgm:prSet presAssocID="{5329723A-8878-49A5-AF2C-1E249A390088}" presName="titleText2" presStyleLbl="fgAcc1" presStyleIdx="11" presStyleCnt="21">
        <dgm:presLayoutVars>
          <dgm:chMax val="0"/>
          <dgm:chPref val="0"/>
        </dgm:presLayoutVars>
      </dgm:prSet>
      <dgm:spPr/>
    </dgm:pt>
    <dgm:pt modelId="{2DA83919-14E8-4A1D-9395-0ED60FD40362}" type="pres">
      <dgm:prSet presAssocID="{5329723A-8878-49A5-AF2C-1E249A390088}" presName="rootConnector" presStyleLbl="node4" presStyleIdx="0" presStyleCnt="0"/>
      <dgm:spPr/>
    </dgm:pt>
    <dgm:pt modelId="{D8968B21-E208-48B1-9435-AA110D26E88F}" type="pres">
      <dgm:prSet presAssocID="{5329723A-8878-49A5-AF2C-1E249A390088}" presName="hierChild4" presStyleCnt="0"/>
      <dgm:spPr/>
    </dgm:pt>
    <dgm:pt modelId="{8572801F-76B0-4C83-90FE-17FFC8C66FF1}" type="pres">
      <dgm:prSet presAssocID="{4D29C255-E7C0-43CD-B09C-07C29BB29DBD}" presName="Name37" presStyleLbl="parChTrans1D4" presStyleIdx="9" presStyleCnt="18"/>
      <dgm:spPr/>
    </dgm:pt>
    <dgm:pt modelId="{6891DE83-12A5-4369-9613-746CCE0856F9}" type="pres">
      <dgm:prSet presAssocID="{BAEBFCF2-3BE9-4AC7-A74A-5E9C4EF497E0}" presName="hierRoot2" presStyleCnt="0">
        <dgm:presLayoutVars>
          <dgm:hierBranch val="init"/>
        </dgm:presLayoutVars>
      </dgm:prSet>
      <dgm:spPr/>
    </dgm:pt>
    <dgm:pt modelId="{92126595-FA13-470F-A0DC-559C8BFC581A}" type="pres">
      <dgm:prSet presAssocID="{BAEBFCF2-3BE9-4AC7-A74A-5E9C4EF497E0}" presName="rootComposite" presStyleCnt="0"/>
      <dgm:spPr/>
    </dgm:pt>
    <dgm:pt modelId="{59F58E6B-49D4-43AC-9B23-16C7FD8D210C}" type="pres">
      <dgm:prSet presAssocID="{BAEBFCF2-3BE9-4AC7-A74A-5E9C4EF497E0}" presName="rootText" presStyleLbl="node1" presStyleIdx="12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5A267AA-7BE7-4DED-A2A0-4983C023C2E9}" type="pres">
      <dgm:prSet presAssocID="{BAEBFCF2-3BE9-4AC7-A74A-5E9C4EF497E0}" presName="titleText2" presStyleLbl="fgAcc1" presStyleIdx="12" presStyleCnt="21">
        <dgm:presLayoutVars>
          <dgm:chMax val="0"/>
          <dgm:chPref val="0"/>
        </dgm:presLayoutVars>
      </dgm:prSet>
      <dgm:spPr/>
    </dgm:pt>
    <dgm:pt modelId="{2E5C3431-6C53-44F0-A3DB-DB640BB7FBED}" type="pres">
      <dgm:prSet presAssocID="{BAEBFCF2-3BE9-4AC7-A74A-5E9C4EF497E0}" presName="rootConnector" presStyleLbl="node4" presStyleIdx="0" presStyleCnt="0"/>
      <dgm:spPr/>
    </dgm:pt>
    <dgm:pt modelId="{C6CBC6D3-5E7D-4959-8C59-29864CBCB67B}" type="pres">
      <dgm:prSet presAssocID="{BAEBFCF2-3BE9-4AC7-A74A-5E9C4EF497E0}" presName="hierChild4" presStyleCnt="0"/>
      <dgm:spPr/>
    </dgm:pt>
    <dgm:pt modelId="{10F394C4-F3FF-4269-AA72-9BF2D4678488}" type="pres">
      <dgm:prSet presAssocID="{BAEBFCF2-3BE9-4AC7-A74A-5E9C4EF497E0}" presName="hierChild5" presStyleCnt="0"/>
      <dgm:spPr/>
    </dgm:pt>
    <dgm:pt modelId="{B52A0971-F5DB-4935-BDB5-647197649A77}" type="pres">
      <dgm:prSet presAssocID="{5329723A-8878-49A5-AF2C-1E249A390088}" presName="hierChild5" presStyleCnt="0"/>
      <dgm:spPr/>
    </dgm:pt>
    <dgm:pt modelId="{7BC5967E-EA43-4820-9C7E-069AAB4373EA}" type="pres">
      <dgm:prSet presAssocID="{3A78B024-5AFF-46C7-A221-570D556821C4}" presName="Name37" presStyleLbl="parChTrans1D4" presStyleIdx="10" presStyleCnt="18"/>
      <dgm:spPr/>
    </dgm:pt>
    <dgm:pt modelId="{FAD6EDEA-FF84-4735-B118-1D34EE90EF71}" type="pres">
      <dgm:prSet presAssocID="{3774EF97-AC65-4998-80A4-D4474B34DBF6}" presName="hierRoot2" presStyleCnt="0">
        <dgm:presLayoutVars>
          <dgm:hierBranch val="init"/>
        </dgm:presLayoutVars>
      </dgm:prSet>
      <dgm:spPr/>
    </dgm:pt>
    <dgm:pt modelId="{A4079E2A-4AC5-4767-A138-48067E9E64AC}" type="pres">
      <dgm:prSet presAssocID="{3774EF97-AC65-4998-80A4-D4474B34DBF6}" presName="rootComposite" presStyleCnt="0"/>
      <dgm:spPr/>
    </dgm:pt>
    <dgm:pt modelId="{084ACC76-4468-47AE-B1F6-51EB7A0CEE66}" type="pres">
      <dgm:prSet presAssocID="{3774EF97-AC65-4998-80A4-D4474B34DBF6}" presName="rootText" presStyleLbl="node1" presStyleIdx="13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EE52937-E78E-496C-8603-7AF353F21126}" type="pres">
      <dgm:prSet presAssocID="{3774EF97-AC65-4998-80A4-D4474B34DBF6}" presName="titleText2" presStyleLbl="fgAcc1" presStyleIdx="13" presStyleCnt="21">
        <dgm:presLayoutVars>
          <dgm:chMax val="0"/>
          <dgm:chPref val="0"/>
        </dgm:presLayoutVars>
      </dgm:prSet>
      <dgm:spPr/>
    </dgm:pt>
    <dgm:pt modelId="{2C8712A5-141E-4814-9167-F477203B4FD7}" type="pres">
      <dgm:prSet presAssocID="{3774EF97-AC65-4998-80A4-D4474B34DBF6}" presName="rootConnector" presStyleLbl="node4" presStyleIdx="0" presStyleCnt="0"/>
      <dgm:spPr/>
    </dgm:pt>
    <dgm:pt modelId="{F86115FE-7773-43A2-BF96-822CFA67D644}" type="pres">
      <dgm:prSet presAssocID="{3774EF97-AC65-4998-80A4-D4474B34DBF6}" presName="hierChild4" presStyleCnt="0"/>
      <dgm:spPr/>
    </dgm:pt>
    <dgm:pt modelId="{B8530EF7-9F83-49AC-B5D8-4B70D43B8EC4}" type="pres">
      <dgm:prSet presAssocID="{E1F528BC-B9D1-4C3F-B215-5A0FB14A07B7}" presName="Name37" presStyleLbl="parChTrans1D4" presStyleIdx="11" presStyleCnt="18"/>
      <dgm:spPr/>
    </dgm:pt>
    <dgm:pt modelId="{18ADF173-9711-4802-97B6-3A2F52D1BBD6}" type="pres">
      <dgm:prSet presAssocID="{C5BED534-E37F-449A-9DCE-51E1F83662EC}" presName="hierRoot2" presStyleCnt="0">
        <dgm:presLayoutVars>
          <dgm:hierBranch val="init"/>
        </dgm:presLayoutVars>
      </dgm:prSet>
      <dgm:spPr/>
    </dgm:pt>
    <dgm:pt modelId="{24CEE12E-8EA0-430B-8340-650374049BCC}" type="pres">
      <dgm:prSet presAssocID="{C5BED534-E37F-449A-9DCE-51E1F83662EC}" presName="rootComposite" presStyleCnt="0"/>
      <dgm:spPr/>
    </dgm:pt>
    <dgm:pt modelId="{3F4B03EF-7640-4B89-AD80-AD6E4DE3171C}" type="pres">
      <dgm:prSet presAssocID="{C5BED534-E37F-449A-9DCE-51E1F83662EC}" presName="rootText" presStyleLbl="node1" presStyleIdx="14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A7BC502-5D54-4A29-B3A8-28305E80A6C1}" type="pres">
      <dgm:prSet presAssocID="{C5BED534-E37F-449A-9DCE-51E1F83662EC}" presName="titleText2" presStyleLbl="fgAcc1" presStyleIdx="14" presStyleCnt="21">
        <dgm:presLayoutVars>
          <dgm:chMax val="0"/>
          <dgm:chPref val="0"/>
        </dgm:presLayoutVars>
      </dgm:prSet>
      <dgm:spPr/>
    </dgm:pt>
    <dgm:pt modelId="{380556F1-A35E-48C1-B7C6-CB4EEDC44AA5}" type="pres">
      <dgm:prSet presAssocID="{C5BED534-E37F-449A-9DCE-51E1F83662EC}" presName="rootConnector" presStyleLbl="node4" presStyleIdx="0" presStyleCnt="0"/>
      <dgm:spPr/>
    </dgm:pt>
    <dgm:pt modelId="{C04A74DF-F26A-4897-82E9-B8E7E218152E}" type="pres">
      <dgm:prSet presAssocID="{C5BED534-E37F-449A-9DCE-51E1F83662EC}" presName="hierChild4" presStyleCnt="0"/>
      <dgm:spPr/>
    </dgm:pt>
    <dgm:pt modelId="{80837236-8E7E-4A4D-A076-75F8939E046D}" type="pres">
      <dgm:prSet presAssocID="{C5BED534-E37F-449A-9DCE-51E1F83662EC}" presName="hierChild5" presStyleCnt="0"/>
      <dgm:spPr/>
    </dgm:pt>
    <dgm:pt modelId="{84E74D3F-DF18-4977-929C-7C43F2612E90}" type="pres">
      <dgm:prSet presAssocID="{3774EF97-AC65-4998-80A4-D4474B34DBF6}" presName="hierChild5" presStyleCnt="0"/>
      <dgm:spPr/>
    </dgm:pt>
    <dgm:pt modelId="{03C37545-D834-4130-8E65-CABB4D211D01}" type="pres">
      <dgm:prSet presAssocID="{5D0CDFEF-9C2E-4E8F-94C0-88CF216279F4}" presName="Name37" presStyleLbl="parChTrans1D4" presStyleIdx="12" presStyleCnt="18"/>
      <dgm:spPr/>
    </dgm:pt>
    <dgm:pt modelId="{712DC896-5C5B-412D-B917-1E284BB3283F}" type="pres">
      <dgm:prSet presAssocID="{6AA039C0-3A27-46DB-B54F-1A47E521FD42}" presName="hierRoot2" presStyleCnt="0">
        <dgm:presLayoutVars>
          <dgm:hierBranch val="init"/>
        </dgm:presLayoutVars>
      </dgm:prSet>
      <dgm:spPr/>
    </dgm:pt>
    <dgm:pt modelId="{0275B0E4-EAE0-4CB6-BD2E-C635921B5A10}" type="pres">
      <dgm:prSet presAssocID="{6AA039C0-3A27-46DB-B54F-1A47E521FD42}" presName="rootComposite" presStyleCnt="0"/>
      <dgm:spPr/>
    </dgm:pt>
    <dgm:pt modelId="{F2FD45F0-72A4-4F3B-9193-8473A48F05D3}" type="pres">
      <dgm:prSet presAssocID="{6AA039C0-3A27-46DB-B54F-1A47E521FD42}" presName="rootText" presStyleLbl="node1" presStyleIdx="15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2659D373-CD71-418F-B9F4-C6D34CE1ACE1}" type="pres">
      <dgm:prSet presAssocID="{6AA039C0-3A27-46DB-B54F-1A47E521FD42}" presName="titleText2" presStyleLbl="fgAcc1" presStyleIdx="15" presStyleCnt="21">
        <dgm:presLayoutVars>
          <dgm:chMax val="0"/>
          <dgm:chPref val="0"/>
        </dgm:presLayoutVars>
      </dgm:prSet>
      <dgm:spPr/>
    </dgm:pt>
    <dgm:pt modelId="{6638643F-54A2-4408-B9A2-A01651975A12}" type="pres">
      <dgm:prSet presAssocID="{6AA039C0-3A27-46DB-B54F-1A47E521FD42}" presName="rootConnector" presStyleLbl="node4" presStyleIdx="0" presStyleCnt="0"/>
      <dgm:spPr/>
    </dgm:pt>
    <dgm:pt modelId="{B400C684-8509-4E89-913B-FD36DE5C3D4D}" type="pres">
      <dgm:prSet presAssocID="{6AA039C0-3A27-46DB-B54F-1A47E521FD42}" presName="hierChild4" presStyleCnt="0"/>
      <dgm:spPr/>
    </dgm:pt>
    <dgm:pt modelId="{73BACE9A-0940-4A0A-8983-6F829947DC6A}" type="pres">
      <dgm:prSet presAssocID="{B3F44E30-C18A-4F27-99DB-E3A5C5452D29}" presName="Name37" presStyleLbl="parChTrans1D4" presStyleIdx="13" presStyleCnt="18"/>
      <dgm:spPr/>
    </dgm:pt>
    <dgm:pt modelId="{8AF04996-7558-4C21-9AFA-000F7573F9E3}" type="pres">
      <dgm:prSet presAssocID="{EE772719-6775-4EE8-8B17-DFB08A4CF246}" presName="hierRoot2" presStyleCnt="0">
        <dgm:presLayoutVars>
          <dgm:hierBranch val="init"/>
        </dgm:presLayoutVars>
      </dgm:prSet>
      <dgm:spPr/>
    </dgm:pt>
    <dgm:pt modelId="{1FC3B939-26C7-4D3A-BC09-0E9A656FBBF8}" type="pres">
      <dgm:prSet presAssocID="{EE772719-6775-4EE8-8B17-DFB08A4CF246}" presName="rootComposite" presStyleCnt="0"/>
      <dgm:spPr/>
    </dgm:pt>
    <dgm:pt modelId="{CCE6CB73-4B5B-4D13-85D9-9E632162262D}" type="pres">
      <dgm:prSet presAssocID="{EE772719-6775-4EE8-8B17-DFB08A4CF246}" presName="rootText" presStyleLbl="node1" presStyleIdx="16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144F5497-37AD-436F-913D-A7A667E693E1}" type="pres">
      <dgm:prSet presAssocID="{EE772719-6775-4EE8-8B17-DFB08A4CF246}" presName="titleText2" presStyleLbl="fgAcc1" presStyleIdx="16" presStyleCnt="21">
        <dgm:presLayoutVars>
          <dgm:chMax val="0"/>
          <dgm:chPref val="0"/>
        </dgm:presLayoutVars>
      </dgm:prSet>
      <dgm:spPr/>
    </dgm:pt>
    <dgm:pt modelId="{0714933B-BA31-454B-BF3B-3FDFCCF59B68}" type="pres">
      <dgm:prSet presAssocID="{EE772719-6775-4EE8-8B17-DFB08A4CF246}" presName="rootConnector" presStyleLbl="node4" presStyleIdx="0" presStyleCnt="0"/>
      <dgm:spPr/>
    </dgm:pt>
    <dgm:pt modelId="{28D3C395-0AEB-4AC3-9A22-45984D456DD3}" type="pres">
      <dgm:prSet presAssocID="{EE772719-6775-4EE8-8B17-DFB08A4CF246}" presName="hierChild4" presStyleCnt="0"/>
      <dgm:spPr/>
    </dgm:pt>
    <dgm:pt modelId="{903F7D37-D5FA-4AC6-8794-9033E01B1A7B}" type="pres">
      <dgm:prSet presAssocID="{EE772719-6775-4EE8-8B17-DFB08A4CF246}" presName="hierChild5" presStyleCnt="0"/>
      <dgm:spPr/>
    </dgm:pt>
    <dgm:pt modelId="{36B7F33F-EC1E-4338-81D4-151956B3B8D6}" type="pres">
      <dgm:prSet presAssocID="{6AA039C0-3A27-46DB-B54F-1A47E521FD42}" presName="hierChild5" presStyleCnt="0"/>
      <dgm:spPr/>
    </dgm:pt>
    <dgm:pt modelId="{4A858DBC-B0E2-4F22-96BE-A5ED6FFE270F}" type="pres">
      <dgm:prSet presAssocID="{DE990342-487A-4B7E-A84A-85DD9394EDE7}" presName="Name37" presStyleLbl="parChTrans1D4" presStyleIdx="14" presStyleCnt="18"/>
      <dgm:spPr/>
    </dgm:pt>
    <dgm:pt modelId="{50673C0F-CC3F-48AE-8FEE-A4B00540C3F3}" type="pres">
      <dgm:prSet presAssocID="{889F4705-731B-4CE7-B43E-1770DA0B4D2E}" presName="hierRoot2" presStyleCnt="0">
        <dgm:presLayoutVars>
          <dgm:hierBranch val="init"/>
        </dgm:presLayoutVars>
      </dgm:prSet>
      <dgm:spPr/>
    </dgm:pt>
    <dgm:pt modelId="{27FE7412-690A-4BDF-915C-B8C32A52A889}" type="pres">
      <dgm:prSet presAssocID="{889F4705-731B-4CE7-B43E-1770DA0B4D2E}" presName="rootComposite" presStyleCnt="0"/>
      <dgm:spPr/>
    </dgm:pt>
    <dgm:pt modelId="{0605661E-70BA-4EB7-BC8B-16054D5CC210}" type="pres">
      <dgm:prSet presAssocID="{889F4705-731B-4CE7-B43E-1770DA0B4D2E}" presName="rootText" presStyleLbl="node1" presStyleIdx="17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C9FEB795-D28B-4A3F-833C-2065C495AD41}" type="pres">
      <dgm:prSet presAssocID="{889F4705-731B-4CE7-B43E-1770DA0B4D2E}" presName="titleText2" presStyleLbl="fgAcc1" presStyleIdx="17" presStyleCnt="2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A8850D12-D6D1-4193-BD01-F43438D30A69}" type="pres">
      <dgm:prSet presAssocID="{889F4705-731B-4CE7-B43E-1770DA0B4D2E}" presName="rootConnector" presStyleLbl="node4" presStyleIdx="0" presStyleCnt="0"/>
      <dgm:spPr/>
    </dgm:pt>
    <dgm:pt modelId="{E6AB4D17-BE4D-48D0-8EBB-81770368D0C5}" type="pres">
      <dgm:prSet presAssocID="{889F4705-731B-4CE7-B43E-1770DA0B4D2E}" presName="hierChild4" presStyleCnt="0"/>
      <dgm:spPr/>
    </dgm:pt>
    <dgm:pt modelId="{77582ECD-869E-4C80-9F86-A925ECCA8931}" type="pres">
      <dgm:prSet presAssocID="{E39EA9E7-C710-475C-BBCF-08425239DBEB}" presName="Name37" presStyleLbl="parChTrans1D4" presStyleIdx="15" presStyleCnt="18"/>
      <dgm:spPr/>
    </dgm:pt>
    <dgm:pt modelId="{A08B218B-10FC-4691-BA4F-AA1521244E00}" type="pres">
      <dgm:prSet presAssocID="{E7C1098D-1F2A-48AA-BEA0-0A4D4912C49B}" presName="hierRoot2" presStyleCnt="0">
        <dgm:presLayoutVars>
          <dgm:hierBranch val="init"/>
        </dgm:presLayoutVars>
      </dgm:prSet>
      <dgm:spPr/>
    </dgm:pt>
    <dgm:pt modelId="{C949B2A6-218A-4114-8FED-934A783AEF22}" type="pres">
      <dgm:prSet presAssocID="{E7C1098D-1F2A-48AA-BEA0-0A4D4912C49B}" presName="rootComposite" presStyleCnt="0"/>
      <dgm:spPr/>
    </dgm:pt>
    <dgm:pt modelId="{C98215DC-39AB-422E-80DD-96A28952E6C5}" type="pres">
      <dgm:prSet presAssocID="{E7C1098D-1F2A-48AA-BEA0-0A4D4912C49B}" presName="rootText" presStyleLbl="node1" presStyleIdx="18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7AEAE03-AF2C-492D-81CF-0520D8A747AF}" type="pres">
      <dgm:prSet presAssocID="{E7C1098D-1F2A-48AA-BEA0-0A4D4912C49B}" presName="titleText2" presStyleLbl="fgAcc1" presStyleIdx="18" presStyleCnt="21">
        <dgm:presLayoutVars>
          <dgm:chMax val="0"/>
          <dgm:chPref val="0"/>
        </dgm:presLayoutVars>
      </dgm:prSet>
      <dgm:spPr/>
    </dgm:pt>
    <dgm:pt modelId="{3E368A0D-2D2F-4875-A086-C5C1CF7D7BA6}" type="pres">
      <dgm:prSet presAssocID="{E7C1098D-1F2A-48AA-BEA0-0A4D4912C49B}" presName="rootConnector" presStyleLbl="node4" presStyleIdx="0" presStyleCnt="0"/>
      <dgm:spPr/>
    </dgm:pt>
    <dgm:pt modelId="{CC4A6507-BA84-4FB7-BCCF-1F053CD0C59F}" type="pres">
      <dgm:prSet presAssocID="{E7C1098D-1F2A-48AA-BEA0-0A4D4912C49B}" presName="hierChild4" presStyleCnt="0"/>
      <dgm:spPr/>
    </dgm:pt>
    <dgm:pt modelId="{3BA7CA01-F702-4EE0-8918-1A98EF72A895}" type="pres">
      <dgm:prSet presAssocID="{E7C1098D-1F2A-48AA-BEA0-0A4D4912C49B}" presName="hierChild5" presStyleCnt="0"/>
      <dgm:spPr/>
    </dgm:pt>
    <dgm:pt modelId="{BEDEBFBE-C623-441F-BEF3-8B35ACE9F40E}" type="pres">
      <dgm:prSet presAssocID="{889F4705-731B-4CE7-B43E-1770DA0B4D2E}" presName="hierChild5" presStyleCnt="0"/>
      <dgm:spPr/>
    </dgm:pt>
    <dgm:pt modelId="{CCD53C79-F085-4510-801F-FC7D28DD39C0}" type="pres">
      <dgm:prSet presAssocID="{A7CDA028-6B91-49E3-A6F1-A7F1DEBDA4C6}" presName="hierChild5" presStyleCnt="0"/>
      <dgm:spPr/>
    </dgm:pt>
    <dgm:pt modelId="{76A37118-EA1A-4301-9BA7-8D0AF3286DFD}" type="pres">
      <dgm:prSet presAssocID="{39F1BAFF-958F-469D-B97A-F2CE25BACFDD}" presName="Name37" presStyleLbl="parChTrans1D4" presStyleIdx="16" presStyleCnt="18"/>
      <dgm:spPr/>
    </dgm:pt>
    <dgm:pt modelId="{C20F9E47-9462-4996-B6E1-AFC35556089D}" type="pres">
      <dgm:prSet presAssocID="{061CDDDD-5DB0-46D6-B4F8-8841B8C6214C}" presName="hierRoot2" presStyleCnt="0">
        <dgm:presLayoutVars>
          <dgm:hierBranch val="init"/>
        </dgm:presLayoutVars>
      </dgm:prSet>
      <dgm:spPr/>
    </dgm:pt>
    <dgm:pt modelId="{9A5EA385-A679-45CE-85E9-54CD18631C0B}" type="pres">
      <dgm:prSet presAssocID="{061CDDDD-5DB0-46D6-B4F8-8841B8C6214C}" presName="rootComposite" presStyleCnt="0"/>
      <dgm:spPr/>
    </dgm:pt>
    <dgm:pt modelId="{33A712DB-BA33-4C07-A3C2-107FA303F817}" type="pres">
      <dgm:prSet presAssocID="{061CDDDD-5DB0-46D6-B4F8-8841B8C6214C}" presName="rootText" presStyleLbl="node1" presStyleIdx="19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B011C95-E627-4938-A61F-58171A5B4C5A}" type="pres">
      <dgm:prSet presAssocID="{061CDDDD-5DB0-46D6-B4F8-8841B8C6214C}" presName="titleText2" presStyleLbl="fgAcc1" presStyleIdx="19" presStyleCnt="2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B5D503AA-18E1-4244-9947-0915446DCDAA}" type="pres">
      <dgm:prSet presAssocID="{061CDDDD-5DB0-46D6-B4F8-8841B8C6214C}" presName="rootConnector" presStyleLbl="node4" presStyleIdx="0" presStyleCnt="0"/>
      <dgm:spPr/>
    </dgm:pt>
    <dgm:pt modelId="{7844BF67-859D-4121-9295-D8D989EBAF37}" type="pres">
      <dgm:prSet presAssocID="{061CDDDD-5DB0-46D6-B4F8-8841B8C6214C}" presName="hierChild4" presStyleCnt="0"/>
      <dgm:spPr/>
    </dgm:pt>
    <dgm:pt modelId="{9F0E7C37-70D7-4ECB-BC23-4AACA4CB0945}" type="pres">
      <dgm:prSet presAssocID="{A8AC85F8-9540-4749-AAFE-E8981D32FE7C}" presName="Name37" presStyleLbl="parChTrans1D4" presStyleIdx="17" presStyleCnt="18"/>
      <dgm:spPr/>
    </dgm:pt>
    <dgm:pt modelId="{5FABBB42-8774-4889-A59C-95BAECAC84CD}" type="pres">
      <dgm:prSet presAssocID="{5CD355CA-F162-4714-8E9A-DC4369B9D7F7}" presName="hierRoot2" presStyleCnt="0">
        <dgm:presLayoutVars>
          <dgm:hierBranch val="init"/>
        </dgm:presLayoutVars>
      </dgm:prSet>
      <dgm:spPr/>
    </dgm:pt>
    <dgm:pt modelId="{F7E824BD-8DF3-4698-8D62-2F9ED73A61D0}" type="pres">
      <dgm:prSet presAssocID="{5CD355CA-F162-4714-8E9A-DC4369B9D7F7}" presName="rootComposite" presStyleCnt="0"/>
      <dgm:spPr/>
    </dgm:pt>
    <dgm:pt modelId="{65144BC1-9FD8-4A3C-91C3-8C5257FAA6C5}" type="pres">
      <dgm:prSet presAssocID="{5CD355CA-F162-4714-8E9A-DC4369B9D7F7}" presName="rootText" presStyleLbl="node1" presStyleIdx="20" presStyleCnt="2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BB8DC85E-CF5D-4D1C-82DC-3804311D5B9A}" type="pres">
      <dgm:prSet presAssocID="{5CD355CA-F162-4714-8E9A-DC4369B9D7F7}" presName="titleText2" presStyleLbl="fgAcc1" presStyleIdx="20" presStyleCnt="21">
        <dgm:presLayoutVars>
          <dgm:chMax val="0"/>
          <dgm:chPref val="0"/>
        </dgm:presLayoutVars>
      </dgm:prSet>
      <dgm:spPr/>
    </dgm:pt>
    <dgm:pt modelId="{AFE7BFD4-990F-4F5E-8849-634AA2FD2B45}" type="pres">
      <dgm:prSet presAssocID="{5CD355CA-F162-4714-8E9A-DC4369B9D7F7}" presName="rootConnector" presStyleLbl="node4" presStyleIdx="0" presStyleCnt="0"/>
      <dgm:spPr/>
    </dgm:pt>
    <dgm:pt modelId="{2736FEE8-48C4-4056-BAB1-66085F928658}" type="pres">
      <dgm:prSet presAssocID="{5CD355CA-F162-4714-8E9A-DC4369B9D7F7}" presName="hierChild4" presStyleCnt="0"/>
      <dgm:spPr/>
    </dgm:pt>
    <dgm:pt modelId="{1A12A245-BF70-4381-921C-7CB16B5A406B}" type="pres">
      <dgm:prSet presAssocID="{5CD355CA-F162-4714-8E9A-DC4369B9D7F7}" presName="hierChild5" presStyleCnt="0"/>
      <dgm:spPr/>
    </dgm:pt>
    <dgm:pt modelId="{D0479218-281F-4163-B9F2-C785DCFD34CD}" type="pres">
      <dgm:prSet presAssocID="{061CDDDD-5DB0-46D6-B4F8-8841B8C6214C}" presName="hierChild5" presStyleCnt="0"/>
      <dgm:spPr/>
    </dgm:pt>
    <dgm:pt modelId="{8AAE3B82-07C5-4713-B865-BC0652EDD4A3}" type="pres">
      <dgm:prSet presAssocID="{EDDE22A2-0AC6-4FF8-894A-AC5BB8BD75FE}" presName="hierChild5" presStyleCnt="0"/>
      <dgm:spPr/>
    </dgm:pt>
    <dgm:pt modelId="{2072D5A4-76BC-4472-B16E-A818EAD93FAD}" type="pres">
      <dgm:prSet presAssocID="{30EBAB37-D37A-4C5F-85BD-C014796AF389}" presName="hierChild5" presStyleCnt="0"/>
      <dgm:spPr/>
    </dgm:pt>
    <dgm:pt modelId="{5D72C149-F3E6-4D55-96A7-7EC40EAD8C70}" type="pres">
      <dgm:prSet presAssocID="{D046B888-596E-41A4-9272-6830519ACD05}" presName="hierChild3" presStyleCnt="0"/>
      <dgm:spPr/>
    </dgm:pt>
  </dgm:ptLst>
  <dgm:cxnLst>
    <dgm:cxn modelId="{48C2B35A-5A9B-4ECE-8DC9-3A045F374694}" type="presOf" srcId="{BAEBFCF2-3BE9-4AC7-A74A-5E9C4EF497E0}" destId="{2E5C3431-6C53-44F0-A3DB-DB640BB7FBED}" srcOrd="1" destOrd="0" presId="urn:microsoft.com/office/officeart/2008/layout/NameandTitleOrganizationalChart"/>
    <dgm:cxn modelId="{3174F3A7-744F-434E-AF14-85EA286D597F}" type="presOf" srcId="{EE772719-6775-4EE8-8B17-DFB08A4CF246}" destId="{CCE6CB73-4B5B-4D13-85D9-9E632162262D}" srcOrd="0" destOrd="0" presId="urn:microsoft.com/office/officeart/2008/layout/NameandTitleOrganizationalChart"/>
    <dgm:cxn modelId="{93F4C4F9-16A8-4C4A-ACC7-8A788E182123}" type="presOf" srcId="{8EC68148-12CD-49BF-8F11-C151FCB3499E}" destId="{C9FEB795-D28B-4A3F-833C-2065C495AD41}" srcOrd="0" destOrd="0" presId="urn:microsoft.com/office/officeart/2008/layout/NameandTitleOrganizationalChart"/>
    <dgm:cxn modelId="{344EBFD5-C062-4CB2-B43C-B966104DA10C}" type="presOf" srcId="{6AA039C0-3A27-46DB-B54F-1A47E521FD42}" destId="{F2FD45F0-72A4-4F3B-9193-8473A48F05D3}" srcOrd="0" destOrd="0" presId="urn:microsoft.com/office/officeart/2008/layout/NameandTitleOrganizationalChart"/>
    <dgm:cxn modelId="{B3C9E9B4-0BDB-4AB3-96F7-AEBCA71AFD46}" type="presOf" srcId="{E39EA9E7-C710-475C-BBCF-08425239DBEB}" destId="{77582ECD-869E-4C80-9F86-A925ECCA8931}" srcOrd="0" destOrd="0" presId="urn:microsoft.com/office/officeart/2008/layout/NameandTitleOrganizationalChart"/>
    <dgm:cxn modelId="{28E8D61C-45AB-4EFD-B2E6-B98EF97E5217}" type="presOf" srcId="{56B8BC8B-52FD-4D15-8D7D-1FF8E813314E}" destId="{9B011C95-E627-4938-A61F-58171A5B4C5A}" srcOrd="0" destOrd="0" presId="urn:microsoft.com/office/officeart/2008/layout/NameandTitleOrganizationalChart"/>
    <dgm:cxn modelId="{4318FBA3-7626-4B67-B5E2-AB6A58E1976B}" srcId="{061CDDDD-5DB0-46D6-B4F8-8841B8C6214C}" destId="{5CD355CA-F162-4714-8E9A-DC4369B9D7F7}" srcOrd="0" destOrd="0" parTransId="{A8AC85F8-9540-4749-AAFE-E8981D32FE7C}" sibTransId="{3E4B8D23-ADA0-4130-AEC4-59DB1112A1E1}"/>
    <dgm:cxn modelId="{D1711973-B93A-43CA-A979-D07D92AA20C4}" srcId="{30EBAB37-D37A-4C5F-85BD-C014796AF389}" destId="{EDDE22A2-0AC6-4FF8-894A-AC5BB8BD75FE}" srcOrd="1" destOrd="0" parTransId="{BDFED701-EAE4-4FCE-A622-353ED0BB4EB3}" sibTransId="{53D5246F-C47D-4E7F-91FD-43A3D185552A}"/>
    <dgm:cxn modelId="{4FD7FD55-CA89-429E-99D0-AE61EF5DB5E6}" srcId="{9CBD8339-EEA8-41D4-BC03-EAA834548E12}" destId="{3E3E3A3F-6C84-459C-BEE2-4098568DE8AE}" srcOrd="0" destOrd="0" parTransId="{C0418959-300B-4DD7-8962-C7D13575505A}" sibTransId="{5F084341-16D5-4E27-A68D-958AF443C813}"/>
    <dgm:cxn modelId="{5F8978E0-24EB-481E-8D96-727D14E8B8F2}" type="presOf" srcId="{061CDDDD-5DB0-46D6-B4F8-8841B8C6214C}" destId="{B5D503AA-18E1-4244-9947-0915446DCDAA}" srcOrd="1" destOrd="0" presId="urn:microsoft.com/office/officeart/2008/layout/NameandTitleOrganizationalChart"/>
    <dgm:cxn modelId="{1726B0A5-5EFA-4001-A8B2-EA8239E77342}" srcId="{EDDE22A2-0AC6-4FF8-894A-AC5BB8BD75FE}" destId="{9CBD8339-EEA8-41D4-BC03-EAA834548E12}" srcOrd="1" destOrd="0" parTransId="{E4784C40-A861-4A16-BD9E-8E4F6CF703FB}" sibTransId="{FFB81F40-4EE1-4199-8FEA-1D285F6785E4}"/>
    <dgm:cxn modelId="{A16C14EF-3DF3-45CB-BBA6-DB885C84CEA3}" type="presOf" srcId="{EA7585BF-AA03-4A48-A51F-0D4FA423B767}" destId="{2EE52937-E78E-496C-8603-7AF353F21126}" srcOrd="0" destOrd="0" presId="urn:microsoft.com/office/officeart/2008/layout/NameandTitleOrganizationalChart"/>
    <dgm:cxn modelId="{A9C53984-6273-4462-AAB5-C45207333721}" type="presOf" srcId="{DE990342-487A-4B7E-A84A-85DD9394EDE7}" destId="{4A858DBC-B0E2-4F22-96BE-A5ED6FFE270F}" srcOrd="0" destOrd="0" presId="urn:microsoft.com/office/officeart/2008/layout/NameandTitleOrganizationalChart"/>
    <dgm:cxn modelId="{5B5798D9-80E0-47A0-AE8A-BF6502167976}" type="presOf" srcId="{BDFED701-EAE4-4FCE-A622-353ED0BB4EB3}" destId="{70888323-7540-4F21-8E0A-0B9BD4DBE274}" srcOrd="0" destOrd="0" presId="urn:microsoft.com/office/officeart/2008/layout/NameandTitleOrganizationalChart"/>
    <dgm:cxn modelId="{41B4B618-BAEC-4E6E-9FF0-8A439B6991FE}" type="presOf" srcId="{39F1BAFF-958F-469D-B97A-F2CE25BACFDD}" destId="{76A37118-EA1A-4301-9BA7-8D0AF3286DFD}" srcOrd="0" destOrd="0" presId="urn:microsoft.com/office/officeart/2008/layout/NameandTitleOrganizationalChart"/>
    <dgm:cxn modelId="{BECD31C1-B462-4E96-BDD8-EAB7804EE594}" type="presOf" srcId="{D046B888-596E-41A4-9272-6830519ACD05}" destId="{068CE512-E8E4-4CC3-AB5F-7FCD373A9222}" srcOrd="0" destOrd="0" presId="urn:microsoft.com/office/officeart/2008/layout/NameandTitleOrganizationalChart"/>
    <dgm:cxn modelId="{5D7B100B-3C10-4E60-9084-5209B3E9CE09}" type="presOf" srcId="{5CD355CA-F162-4714-8E9A-DC4369B9D7F7}" destId="{65144BC1-9FD8-4A3C-91C3-8C5257FAA6C5}" srcOrd="0" destOrd="0" presId="urn:microsoft.com/office/officeart/2008/layout/NameandTitleOrganizationalChart"/>
    <dgm:cxn modelId="{47AE4631-78F6-497C-98BE-52782547A589}" type="presOf" srcId="{6B550C3E-2DFF-410C-872D-5730A134AE57}" destId="{E34D889A-68B8-4CE0-997D-E8A13C87D427}" srcOrd="0" destOrd="0" presId="urn:microsoft.com/office/officeart/2008/layout/NameandTitleOrganizationalChart"/>
    <dgm:cxn modelId="{44967251-4290-4832-A923-429446DC9878}" srcId="{5329723A-8878-49A5-AF2C-1E249A390088}" destId="{BAEBFCF2-3BE9-4AC7-A74A-5E9C4EF497E0}" srcOrd="0" destOrd="0" parTransId="{4D29C255-E7C0-43CD-B09C-07C29BB29DBD}" sibTransId="{47638D48-471A-4413-924B-BB481FF54DF0}"/>
    <dgm:cxn modelId="{FB9FD88C-C534-4B7C-B6AB-E57BF92600D5}" type="presOf" srcId="{00D6836D-C0B9-4093-9690-339CD385B4A9}" destId="{1E8AF34A-4C9A-4893-AEAF-D3B6312AA168}" srcOrd="0" destOrd="0" presId="urn:microsoft.com/office/officeart/2008/layout/NameandTitleOrganizationalChart"/>
    <dgm:cxn modelId="{0205BE10-4575-4725-AA59-2560E1C9D777}" type="presOf" srcId="{5F084341-16D5-4E27-A68D-958AF443C813}" destId="{E88B4190-9CBD-457A-9CFA-AC2F1FF00F41}" srcOrd="0" destOrd="0" presId="urn:microsoft.com/office/officeart/2008/layout/NameandTitleOrganizationalChart"/>
    <dgm:cxn modelId="{21E6787A-9F62-423C-AEC2-D0085295D3D1}" type="presOf" srcId="{0C70C125-7676-499A-8258-830B3A882662}" destId="{EA9A69B3-5CDA-4D52-B1FF-4C579E2580BC}" srcOrd="1" destOrd="0" presId="urn:microsoft.com/office/officeart/2008/layout/NameandTitleOrganizationalChart"/>
    <dgm:cxn modelId="{9F1D7379-B236-44C5-A8C0-AFA8CC7044C2}" type="presOf" srcId="{E4784C40-A861-4A16-BD9E-8E4F6CF703FB}" destId="{0E618C73-D6AE-4572-A08B-5A5089AD35CA}" srcOrd="0" destOrd="0" presId="urn:microsoft.com/office/officeart/2008/layout/NameandTitleOrganizationalChart"/>
    <dgm:cxn modelId="{630BB98A-67C6-4DF7-AF06-5AA8BCF22C08}" type="presOf" srcId="{BAEBFCF2-3BE9-4AC7-A74A-5E9C4EF497E0}" destId="{59F58E6B-49D4-43AC-9B23-16C7FD8D210C}" srcOrd="0" destOrd="0" presId="urn:microsoft.com/office/officeart/2008/layout/NameandTitleOrganizationalChart"/>
    <dgm:cxn modelId="{24982DCD-96A5-48A9-9C59-39F372A8E483}" srcId="{D046B888-596E-41A4-9272-6830519ACD05}" destId="{30EBAB37-D37A-4C5F-85BD-C014796AF389}" srcOrd="0" destOrd="0" parTransId="{8A35E2AC-EA51-4C52-B702-1A760E5659C2}" sibTransId="{CD779911-F895-4D31-8A3F-99F13B2E5545}"/>
    <dgm:cxn modelId="{FF32C6BF-4BB6-4BAA-87A8-2B980939A156}" type="presOf" srcId="{B88168DA-F663-4D08-A6E5-DB6B9FDD9F65}" destId="{0C9332EA-E725-4DDD-8A83-9A793B291360}" srcOrd="0" destOrd="0" presId="urn:microsoft.com/office/officeart/2008/layout/NameandTitleOrganizationalChart"/>
    <dgm:cxn modelId="{69824E41-6F3D-477A-BF46-56121660F44E}" srcId="{EDDE22A2-0AC6-4FF8-894A-AC5BB8BD75FE}" destId="{061CDDDD-5DB0-46D6-B4F8-8841B8C6214C}" srcOrd="3" destOrd="0" parTransId="{39F1BAFF-958F-469D-B97A-F2CE25BACFDD}" sibTransId="{56B8BC8B-52FD-4D15-8D7D-1FF8E813314E}"/>
    <dgm:cxn modelId="{DC82B06B-E058-4396-BDBF-C47FD6455EB5}" type="presOf" srcId="{241A2D84-EAC4-4C51-B520-3061E5AECC3B}" destId="{7934484E-9BB2-4BB0-82F3-71770981AD0C}" srcOrd="0" destOrd="0" presId="urn:microsoft.com/office/officeart/2008/layout/NameandTitleOrganizationalChart"/>
    <dgm:cxn modelId="{F2A76056-B3E6-4172-B9AD-623261C26345}" srcId="{EDDE22A2-0AC6-4FF8-894A-AC5BB8BD75FE}" destId="{84126D9A-F52A-48CD-B6BD-C6EA5FBE9D0E}" srcOrd="0" destOrd="0" parTransId="{FEAA862E-9B2B-41F7-9D1C-75023EDFFD4C}" sibTransId="{241A2D84-EAC4-4C51-B520-3061E5AECC3B}"/>
    <dgm:cxn modelId="{79D4AD8C-87D6-4110-AA16-799F7037A0CA}" type="presOf" srcId="{889F4705-731B-4CE7-B43E-1770DA0B4D2E}" destId="{0605661E-70BA-4EB7-BC8B-16054D5CC210}" srcOrd="0" destOrd="0" presId="urn:microsoft.com/office/officeart/2008/layout/NameandTitleOrganizationalChart"/>
    <dgm:cxn modelId="{1FF32B02-7D96-4F6D-A044-2F699AAC6BA9}" srcId="{84126D9A-F52A-48CD-B6BD-C6EA5FBE9D0E}" destId="{168E31C7-DD92-4221-87A9-1A7532720692}" srcOrd="0" destOrd="0" parTransId="{069FD908-305C-4A77-8598-C6C9B0617281}" sibTransId="{6B550C3E-2DFF-410C-872D-5730A134AE57}"/>
    <dgm:cxn modelId="{7AF25446-E742-4FE5-99DA-368A71254271}" srcId="{06C0EA14-0E2A-41AC-AFF2-70AA9BB84FCF}" destId="{D046B888-596E-41A4-9272-6830519ACD05}" srcOrd="0" destOrd="0" parTransId="{36DBFB71-27A9-4FD6-B50E-9E47373FB18C}" sibTransId="{286FDEBD-3434-4A18-AF93-3ED0A92AA9FC}"/>
    <dgm:cxn modelId="{5C868E51-3AE9-4759-962B-ABA13EAF18D5}" type="presOf" srcId="{30EBAB37-D37A-4C5F-85BD-C014796AF389}" destId="{4002BFA0-9970-48C2-B033-7EB482884990}" srcOrd="0" destOrd="0" presId="urn:microsoft.com/office/officeart/2008/layout/NameandTitleOrganizationalChart"/>
    <dgm:cxn modelId="{51CEB69E-948B-4D6B-9533-45C20F64CFF3}" srcId="{A7CDA028-6B91-49E3-A6F1-A7F1DEBDA4C6}" destId="{889F4705-731B-4CE7-B43E-1770DA0B4D2E}" srcOrd="4" destOrd="0" parTransId="{DE990342-487A-4B7E-A84A-85DD9394EDE7}" sibTransId="{8EC68148-12CD-49BF-8F11-C151FCB3499E}"/>
    <dgm:cxn modelId="{46CC62A0-D3A5-4B71-9682-BD2C7E2AE21B}" srcId="{A7CDA028-6B91-49E3-A6F1-A7F1DEBDA4C6}" destId="{6AA039C0-3A27-46DB-B54F-1A47E521FD42}" srcOrd="3" destOrd="0" parTransId="{5D0CDFEF-9C2E-4E8F-94C0-88CF216279F4}" sibTransId="{DF15D571-DDC9-4EDD-99B6-44C98EAF9388}"/>
    <dgm:cxn modelId="{3CC002C3-DA0A-4AEE-AB9F-04369C87C3E3}" type="presOf" srcId="{84126D9A-F52A-48CD-B6BD-C6EA5FBE9D0E}" destId="{FBE0BFE7-0DE0-42A8-8066-1B1F72B9A801}" srcOrd="1" destOrd="0" presId="urn:microsoft.com/office/officeart/2008/layout/NameandTitleOrganizationalChart"/>
    <dgm:cxn modelId="{B688694C-681E-4E4C-8F3C-B356D64AC664}" type="presOf" srcId="{EE772719-6775-4EE8-8B17-DFB08A4CF246}" destId="{0714933B-BA31-454B-BF3B-3FDFCCF59B68}" srcOrd="1" destOrd="0" presId="urn:microsoft.com/office/officeart/2008/layout/NameandTitleOrganizationalChart"/>
    <dgm:cxn modelId="{EFA95AC4-B4AE-445D-9BDC-A0EC6A115C4C}" type="presOf" srcId="{3A78B024-5AFF-46C7-A221-570D556821C4}" destId="{7BC5967E-EA43-4820-9C7E-069AAB4373EA}" srcOrd="0" destOrd="0" presId="urn:microsoft.com/office/officeart/2008/layout/NameandTitleOrganizationalChart"/>
    <dgm:cxn modelId="{C7E15CAF-5D9D-4091-9A28-6D957201B3B8}" type="presOf" srcId="{A7CDA028-6B91-49E3-A6F1-A7F1DEBDA4C6}" destId="{1FD62213-6D35-4CE5-8F60-EE3451593DD6}" srcOrd="0" destOrd="0" presId="urn:microsoft.com/office/officeart/2008/layout/NameandTitleOrganizationalChart"/>
    <dgm:cxn modelId="{2F3FA39F-3BF6-43E7-B083-78339DD463AC}" srcId="{EDDE22A2-0AC6-4FF8-894A-AC5BB8BD75FE}" destId="{A7CDA028-6B91-49E3-A6F1-A7F1DEBDA4C6}" srcOrd="2" destOrd="0" parTransId="{8E9B9B7F-FC21-4FA1-A4CE-DD40777DD674}" sibTransId="{0B9F46A3-F0CF-4BBA-851E-63BA1E9951A8}"/>
    <dgm:cxn modelId="{ABB7681C-9C0B-4A7C-BD1B-D52BCA59F8A6}" type="presOf" srcId="{E7C1098D-1F2A-48AA-BEA0-0A4D4912C49B}" destId="{3E368A0D-2D2F-4875-A086-C5C1CF7D7BA6}" srcOrd="1" destOrd="0" presId="urn:microsoft.com/office/officeart/2008/layout/NameandTitleOrganizationalChart"/>
    <dgm:cxn modelId="{74C0B996-CB4E-495A-8474-846ECFA16AEA}" type="presOf" srcId="{20190677-80A5-4EAF-966C-57E1D16CDFEE}" destId="{08DE9EE6-359B-4096-A7BB-DF3D9D345220}" srcOrd="0" destOrd="0" presId="urn:microsoft.com/office/officeart/2008/layout/NameandTitleOrganizationalChart"/>
    <dgm:cxn modelId="{EA30E0C8-2AA0-4191-A637-70FDAA7D10E8}" type="presOf" srcId="{75291D34-23DA-47E2-B8CB-C0A628D859D4}" destId="{886FCE52-107F-46D4-9A3D-D2E173D406AE}" srcOrd="0" destOrd="0" presId="urn:microsoft.com/office/officeart/2008/layout/NameandTitleOrganizationalChart"/>
    <dgm:cxn modelId="{481872B9-85BD-4FEB-AF28-F968694500DD}" type="presOf" srcId="{5329723A-8878-49A5-AF2C-1E249A390088}" destId="{AAC1FE13-8A4D-490A-8F38-AEED84F1827C}" srcOrd="0" destOrd="0" presId="urn:microsoft.com/office/officeart/2008/layout/NameandTitleOrganizationalChart"/>
    <dgm:cxn modelId="{0DE5FD7A-8ECC-4F5E-8F43-0ACCC68713E9}" type="presOf" srcId="{EDDE22A2-0AC6-4FF8-894A-AC5BB8BD75FE}" destId="{88C0B17F-273A-4E9B-8BD0-54E38AC52970}" srcOrd="1" destOrd="0" presId="urn:microsoft.com/office/officeart/2008/layout/NameandTitleOrganizationalChart"/>
    <dgm:cxn modelId="{7C49CC54-E447-4FFC-9674-1862D4C0B7CD}" type="presOf" srcId="{EDDE22A2-0AC6-4FF8-894A-AC5BB8BD75FE}" destId="{6555A6F1-E6F5-4614-ACDC-7219418EFFFA}" srcOrd="0" destOrd="0" presId="urn:microsoft.com/office/officeart/2008/layout/NameandTitleOrganizationalChart"/>
    <dgm:cxn modelId="{976B63E8-7BEA-4DA3-A493-F4A4ED6A7391}" type="presOf" srcId="{061CDDDD-5DB0-46D6-B4F8-8841B8C6214C}" destId="{33A712DB-BA33-4C07-A3C2-107FA303F817}" srcOrd="0" destOrd="0" presId="urn:microsoft.com/office/officeart/2008/layout/NameandTitleOrganizationalChart"/>
    <dgm:cxn modelId="{DA191537-CE08-4A02-BD9F-F943921289A6}" type="presOf" srcId="{3E3E3A3F-6C84-459C-BEE2-4098568DE8AE}" destId="{57CB18B2-6CAC-4942-8212-6DD462363753}" srcOrd="1" destOrd="0" presId="urn:microsoft.com/office/officeart/2008/layout/NameandTitleOrganizationalChart"/>
    <dgm:cxn modelId="{58379006-E8EE-43C2-BD92-75A16BC2DFFD}" srcId="{3774EF97-AC65-4998-80A4-D4474B34DBF6}" destId="{C5BED534-E37F-449A-9DCE-51E1F83662EC}" srcOrd="0" destOrd="0" parTransId="{E1F528BC-B9D1-4C3F-B215-5A0FB14A07B7}" sibTransId="{02E27380-AA93-4AF7-8A23-A2645CBFE209}"/>
    <dgm:cxn modelId="{10B1CDD6-4168-4285-B140-BD718033B443}" type="presOf" srcId="{286FDEBD-3434-4A18-AF93-3ED0A92AA9FC}" destId="{DBEC254D-90A9-44E7-AC5B-0D9FB11BC739}" srcOrd="0" destOrd="0" presId="urn:microsoft.com/office/officeart/2008/layout/NameandTitleOrganizationalChart"/>
    <dgm:cxn modelId="{0A067385-BBAE-4CDD-92C6-E80F7F9E671F}" type="presOf" srcId="{9CBD8339-EEA8-41D4-BC03-EAA834548E12}" destId="{4975C29F-E45B-4570-8E21-ACFD57ADD401}" srcOrd="1" destOrd="0" presId="urn:microsoft.com/office/officeart/2008/layout/NameandTitleOrganizationalChart"/>
    <dgm:cxn modelId="{C9391668-5461-4CAC-8009-E8EC27EEFE1F}" type="presOf" srcId="{F57076F1-1623-4D51-B94B-54AC6DD95667}" destId="{B34AC93A-E3E6-4EEA-A61B-97A0ADCC282C}" srcOrd="0" destOrd="0" presId="urn:microsoft.com/office/officeart/2008/layout/NameandTitleOrganizationalChart"/>
    <dgm:cxn modelId="{BFFC540C-4270-4791-96A6-498F288ABF12}" type="presOf" srcId="{2758BC7C-1874-466C-A3F1-352EAB629555}" destId="{B2424857-1DF6-434E-9315-E6D642918176}" srcOrd="0" destOrd="0" presId="urn:microsoft.com/office/officeart/2008/layout/NameandTitleOrganizationalChart"/>
    <dgm:cxn modelId="{85C187F1-18E0-4D24-9B2C-EE72A42D8A3D}" type="presOf" srcId="{06C0EA14-0E2A-41AC-AFF2-70AA9BB84FCF}" destId="{B3DA30C8-3358-463D-85C3-6409D56675F5}" srcOrd="0" destOrd="0" presId="urn:microsoft.com/office/officeart/2008/layout/NameandTitleOrganizationalChart"/>
    <dgm:cxn modelId="{EEE89D3F-795B-4DE3-9F24-34B6ED38B335}" type="presOf" srcId="{B46AEF87-6E77-4277-89C8-3A3018E0C32D}" destId="{AE73B27B-1ECB-4E82-8A1E-562151661042}" srcOrd="0" destOrd="0" presId="urn:microsoft.com/office/officeart/2008/layout/NameandTitleOrganizationalChart"/>
    <dgm:cxn modelId="{3F694510-C9CA-4DA8-8BAB-41BEDCDB59C7}" type="presOf" srcId="{C0418959-300B-4DD7-8962-C7D13575505A}" destId="{3B74D727-2626-4E0C-A24F-D91250EF8DFB}" srcOrd="0" destOrd="0" presId="urn:microsoft.com/office/officeart/2008/layout/NameandTitleOrganizationalChart"/>
    <dgm:cxn modelId="{FAAED038-1F0A-434D-B969-37207A3B5AAC}" type="presOf" srcId="{A7CDA028-6B91-49E3-A6F1-A7F1DEBDA4C6}" destId="{5DE8B3B8-BDD0-4F80-81CE-0ECB2766172F}" srcOrd="1" destOrd="0" presId="urn:microsoft.com/office/officeart/2008/layout/NameandTitleOrganizationalChart"/>
    <dgm:cxn modelId="{8AA1EAC0-E97C-4506-9A94-2D0EE0E26421}" type="presOf" srcId="{3E4B8D23-ADA0-4130-AEC4-59DB1112A1E1}" destId="{BB8DC85E-CF5D-4D1C-82DC-3804311D5B9A}" srcOrd="0" destOrd="0" presId="urn:microsoft.com/office/officeart/2008/layout/NameandTitleOrganizationalChart"/>
    <dgm:cxn modelId="{501DBF28-2309-4488-955D-4E709A6C0BB1}" type="presOf" srcId="{8E9B9B7F-FC21-4FA1-A4CE-DD40777DD674}" destId="{B5F482EC-F340-4732-A7A7-1C99BCEE4555}" srcOrd="0" destOrd="0" presId="urn:microsoft.com/office/officeart/2008/layout/NameandTitleOrganizationalChart"/>
    <dgm:cxn modelId="{F6C12B60-F329-49DB-BBD8-A4172AAE949E}" type="presOf" srcId="{C5BED534-E37F-449A-9DCE-51E1F83662EC}" destId="{380556F1-A35E-48C1-B7C6-CB4EEDC44AA5}" srcOrd="1" destOrd="0" presId="urn:microsoft.com/office/officeart/2008/layout/NameandTitleOrganizationalChart"/>
    <dgm:cxn modelId="{DC2663F4-B823-476B-82EE-A34E01280FF4}" type="presOf" srcId="{0B9F46A3-F0CF-4BBA-851E-63BA1E9951A8}" destId="{3E750847-13C8-4A20-9F6A-CE5BB3490AAC}" srcOrd="0" destOrd="0" presId="urn:microsoft.com/office/officeart/2008/layout/NameandTitleOrganizationalChart"/>
    <dgm:cxn modelId="{D11AFF6B-3E51-491D-A137-4991EA4CBD1A}" type="presOf" srcId="{0C70C125-7676-499A-8258-830B3A882662}" destId="{92FE07D6-7BA3-4CC8-87BC-D453D4EC2B2C}" srcOrd="0" destOrd="0" presId="urn:microsoft.com/office/officeart/2008/layout/NameandTitleOrganizationalChart"/>
    <dgm:cxn modelId="{9BE30080-140F-49FF-804A-2CEE299C6166}" type="presOf" srcId="{E7C1098D-1F2A-48AA-BEA0-0A4D4912C49B}" destId="{C98215DC-39AB-422E-80DD-96A28952E6C5}" srcOrd="0" destOrd="0" presId="urn:microsoft.com/office/officeart/2008/layout/NameandTitleOrganizationalChart"/>
    <dgm:cxn modelId="{F060E482-F17F-4099-B1E1-B46B9EC4E4EB}" type="presOf" srcId="{986DF621-E3A7-4A1C-9C12-EB8C5BC1ED17}" destId="{58CBC3D6-72DA-4A0D-814E-56B705EE87A0}" srcOrd="0" destOrd="0" presId="urn:microsoft.com/office/officeart/2008/layout/NameandTitleOrganizationalChart"/>
    <dgm:cxn modelId="{17D5D00F-B03B-4A3F-B46D-53C7BE3800D1}" type="presOf" srcId="{30E5476E-A636-4FA5-A48F-25C724DEC27E}" destId="{20F7DE38-BF92-4802-B23B-2F2C12731D2D}" srcOrd="0" destOrd="0" presId="urn:microsoft.com/office/officeart/2008/layout/NameandTitleOrganizationalChart"/>
    <dgm:cxn modelId="{921A8F17-D09E-4184-BBF7-AA475DB77319}" type="presOf" srcId="{84126D9A-F52A-48CD-B6BD-C6EA5FBE9D0E}" destId="{09363121-F4E5-43CF-94DD-D74A0B6C63A3}" srcOrd="0" destOrd="0" presId="urn:microsoft.com/office/officeart/2008/layout/NameandTitleOrganizationalChart"/>
    <dgm:cxn modelId="{E6EFF11D-D8D4-4588-BC61-4FEB0010425A}" type="presOf" srcId="{02E27380-AA93-4AF7-8A23-A2645CBFE209}" destId="{BA7BC502-5D54-4A29-B3A8-28305E80A6C1}" srcOrd="0" destOrd="0" presId="urn:microsoft.com/office/officeart/2008/layout/NameandTitleOrganizationalChart"/>
    <dgm:cxn modelId="{D9360615-B934-4126-9CC5-7D9E6E492899}" type="presOf" srcId="{3E3E3A3F-6C84-459C-BEE2-4098568DE8AE}" destId="{CCB81299-D9E8-4F7F-B925-FD260EA48532}" srcOrd="0" destOrd="0" presId="urn:microsoft.com/office/officeart/2008/layout/NameandTitleOrganizationalChart"/>
    <dgm:cxn modelId="{DF19C7FC-16F3-47C9-BD73-DF6102CEDE60}" type="presOf" srcId="{30EBAB37-D37A-4C5F-85BD-C014796AF389}" destId="{2776B125-737D-4080-9E05-8B33526EF6ED}" srcOrd="1" destOrd="0" presId="urn:microsoft.com/office/officeart/2008/layout/NameandTitleOrganizationalChart"/>
    <dgm:cxn modelId="{B3A78B3E-7202-4C73-A580-2A424DC17013}" type="presOf" srcId="{75291D34-23DA-47E2-B8CB-C0A628D859D4}" destId="{EBA13300-E142-4050-A924-F4C84925FD56}" srcOrd="1" destOrd="0" presId="urn:microsoft.com/office/officeart/2008/layout/NameandTitleOrganizationalChart"/>
    <dgm:cxn modelId="{9FD3A042-CDB3-4358-831A-DE6E6CBB41A6}" type="presOf" srcId="{DF15D571-DDC9-4EDD-99B6-44C98EAF9388}" destId="{2659D373-CD71-418F-B9F4-C6D34CE1ACE1}" srcOrd="0" destOrd="0" presId="urn:microsoft.com/office/officeart/2008/layout/NameandTitleOrganizationalChart"/>
    <dgm:cxn modelId="{A655ABAA-E50C-42BE-9A34-F177C5AC51C5}" type="presOf" srcId="{C5BED534-E37F-449A-9DCE-51E1F83662EC}" destId="{3F4B03EF-7640-4B89-AD80-AD6E4DE3171C}" srcOrd="0" destOrd="0" presId="urn:microsoft.com/office/officeart/2008/layout/NameandTitleOrganizationalChart"/>
    <dgm:cxn modelId="{655A8718-34CC-470E-834B-8C41B83B2803}" type="presOf" srcId="{F03C1B29-165C-472D-AD69-A9D331137CCC}" destId="{E55C2DDE-44C3-46AB-871A-D9B0679857A0}" srcOrd="0" destOrd="0" presId="urn:microsoft.com/office/officeart/2008/layout/NameandTitleOrganizationalChart"/>
    <dgm:cxn modelId="{B8DD04A9-B896-4895-9CE3-CE466747690F}" type="presOf" srcId="{B091BA6F-3232-4AA8-9C46-1571C051AF61}" destId="{E84C6D2D-AA40-4C69-BA18-B4C54D8C0842}" srcOrd="0" destOrd="0" presId="urn:microsoft.com/office/officeart/2008/layout/NameandTitleOrganizationalChart"/>
    <dgm:cxn modelId="{468494ED-D474-42A7-8E18-9FDE1858E126}" type="presOf" srcId="{9CBD8339-EEA8-41D4-BC03-EAA834548E12}" destId="{27A7E19F-A810-42E5-AB3D-C1FB3A526267}" srcOrd="0" destOrd="0" presId="urn:microsoft.com/office/officeart/2008/layout/NameandTitleOrganizationalChart"/>
    <dgm:cxn modelId="{63839D0E-8EEB-41AF-86DE-0BD1426CAA54}" type="presOf" srcId="{47638D48-471A-4413-924B-BB481FF54DF0}" destId="{25A267AA-7BE7-4DED-A2A0-4983C023C2E9}" srcOrd="0" destOrd="0" presId="urn:microsoft.com/office/officeart/2008/layout/NameandTitleOrganizationalChart"/>
    <dgm:cxn modelId="{8E62E94F-877E-4042-82E4-4AD72B088A93}" type="presOf" srcId="{8A35E2AC-EA51-4C52-B702-1A760E5659C2}" destId="{8C2629B0-11E1-4A3A-9239-E7C045DD91CE}" srcOrd="0" destOrd="0" presId="urn:microsoft.com/office/officeart/2008/layout/NameandTitleOrganizationalChart"/>
    <dgm:cxn modelId="{74350D84-77D6-4EAF-96A6-7EE8CF14B0E5}" type="presOf" srcId="{889F4705-731B-4CE7-B43E-1770DA0B4D2E}" destId="{A8850D12-D6D1-4193-BD01-F43438D30A69}" srcOrd="1" destOrd="0" presId="urn:microsoft.com/office/officeart/2008/layout/NameandTitleOrganizationalChart"/>
    <dgm:cxn modelId="{9FDC95AA-58F1-4CEF-851A-F0D926E01A38}" type="presOf" srcId="{53D5246F-C47D-4E7F-91FD-43A3D185552A}" destId="{88D8671C-D3BF-425B-AC89-2175F3234967}" srcOrd="0" destOrd="0" presId="urn:microsoft.com/office/officeart/2008/layout/NameandTitleOrganizationalChart"/>
    <dgm:cxn modelId="{4D3CBF7E-DD2D-4D57-BA2F-947CDBFCF327}" type="presOf" srcId="{069FD908-305C-4A77-8598-C6C9B0617281}" destId="{4FA5381F-C9D9-4092-9221-8122A0F66B4D}" srcOrd="0" destOrd="0" presId="urn:microsoft.com/office/officeart/2008/layout/NameandTitleOrganizationalChart"/>
    <dgm:cxn modelId="{4DF4D10F-70D3-459D-A946-2FDCC1C6ACB3}" srcId="{986DF621-E3A7-4A1C-9C12-EB8C5BC1ED17}" destId="{75291D34-23DA-47E2-B8CB-C0A628D859D4}" srcOrd="0" destOrd="0" parTransId="{20190677-80A5-4EAF-966C-57E1D16CDFEE}" sibTransId="{F03C1B29-165C-472D-AD69-A9D331137CCC}"/>
    <dgm:cxn modelId="{63A079ED-1F8A-4020-B89C-053C133537C2}" srcId="{A7CDA028-6B91-49E3-A6F1-A7F1DEBDA4C6}" destId="{00D6836D-C0B9-4093-9690-339CD385B4A9}" srcOrd="0" destOrd="0" parTransId="{F57076F1-1623-4D51-B94B-54AC6DD95667}" sibTransId="{30E5476E-A636-4FA5-A48F-25C724DEC27E}"/>
    <dgm:cxn modelId="{8828509C-278A-40CF-9D77-8CD0EF1A4FBD}" srcId="{6AA039C0-3A27-46DB-B54F-1A47E521FD42}" destId="{EE772719-6775-4EE8-8B17-DFB08A4CF246}" srcOrd="0" destOrd="0" parTransId="{B3F44E30-C18A-4F27-99DB-E3A5C5452D29}" sibTransId="{9E2C9E1D-D9AF-4F92-B237-42E31DF41AB0}"/>
    <dgm:cxn modelId="{6397103E-01F9-4DBB-87AC-97967394C9F6}" type="presOf" srcId="{168E31C7-DD92-4221-87A9-1A7532720692}" destId="{D6C60386-1085-43C3-A691-83E1FE5C027F}" srcOrd="1" destOrd="0" presId="urn:microsoft.com/office/officeart/2008/layout/NameandTitleOrganizationalChart"/>
    <dgm:cxn modelId="{665D9D4C-1EA6-42EB-A49E-9DD78A740B4F}" type="presOf" srcId="{CD779911-F895-4D31-8A3F-99F13B2E5545}" destId="{EDEEF914-20FB-43AD-AC19-0E1D8409B2EF}" srcOrd="0" destOrd="0" presId="urn:microsoft.com/office/officeart/2008/layout/NameandTitleOrganizationalChart"/>
    <dgm:cxn modelId="{0CE1DA06-124D-47BC-99B7-EA3E164FBC6B}" srcId="{A7CDA028-6B91-49E3-A6F1-A7F1DEBDA4C6}" destId="{3774EF97-AC65-4998-80A4-D4474B34DBF6}" srcOrd="2" destOrd="0" parTransId="{3A78B024-5AFF-46C7-A221-570D556821C4}" sibTransId="{EA7585BF-AA03-4A48-A51F-0D4FA423B767}"/>
    <dgm:cxn modelId="{F25EA8CA-30A8-497E-8481-AE0E8BDDE2C7}" type="presOf" srcId="{986DF621-E3A7-4A1C-9C12-EB8C5BC1ED17}" destId="{CC9FE26B-36CE-4309-8B1C-494E06A16BD9}" srcOrd="1" destOrd="0" presId="urn:microsoft.com/office/officeart/2008/layout/NameandTitleOrganizationalChart"/>
    <dgm:cxn modelId="{956D5D9E-9F1F-4359-A682-49574873E7CE}" type="presOf" srcId="{5D0CDFEF-9C2E-4E8F-94C0-88CF216279F4}" destId="{03C37545-D834-4130-8E65-CABB4D211D01}" srcOrd="0" destOrd="0" presId="urn:microsoft.com/office/officeart/2008/layout/NameandTitleOrganizationalChart"/>
    <dgm:cxn modelId="{1223322A-7561-48B5-B93E-EA9F0CE93076}" type="presOf" srcId="{B3F44E30-C18A-4F27-99DB-E3A5C5452D29}" destId="{73BACE9A-0940-4A0A-8983-6F829947DC6A}" srcOrd="0" destOrd="0" presId="urn:microsoft.com/office/officeart/2008/layout/NameandTitleOrganizationalChart"/>
    <dgm:cxn modelId="{291B544C-36CF-4181-8AD0-FE26220FD6E8}" type="presOf" srcId="{7E1AD524-23C7-4A4F-B041-B3A673963296}" destId="{20510467-D2AD-4A52-8AD2-EBC9541426DE}" srcOrd="0" destOrd="0" presId="urn:microsoft.com/office/officeart/2008/layout/NameandTitleOrganizationalChart"/>
    <dgm:cxn modelId="{DAC39736-19F3-46D3-A4D9-159AB23819F2}" type="presOf" srcId="{9E2C9E1D-D9AF-4F92-B237-42E31DF41AB0}" destId="{144F5497-37AD-436F-913D-A7A667E693E1}" srcOrd="0" destOrd="0" presId="urn:microsoft.com/office/officeart/2008/layout/NameandTitleOrganizationalChart"/>
    <dgm:cxn modelId="{661CD3DE-4E15-4197-8251-179D1AD667C3}" type="presOf" srcId="{73525FF4-8AD5-4297-ACD2-F2158EA99FAA}" destId="{D7AEAE03-AF2C-492D-81CF-0520D8A747AF}" srcOrd="0" destOrd="0" presId="urn:microsoft.com/office/officeart/2008/layout/NameandTitleOrganizationalChart"/>
    <dgm:cxn modelId="{2FD928E8-2BFA-4830-9C49-212C718975B5}" type="presOf" srcId="{168E31C7-DD92-4221-87A9-1A7532720692}" destId="{B183611C-FB36-47D5-B4A5-C646ED0BEA6B}" srcOrd="0" destOrd="0" presId="urn:microsoft.com/office/officeart/2008/layout/NameandTitleOrganizationalChart"/>
    <dgm:cxn modelId="{4D62D0F0-23E1-4407-96E7-693A78A323DD}" type="presOf" srcId="{4805FC30-E927-4B7C-B1B4-731CE9229F97}" destId="{599521C0-ADE6-432A-BF58-9CE69CD64EBC}" srcOrd="0" destOrd="0" presId="urn:microsoft.com/office/officeart/2008/layout/NameandTitleOrganizationalChart"/>
    <dgm:cxn modelId="{F068352E-0649-482D-AB6E-B6EDBD4CF213}" type="presOf" srcId="{D046B888-596E-41A4-9272-6830519ACD05}" destId="{631518E9-4C3A-4421-84DE-B220D3F081C6}" srcOrd="1" destOrd="0" presId="urn:microsoft.com/office/officeart/2008/layout/NameandTitleOrganizationalChart"/>
    <dgm:cxn modelId="{AB83D3D2-A782-4A29-99DF-CB7587705F23}" type="presOf" srcId="{3774EF97-AC65-4998-80A4-D4474B34DBF6}" destId="{2C8712A5-141E-4814-9167-F477203B4FD7}" srcOrd="1" destOrd="0" presId="urn:microsoft.com/office/officeart/2008/layout/NameandTitleOrganizationalChart"/>
    <dgm:cxn modelId="{0B94454F-417B-47CA-A0F8-02A41C8CCCD6}" type="presOf" srcId="{A8AC85F8-9540-4749-AAFE-E8981D32FE7C}" destId="{9F0E7C37-70D7-4ECB-BC23-4AACA4CB0945}" srcOrd="0" destOrd="0" presId="urn:microsoft.com/office/officeart/2008/layout/NameandTitleOrganizationalChart"/>
    <dgm:cxn modelId="{234F9CC1-EDA6-406D-9C48-6398462B0281}" type="presOf" srcId="{5CD355CA-F162-4714-8E9A-DC4369B9D7F7}" destId="{AFE7BFD4-990F-4F5E-8849-634AA2FD2B45}" srcOrd="1" destOrd="0" presId="urn:microsoft.com/office/officeart/2008/layout/NameandTitleOrganizationalChart"/>
    <dgm:cxn modelId="{D5CE7E2E-9BA7-4640-A0B8-3B63845C5605}" srcId="{A7CDA028-6B91-49E3-A6F1-A7F1DEBDA4C6}" destId="{5329723A-8878-49A5-AF2C-1E249A390088}" srcOrd="1" destOrd="0" parTransId="{B091BA6F-3232-4AA8-9C46-1571C051AF61}" sibTransId="{B46AEF87-6E77-4277-89C8-3A3018E0C32D}"/>
    <dgm:cxn modelId="{194E5E2D-3069-4767-81BC-090395573728}" type="presOf" srcId="{3774EF97-AC65-4998-80A4-D4474B34DBF6}" destId="{084ACC76-4468-47AE-B1F6-51EB7A0CEE66}" srcOrd="0" destOrd="0" presId="urn:microsoft.com/office/officeart/2008/layout/NameandTitleOrganizationalChart"/>
    <dgm:cxn modelId="{62918DFE-D834-4C9D-9C77-A4E126F0EC21}" type="presOf" srcId="{6AA039C0-3A27-46DB-B54F-1A47E521FD42}" destId="{6638643F-54A2-4408-B9A2-A01651975A12}" srcOrd="1" destOrd="0" presId="urn:microsoft.com/office/officeart/2008/layout/NameandTitleOrganizationalChart"/>
    <dgm:cxn modelId="{76ABE030-C8BE-4BC2-9ED1-8B29DFE15D20}" type="presOf" srcId="{00D6836D-C0B9-4093-9690-339CD385B4A9}" destId="{8606CB41-7735-49B8-8C2E-0F0FB0E81F49}" srcOrd="1" destOrd="0" presId="urn:microsoft.com/office/officeart/2008/layout/NameandTitleOrganizationalChart"/>
    <dgm:cxn modelId="{8BA84530-1D76-4EF1-94FD-4A8B399A004E}" type="presOf" srcId="{FFB81F40-4EE1-4199-8FEA-1D285F6785E4}" destId="{8998EA89-46F7-40A4-8E17-9E60C0C8B4D4}" srcOrd="0" destOrd="0" presId="urn:microsoft.com/office/officeart/2008/layout/NameandTitleOrganizationalChart"/>
    <dgm:cxn modelId="{F8E1656E-7471-4340-9ED0-31150542AFEA}" type="presOf" srcId="{5329723A-8878-49A5-AF2C-1E249A390088}" destId="{2DA83919-14E8-4A1D-9395-0ED60FD40362}" srcOrd="1" destOrd="0" presId="urn:microsoft.com/office/officeart/2008/layout/NameandTitleOrganizationalChart"/>
    <dgm:cxn modelId="{8B7E7582-D757-4DFC-ADB3-69A6EBB2916B}" srcId="{30EBAB37-D37A-4C5F-85BD-C014796AF389}" destId="{986DF621-E3A7-4A1C-9C12-EB8C5BC1ED17}" srcOrd="0" destOrd="0" parTransId="{7E1AD524-23C7-4A4F-B041-B3A673963296}" sibTransId="{B88168DA-F663-4D08-A6E5-DB6B9FDD9F65}"/>
    <dgm:cxn modelId="{67114700-BD90-4F09-B778-556A9F5B4FD6}" srcId="{889F4705-731B-4CE7-B43E-1770DA0B4D2E}" destId="{E7C1098D-1F2A-48AA-BEA0-0A4D4912C49B}" srcOrd="0" destOrd="0" parTransId="{E39EA9E7-C710-475C-BBCF-08425239DBEB}" sibTransId="{73525FF4-8AD5-4297-ACD2-F2158EA99FAA}"/>
    <dgm:cxn modelId="{860A73A5-AF1F-4521-B5FC-48ACDBF23DA4}" type="presOf" srcId="{E1F528BC-B9D1-4C3F-B215-5A0FB14A07B7}" destId="{B8530EF7-9F83-49AC-B5D8-4B70D43B8EC4}" srcOrd="0" destOrd="0" presId="urn:microsoft.com/office/officeart/2008/layout/NameandTitleOrganizationalChart"/>
    <dgm:cxn modelId="{E690F929-E0A3-4F2E-8E7E-CFBCC0133402}" srcId="{00D6836D-C0B9-4093-9690-339CD385B4A9}" destId="{0C70C125-7676-499A-8258-830B3A882662}" srcOrd="0" destOrd="0" parTransId="{4805FC30-E927-4B7C-B1B4-731CE9229F97}" sibTransId="{2758BC7C-1874-466C-A3F1-352EAB629555}"/>
    <dgm:cxn modelId="{E202D4E5-38E3-4A35-B223-086FC93ACD41}" type="presOf" srcId="{4D29C255-E7C0-43CD-B09C-07C29BB29DBD}" destId="{8572801F-76B0-4C83-90FE-17FFC8C66FF1}" srcOrd="0" destOrd="0" presId="urn:microsoft.com/office/officeart/2008/layout/NameandTitleOrganizationalChart"/>
    <dgm:cxn modelId="{0A393F66-4BE9-41C4-B7BF-CD2F0A70A46C}" type="presOf" srcId="{FEAA862E-9B2B-41F7-9D1C-75023EDFFD4C}" destId="{F5E14510-D379-4E3D-80F0-27FC353EC98F}" srcOrd="0" destOrd="0" presId="urn:microsoft.com/office/officeart/2008/layout/NameandTitleOrganizationalChart"/>
    <dgm:cxn modelId="{E66A1855-03A3-4743-8839-D8E13E0BC528}" type="presParOf" srcId="{B3DA30C8-3358-463D-85C3-6409D56675F5}" destId="{38CE97C2-F917-4472-A4C5-5771F2CA11C2}" srcOrd="0" destOrd="0" presId="urn:microsoft.com/office/officeart/2008/layout/NameandTitleOrganizationalChart"/>
    <dgm:cxn modelId="{B11E7BAC-8BD5-4CEA-8128-76504638B11D}" type="presParOf" srcId="{38CE97C2-F917-4472-A4C5-5771F2CA11C2}" destId="{CF2518EA-16E1-4100-90ED-49365E017B01}" srcOrd="0" destOrd="0" presId="urn:microsoft.com/office/officeart/2008/layout/NameandTitleOrganizationalChart"/>
    <dgm:cxn modelId="{EAE16F22-6C3E-42EE-9CBF-28447ECA004E}" type="presParOf" srcId="{CF2518EA-16E1-4100-90ED-49365E017B01}" destId="{068CE512-E8E4-4CC3-AB5F-7FCD373A9222}" srcOrd="0" destOrd="0" presId="urn:microsoft.com/office/officeart/2008/layout/NameandTitleOrganizationalChart"/>
    <dgm:cxn modelId="{028722D4-7CE8-4205-B58F-37397BA6C1B8}" type="presParOf" srcId="{CF2518EA-16E1-4100-90ED-49365E017B01}" destId="{DBEC254D-90A9-44E7-AC5B-0D9FB11BC739}" srcOrd="1" destOrd="0" presId="urn:microsoft.com/office/officeart/2008/layout/NameandTitleOrganizationalChart"/>
    <dgm:cxn modelId="{41B7F34E-848F-4E27-A588-FA0D1A514E47}" type="presParOf" srcId="{CF2518EA-16E1-4100-90ED-49365E017B01}" destId="{631518E9-4C3A-4421-84DE-B220D3F081C6}" srcOrd="2" destOrd="0" presId="urn:microsoft.com/office/officeart/2008/layout/NameandTitleOrganizationalChart"/>
    <dgm:cxn modelId="{4F1C841C-A069-43E8-A854-694706918077}" type="presParOf" srcId="{38CE97C2-F917-4472-A4C5-5771F2CA11C2}" destId="{7CC050F9-0626-4876-A022-83BDA72B4BF5}" srcOrd="1" destOrd="0" presId="urn:microsoft.com/office/officeart/2008/layout/NameandTitleOrganizationalChart"/>
    <dgm:cxn modelId="{DBC06425-54FD-45B0-84D3-E2DE1F4ABC38}" type="presParOf" srcId="{7CC050F9-0626-4876-A022-83BDA72B4BF5}" destId="{8C2629B0-11E1-4A3A-9239-E7C045DD91CE}" srcOrd="0" destOrd="0" presId="urn:microsoft.com/office/officeart/2008/layout/NameandTitleOrganizationalChart"/>
    <dgm:cxn modelId="{2ECD4E34-7BBD-4703-ABFA-5349EC436E92}" type="presParOf" srcId="{7CC050F9-0626-4876-A022-83BDA72B4BF5}" destId="{C9D2E5C2-8E8E-4D52-B5C4-05445FEE3916}" srcOrd="1" destOrd="0" presId="urn:microsoft.com/office/officeart/2008/layout/NameandTitleOrganizationalChart"/>
    <dgm:cxn modelId="{4EA7F360-24C0-4C3E-99C7-21FD108493AF}" type="presParOf" srcId="{C9D2E5C2-8E8E-4D52-B5C4-05445FEE3916}" destId="{0A67D8FF-2A40-4D99-97D4-19387E425676}" srcOrd="0" destOrd="0" presId="urn:microsoft.com/office/officeart/2008/layout/NameandTitleOrganizationalChart"/>
    <dgm:cxn modelId="{9D346F33-CEB8-47B3-8F2D-CAA593F0B353}" type="presParOf" srcId="{0A67D8FF-2A40-4D99-97D4-19387E425676}" destId="{4002BFA0-9970-48C2-B033-7EB482884990}" srcOrd="0" destOrd="0" presId="urn:microsoft.com/office/officeart/2008/layout/NameandTitleOrganizationalChart"/>
    <dgm:cxn modelId="{F1ECD71A-7B49-467F-A0DD-7C39F7E3DE65}" type="presParOf" srcId="{0A67D8FF-2A40-4D99-97D4-19387E425676}" destId="{EDEEF914-20FB-43AD-AC19-0E1D8409B2EF}" srcOrd="1" destOrd="0" presId="urn:microsoft.com/office/officeart/2008/layout/NameandTitleOrganizationalChart"/>
    <dgm:cxn modelId="{A6327B30-18F5-4FDA-885C-D1D61F960E06}" type="presParOf" srcId="{0A67D8FF-2A40-4D99-97D4-19387E425676}" destId="{2776B125-737D-4080-9E05-8B33526EF6ED}" srcOrd="2" destOrd="0" presId="urn:microsoft.com/office/officeart/2008/layout/NameandTitleOrganizationalChart"/>
    <dgm:cxn modelId="{3E769710-93FA-41FC-AC6E-C7E6375DFFF7}" type="presParOf" srcId="{C9D2E5C2-8E8E-4D52-B5C4-05445FEE3916}" destId="{30A27919-B580-451A-9860-F5E090E12916}" srcOrd="1" destOrd="0" presId="urn:microsoft.com/office/officeart/2008/layout/NameandTitleOrganizationalChart"/>
    <dgm:cxn modelId="{B405E6C6-626E-4913-B34D-C81B73EA6D7B}" type="presParOf" srcId="{30A27919-B580-451A-9860-F5E090E12916}" destId="{20510467-D2AD-4A52-8AD2-EBC9541426DE}" srcOrd="0" destOrd="0" presId="urn:microsoft.com/office/officeart/2008/layout/NameandTitleOrganizationalChart"/>
    <dgm:cxn modelId="{75223CCA-5248-4219-A8AD-75BC4E3D6CB9}" type="presParOf" srcId="{30A27919-B580-451A-9860-F5E090E12916}" destId="{1747EC37-F9F1-4421-853E-8E59BB0DCAE7}" srcOrd="1" destOrd="0" presId="urn:microsoft.com/office/officeart/2008/layout/NameandTitleOrganizationalChart"/>
    <dgm:cxn modelId="{6FD834DB-C92F-4799-836F-3E24D92BB745}" type="presParOf" srcId="{1747EC37-F9F1-4421-853E-8E59BB0DCAE7}" destId="{A535D013-FD93-4ECA-B575-7BF5B7DAE41E}" srcOrd="0" destOrd="0" presId="urn:microsoft.com/office/officeart/2008/layout/NameandTitleOrganizationalChart"/>
    <dgm:cxn modelId="{81D5E498-9D28-46F5-A40F-8FCD8790D7F5}" type="presParOf" srcId="{A535D013-FD93-4ECA-B575-7BF5B7DAE41E}" destId="{58CBC3D6-72DA-4A0D-814E-56B705EE87A0}" srcOrd="0" destOrd="0" presId="urn:microsoft.com/office/officeart/2008/layout/NameandTitleOrganizationalChart"/>
    <dgm:cxn modelId="{8CD0E22B-B9E8-43AA-BDFD-1137E2E4422A}" type="presParOf" srcId="{A535D013-FD93-4ECA-B575-7BF5B7DAE41E}" destId="{0C9332EA-E725-4DDD-8A83-9A793B291360}" srcOrd="1" destOrd="0" presId="urn:microsoft.com/office/officeart/2008/layout/NameandTitleOrganizationalChart"/>
    <dgm:cxn modelId="{920C7947-D255-43AF-8DB0-083C02A14228}" type="presParOf" srcId="{A535D013-FD93-4ECA-B575-7BF5B7DAE41E}" destId="{CC9FE26B-36CE-4309-8B1C-494E06A16BD9}" srcOrd="2" destOrd="0" presId="urn:microsoft.com/office/officeart/2008/layout/NameandTitleOrganizationalChart"/>
    <dgm:cxn modelId="{E2650EAC-A86D-4084-8AA9-176E30D4A19A}" type="presParOf" srcId="{1747EC37-F9F1-4421-853E-8E59BB0DCAE7}" destId="{176A5C75-6AEA-4203-93FF-3C701F84A27B}" srcOrd="1" destOrd="0" presId="urn:microsoft.com/office/officeart/2008/layout/NameandTitleOrganizationalChart"/>
    <dgm:cxn modelId="{A12AA043-1066-45EA-8CD2-021C08811EB0}" type="presParOf" srcId="{176A5C75-6AEA-4203-93FF-3C701F84A27B}" destId="{08DE9EE6-359B-4096-A7BB-DF3D9D345220}" srcOrd="0" destOrd="0" presId="urn:microsoft.com/office/officeart/2008/layout/NameandTitleOrganizationalChart"/>
    <dgm:cxn modelId="{24030736-F5F3-4590-83C3-19BF2C55CED4}" type="presParOf" srcId="{176A5C75-6AEA-4203-93FF-3C701F84A27B}" destId="{DE9F1DFF-91EE-4D2E-9546-D5C98CEFB296}" srcOrd="1" destOrd="0" presId="urn:microsoft.com/office/officeart/2008/layout/NameandTitleOrganizationalChart"/>
    <dgm:cxn modelId="{C056E932-D1B1-4243-B87D-1B948A459370}" type="presParOf" srcId="{DE9F1DFF-91EE-4D2E-9546-D5C98CEFB296}" destId="{8FC7A0C8-432C-4F47-98E2-8A3EF74930B3}" srcOrd="0" destOrd="0" presId="urn:microsoft.com/office/officeart/2008/layout/NameandTitleOrganizationalChart"/>
    <dgm:cxn modelId="{E638D088-3BFE-497F-929D-BF4501EAEE59}" type="presParOf" srcId="{8FC7A0C8-432C-4F47-98E2-8A3EF74930B3}" destId="{886FCE52-107F-46D4-9A3D-D2E173D406AE}" srcOrd="0" destOrd="0" presId="urn:microsoft.com/office/officeart/2008/layout/NameandTitleOrganizationalChart"/>
    <dgm:cxn modelId="{B68A0B59-289B-4002-91AA-DE628C4D7796}" type="presParOf" srcId="{8FC7A0C8-432C-4F47-98E2-8A3EF74930B3}" destId="{E55C2DDE-44C3-46AB-871A-D9B0679857A0}" srcOrd="1" destOrd="0" presId="urn:microsoft.com/office/officeart/2008/layout/NameandTitleOrganizationalChart"/>
    <dgm:cxn modelId="{85971CEF-C565-4E38-B8EA-7C68A1BF9451}" type="presParOf" srcId="{8FC7A0C8-432C-4F47-98E2-8A3EF74930B3}" destId="{EBA13300-E142-4050-A924-F4C84925FD56}" srcOrd="2" destOrd="0" presId="urn:microsoft.com/office/officeart/2008/layout/NameandTitleOrganizationalChart"/>
    <dgm:cxn modelId="{3D7EB0D4-0BD1-48E7-9ABF-9ADFBCE68270}" type="presParOf" srcId="{DE9F1DFF-91EE-4D2E-9546-D5C98CEFB296}" destId="{AB0628EB-85F0-48C1-83DC-00DF822786DC}" srcOrd="1" destOrd="0" presId="urn:microsoft.com/office/officeart/2008/layout/NameandTitleOrganizationalChart"/>
    <dgm:cxn modelId="{ED597565-BD68-46A6-A684-A1FD1A52B3AD}" type="presParOf" srcId="{DE9F1DFF-91EE-4D2E-9546-D5C98CEFB296}" destId="{FC84572A-6B0B-4AB8-B21C-EF0400FD63C0}" srcOrd="2" destOrd="0" presId="urn:microsoft.com/office/officeart/2008/layout/NameandTitleOrganizationalChart"/>
    <dgm:cxn modelId="{28EB015C-5060-446B-AF21-1730FF4143FE}" type="presParOf" srcId="{1747EC37-F9F1-4421-853E-8E59BB0DCAE7}" destId="{752A4F7A-7285-4CE3-81A4-5E339AE80401}" srcOrd="2" destOrd="0" presId="urn:microsoft.com/office/officeart/2008/layout/NameandTitleOrganizationalChart"/>
    <dgm:cxn modelId="{693DD932-0CC7-41B3-8C51-171C9AB6AA4C}" type="presParOf" srcId="{30A27919-B580-451A-9860-F5E090E12916}" destId="{70888323-7540-4F21-8E0A-0B9BD4DBE274}" srcOrd="2" destOrd="0" presId="urn:microsoft.com/office/officeart/2008/layout/NameandTitleOrganizationalChart"/>
    <dgm:cxn modelId="{58393534-6DE5-468F-9746-CBE223A6A7ED}" type="presParOf" srcId="{30A27919-B580-451A-9860-F5E090E12916}" destId="{DBA9A45A-8150-4254-9431-516A0EBB60FA}" srcOrd="3" destOrd="0" presId="urn:microsoft.com/office/officeart/2008/layout/NameandTitleOrganizationalChart"/>
    <dgm:cxn modelId="{96F540CE-378A-4B19-97E2-57FB69C04D6A}" type="presParOf" srcId="{DBA9A45A-8150-4254-9431-516A0EBB60FA}" destId="{8A282D57-ABA6-4C0B-BD47-3952586E9F73}" srcOrd="0" destOrd="0" presId="urn:microsoft.com/office/officeart/2008/layout/NameandTitleOrganizationalChart"/>
    <dgm:cxn modelId="{2F2773E0-D4ED-4CF0-9C13-65FC6D4BBF6D}" type="presParOf" srcId="{8A282D57-ABA6-4C0B-BD47-3952586E9F73}" destId="{6555A6F1-E6F5-4614-ACDC-7219418EFFFA}" srcOrd="0" destOrd="0" presId="urn:microsoft.com/office/officeart/2008/layout/NameandTitleOrganizationalChart"/>
    <dgm:cxn modelId="{591D5219-7BA4-47A9-9D02-7FC12145CF57}" type="presParOf" srcId="{8A282D57-ABA6-4C0B-BD47-3952586E9F73}" destId="{88D8671C-D3BF-425B-AC89-2175F3234967}" srcOrd="1" destOrd="0" presId="urn:microsoft.com/office/officeart/2008/layout/NameandTitleOrganizationalChart"/>
    <dgm:cxn modelId="{93CD5544-0CE4-4ABE-844C-2E7303C372DA}" type="presParOf" srcId="{8A282D57-ABA6-4C0B-BD47-3952586E9F73}" destId="{88C0B17F-273A-4E9B-8BD0-54E38AC52970}" srcOrd="2" destOrd="0" presId="urn:microsoft.com/office/officeart/2008/layout/NameandTitleOrganizationalChart"/>
    <dgm:cxn modelId="{9E08EBA8-2A7D-4519-BCFA-F5ED0691B778}" type="presParOf" srcId="{DBA9A45A-8150-4254-9431-516A0EBB60FA}" destId="{7C28942B-9B4A-436D-9F2D-7D89C06EE52A}" srcOrd="1" destOrd="0" presId="urn:microsoft.com/office/officeart/2008/layout/NameandTitleOrganizationalChart"/>
    <dgm:cxn modelId="{6E54C30D-FE8E-4A40-A95D-1F3F413060EB}" type="presParOf" srcId="{7C28942B-9B4A-436D-9F2D-7D89C06EE52A}" destId="{F5E14510-D379-4E3D-80F0-27FC353EC98F}" srcOrd="0" destOrd="0" presId="urn:microsoft.com/office/officeart/2008/layout/NameandTitleOrganizationalChart"/>
    <dgm:cxn modelId="{B54108C1-1B30-40D7-81D5-65AD72396A6A}" type="presParOf" srcId="{7C28942B-9B4A-436D-9F2D-7D89C06EE52A}" destId="{43CF9D9B-2480-4489-A024-AF94E8C54F49}" srcOrd="1" destOrd="0" presId="urn:microsoft.com/office/officeart/2008/layout/NameandTitleOrganizationalChart"/>
    <dgm:cxn modelId="{1C21B843-77A9-4389-993E-4020E7DEBD08}" type="presParOf" srcId="{43CF9D9B-2480-4489-A024-AF94E8C54F49}" destId="{350E6CA1-6538-4F41-AA7F-33E2A35CCCCC}" srcOrd="0" destOrd="0" presId="urn:microsoft.com/office/officeart/2008/layout/NameandTitleOrganizationalChart"/>
    <dgm:cxn modelId="{F91A915C-7764-4EFD-AB07-613C5E5283A0}" type="presParOf" srcId="{350E6CA1-6538-4F41-AA7F-33E2A35CCCCC}" destId="{09363121-F4E5-43CF-94DD-D74A0B6C63A3}" srcOrd="0" destOrd="0" presId="urn:microsoft.com/office/officeart/2008/layout/NameandTitleOrganizationalChart"/>
    <dgm:cxn modelId="{0E562972-AB78-4413-B115-B286B350E285}" type="presParOf" srcId="{350E6CA1-6538-4F41-AA7F-33E2A35CCCCC}" destId="{7934484E-9BB2-4BB0-82F3-71770981AD0C}" srcOrd="1" destOrd="0" presId="urn:microsoft.com/office/officeart/2008/layout/NameandTitleOrganizationalChart"/>
    <dgm:cxn modelId="{94FEBE7B-B22C-4409-A87D-78941110C602}" type="presParOf" srcId="{350E6CA1-6538-4F41-AA7F-33E2A35CCCCC}" destId="{FBE0BFE7-0DE0-42A8-8066-1B1F72B9A801}" srcOrd="2" destOrd="0" presId="urn:microsoft.com/office/officeart/2008/layout/NameandTitleOrganizationalChart"/>
    <dgm:cxn modelId="{7C94E1C1-DF4F-4375-834A-2BDB441A8EA8}" type="presParOf" srcId="{43CF9D9B-2480-4489-A024-AF94E8C54F49}" destId="{18BA73C8-BF13-43CC-875F-47D48C7E200A}" srcOrd="1" destOrd="0" presId="urn:microsoft.com/office/officeart/2008/layout/NameandTitleOrganizationalChart"/>
    <dgm:cxn modelId="{EE24FBC4-E6F1-451F-BC33-C41E49E1FF5D}" type="presParOf" srcId="{18BA73C8-BF13-43CC-875F-47D48C7E200A}" destId="{4FA5381F-C9D9-4092-9221-8122A0F66B4D}" srcOrd="0" destOrd="0" presId="urn:microsoft.com/office/officeart/2008/layout/NameandTitleOrganizationalChart"/>
    <dgm:cxn modelId="{A61542F4-3453-43C2-94AE-74533AD75E7D}" type="presParOf" srcId="{18BA73C8-BF13-43CC-875F-47D48C7E200A}" destId="{93C8152B-5B0E-40F2-B814-E0066E93674F}" srcOrd="1" destOrd="0" presId="urn:microsoft.com/office/officeart/2008/layout/NameandTitleOrganizationalChart"/>
    <dgm:cxn modelId="{6D8B881D-669F-43D3-81C3-4EFA28CFE315}" type="presParOf" srcId="{93C8152B-5B0E-40F2-B814-E0066E93674F}" destId="{B1379764-E531-40A1-A186-D454FBACC826}" srcOrd="0" destOrd="0" presId="urn:microsoft.com/office/officeart/2008/layout/NameandTitleOrganizationalChart"/>
    <dgm:cxn modelId="{3A359965-C986-4C3A-99FC-D78E8801A9EE}" type="presParOf" srcId="{B1379764-E531-40A1-A186-D454FBACC826}" destId="{B183611C-FB36-47D5-B4A5-C646ED0BEA6B}" srcOrd="0" destOrd="0" presId="urn:microsoft.com/office/officeart/2008/layout/NameandTitleOrganizationalChart"/>
    <dgm:cxn modelId="{2A0EF144-A673-4596-A0AA-7138CD78D6A5}" type="presParOf" srcId="{B1379764-E531-40A1-A186-D454FBACC826}" destId="{E34D889A-68B8-4CE0-997D-E8A13C87D427}" srcOrd="1" destOrd="0" presId="urn:microsoft.com/office/officeart/2008/layout/NameandTitleOrganizationalChart"/>
    <dgm:cxn modelId="{3D642BB2-AD33-4143-B03B-20E09C40473C}" type="presParOf" srcId="{B1379764-E531-40A1-A186-D454FBACC826}" destId="{D6C60386-1085-43C3-A691-83E1FE5C027F}" srcOrd="2" destOrd="0" presId="urn:microsoft.com/office/officeart/2008/layout/NameandTitleOrganizationalChart"/>
    <dgm:cxn modelId="{0972B4DE-77C8-4A46-B664-640409FE0719}" type="presParOf" srcId="{93C8152B-5B0E-40F2-B814-E0066E93674F}" destId="{06D1EF62-7669-4BA4-B8D2-0FB271F3305D}" srcOrd="1" destOrd="0" presId="urn:microsoft.com/office/officeart/2008/layout/NameandTitleOrganizationalChart"/>
    <dgm:cxn modelId="{53004693-0649-499B-9D6A-2104DC4CE2D2}" type="presParOf" srcId="{93C8152B-5B0E-40F2-B814-E0066E93674F}" destId="{CB24A3F2-3A01-469C-9480-262A925C2741}" srcOrd="2" destOrd="0" presId="urn:microsoft.com/office/officeart/2008/layout/NameandTitleOrganizationalChart"/>
    <dgm:cxn modelId="{B5AB90F9-BEE3-49FA-A48C-1412B3135755}" type="presParOf" srcId="{43CF9D9B-2480-4489-A024-AF94E8C54F49}" destId="{B30FAF33-4419-4570-90E9-3848174A4B1F}" srcOrd="2" destOrd="0" presId="urn:microsoft.com/office/officeart/2008/layout/NameandTitleOrganizationalChart"/>
    <dgm:cxn modelId="{F144CDF7-925B-4E44-8FFA-1CFEC04295C3}" type="presParOf" srcId="{7C28942B-9B4A-436D-9F2D-7D89C06EE52A}" destId="{0E618C73-D6AE-4572-A08B-5A5089AD35CA}" srcOrd="2" destOrd="0" presId="urn:microsoft.com/office/officeart/2008/layout/NameandTitleOrganizationalChart"/>
    <dgm:cxn modelId="{F2D184BA-E06A-44A5-A257-10EF15EEC8A1}" type="presParOf" srcId="{7C28942B-9B4A-436D-9F2D-7D89C06EE52A}" destId="{195FF761-FCE4-421E-B1B4-E5515BFCC3FD}" srcOrd="3" destOrd="0" presId="urn:microsoft.com/office/officeart/2008/layout/NameandTitleOrganizationalChart"/>
    <dgm:cxn modelId="{D8D5D5E1-65FE-4449-9453-FAB3178B35B5}" type="presParOf" srcId="{195FF761-FCE4-421E-B1B4-E5515BFCC3FD}" destId="{DED13569-7E76-4773-B580-3FCD79E7D08C}" srcOrd="0" destOrd="0" presId="urn:microsoft.com/office/officeart/2008/layout/NameandTitleOrganizationalChart"/>
    <dgm:cxn modelId="{06312445-D26C-4F54-87B6-AEFABA4E4039}" type="presParOf" srcId="{DED13569-7E76-4773-B580-3FCD79E7D08C}" destId="{27A7E19F-A810-42E5-AB3D-C1FB3A526267}" srcOrd="0" destOrd="0" presId="urn:microsoft.com/office/officeart/2008/layout/NameandTitleOrganizationalChart"/>
    <dgm:cxn modelId="{49C18958-082A-411F-AF40-C749A884B36B}" type="presParOf" srcId="{DED13569-7E76-4773-B580-3FCD79E7D08C}" destId="{8998EA89-46F7-40A4-8E17-9E60C0C8B4D4}" srcOrd="1" destOrd="0" presId="urn:microsoft.com/office/officeart/2008/layout/NameandTitleOrganizationalChart"/>
    <dgm:cxn modelId="{0CCF00BF-8103-4085-A2F8-AFAE2E01912A}" type="presParOf" srcId="{DED13569-7E76-4773-B580-3FCD79E7D08C}" destId="{4975C29F-E45B-4570-8E21-ACFD57ADD401}" srcOrd="2" destOrd="0" presId="urn:microsoft.com/office/officeart/2008/layout/NameandTitleOrganizationalChart"/>
    <dgm:cxn modelId="{C4B74F5A-5CA1-4AA3-9995-CABA702F1170}" type="presParOf" srcId="{195FF761-FCE4-421E-B1B4-E5515BFCC3FD}" destId="{8D2134C9-68BB-46BE-B7B7-EA3C34E07641}" srcOrd="1" destOrd="0" presId="urn:microsoft.com/office/officeart/2008/layout/NameandTitleOrganizationalChart"/>
    <dgm:cxn modelId="{8736F822-A971-4119-9E55-84C75BE97BDA}" type="presParOf" srcId="{8D2134C9-68BB-46BE-B7B7-EA3C34E07641}" destId="{3B74D727-2626-4E0C-A24F-D91250EF8DFB}" srcOrd="0" destOrd="0" presId="urn:microsoft.com/office/officeart/2008/layout/NameandTitleOrganizationalChart"/>
    <dgm:cxn modelId="{5625C572-011B-4EA8-90D6-ED907A1D6AE6}" type="presParOf" srcId="{8D2134C9-68BB-46BE-B7B7-EA3C34E07641}" destId="{5A43CF28-3DBC-4D2E-986F-C025CF788428}" srcOrd="1" destOrd="0" presId="urn:microsoft.com/office/officeart/2008/layout/NameandTitleOrganizationalChart"/>
    <dgm:cxn modelId="{80CB9696-E9FC-4830-845A-919B0980893D}" type="presParOf" srcId="{5A43CF28-3DBC-4D2E-986F-C025CF788428}" destId="{69CC72DA-BD48-4B3C-9CD9-391922BA8A76}" srcOrd="0" destOrd="0" presId="urn:microsoft.com/office/officeart/2008/layout/NameandTitleOrganizationalChart"/>
    <dgm:cxn modelId="{54CE8E54-07D4-4B48-8E4F-8573E4923C5C}" type="presParOf" srcId="{69CC72DA-BD48-4B3C-9CD9-391922BA8A76}" destId="{CCB81299-D9E8-4F7F-B925-FD260EA48532}" srcOrd="0" destOrd="0" presId="urn:microsoft.com/office/officeart/2008/layout/NameandTitleOrganizationalChart"/>
    <dgm:cxn modelId="{BBF9EBF7-1CD1-4AFE-B71B-7C092A78B275}" type="presParOf" srcId="{69CC72DA-BD48-4B3C-9CD9-391922BA8A76}" destId="{E88B4190-9CBD-457A-9CFA-AC2F1FF00F41}" srcOrd="1" destOrd="0" presId="urn:microsoft.com/office/officeart/2008/layout/NameandTitleOrganizationalChart"/>
    <dgm:cxn modelId="{3EC1E8FA-AEC8-49BF-96F6-60FB1E7E222D}" type="presParOf" srcId="{69CC72DA-BD48-4B3C-9CD9-391922BA8A76}" destId="{57CB18B2-6CAC-4942-8212-6DD462363753}" srcOrd="2" destOrd="0" presId="urn:microsoft.com/office/officeart/2008/layout/NameandTitleOrganizationalChart"/>
    <dgm:cxn modelId="{1F3135C2-F8B4-4C8B-8062-FAD27F6AF8B4}" type="presParOf" srcId="{5A43CF28-3DBC-4D2E-986F-C025CF788428}" destId="{65FF45F5-0BB4-4641-BE31-41D7FB64EC61}" srcOrd="1" destOrd="0" presId="urn:microsoft.com/office/officeart/2008/layout/NameandTitleOrganizationalChart"/>
    <dgm:cxn modelId="{EB3DFF14-9D7C-4B8B-8B23-07C972CD6D96}" type="presParOf" srcId="{5A43CF28-3DBC-4D2E-986F-C025CF788428}" destId="{BB792C1F-63EA-4F62-8032-9CE7E68581FB}" srcOrd="2" destOrd="0" presId="urn:microsoft.com/office/officeart/2008/layout/NameandTitleOrganizationalChart"/>
    <dgm:cxn modelId="{2B5378E8-62AD-40A2-B0C9-AC08420CEF6A}" type="presParOf" srcId="{195FF761-FCE4-421E-B1B4-E5515BFCC3FD}" destId="{49B063AF-C045-4C38-B4BB-8F7A05F08FAE}" srcOrd="2" destOrd="0" presId="urn:microsoft.com/office/officeart/2008/layout/NameandTitleOrganizationalChart"/>
    <dgm:cxn modelId="{93A52E09-7BCD-4B48-B9F5-785B5BC21AE9}" type="presParOf" srcId="{7C28942B-9B4A-436D-9F2D-7D89C06EE52A}" destId="{B5F482EC-F340-4732-A7A7-1C99BCEE4555}" srcOrd="4" destOrd="0" presId="urn:microsoft.com/office/officeart/2008/layout/NameandTitleOrganizationalChart"/>
    <dgm:cxn modelId="{B336A5CE-23E8-4DA8-979B-7C55BCCADB52}" type="presParOf" srcId="{7C28942B-9B4A-436D-9F2D-7D89C06EE52A}" destId="{DE727D96-E21B-45E3-A5DE-D98ABE91970B}" srcOrd="5" destOrd="0" presId="urn:microsoft.com/office/officeart/2008/layout/NameandTitleOrganizationalChart"/>
    <dgm:cxn modelId="{148187E2-883A-4754-9F59-B134B4CF597A}" type="presParOf" srcId="{DE727D96-E21B-45E3-A5DE-D98ABE91970B}" destId="{9FD1ADA4-A007-40DC-8318-DAA1DE2F6DD7}" srcOrd="0" destOrd="0" presId="urn:microsoft.com/office/officeart/2008/layout/NameandTitleOrganizationalChart"/>
    <dgm:cxn modelId="{DC885276-36D9-45AA-928E-79352316FC2C}" type="presParOf" srcId="{9FD1ADA4-A007-40DC-8318-DAA1DE2F6DD7}" destId="{1FD62213-6D35-4CE5-8F60-EE3451593DD6}" srcOrd="0" destOrd="0" presId="urn:microsoft.com/office/officeart/2008/layout/NameandTitleOrganizationalChart"/>
    <dgm:cxn modelId="{26218722-1AF5-4883-BE62-8176CF0901B3}" type="presParOf" srcId="{9FD1ADA4-A007-40DC-8318-DAA1DE2F6DD7}" destId="{3E750847-13C8-4A20-9F6A-CE5BB3490AAC}" srcOrd="1" destOrd="0" presId="urn:microsoft.com/office/officeart/2008/layout/NameandTitleOrganizationalChart"/>
    <dgm:cxn modelId="{1017CB52-D6C2-4697-9265-E87AA36289B3}" type="presParOf" srcId="{9FD1ADA4-A007-40DC-8318-DAA1DE2F6DD7}" destId="{5DE8B3B8-BDD0-4F80-81CE-0ECB2766172F}" srcOrd="2" destOrd="0" presId="urn:microsoft.com/office/officeart/2008/layout/NameandTitleOrganizationalChart"/>
    <dgm:cxn modelId="{E2117599-7337-4412-8D34-D2BBB3AFDA66}" type="presParOf" srcId="{DE727D96-E21B-45E3-A5DE-D98ABE91970B}" destId="{3D2A5DB3-9919-4881-8EBC-093911AD081C}" srcOrd="1" destOrd="0" presId="urn:microsoft.com/office/officeart/2008/layout/NameandTitleOrganizationalChart"/>
    <dgm:cxn modelId="{14EA5533-387A-437A-BD26-60AB9C696495}" type="presParOf" srcId="{3D2A5DB3-9919-4881-8EBC-093911AD081C}" destId="{B34AC93A-E3E6-4EEA-A61B-97A0ADCC282C}" srcOrd="0" destOrd="0" presId="urn:microsoft.com/office/officeart/2008/layout/NameandTitleOrganizationalChart"/>
    <dgm:cxn modelId="{99D57314-B914-4BDC-9023-BA7227A822E4}" type="presParOf" srcId="{3D2A5DB3-9919-4881-8EBC-093911AD081C}" destId="{C7336534-2F8E-4CFA-A41D-71B6E4FC4958}" srcOrd="1" destOrd="0" presId="urn:microsoft.com/office/officeart/2008/layout/NameandTitleOrganizationalChart"/>
    <dgm:cxn modelId="{7AE927CE-F680-4CB5-81C7-B2AB7384C3FA}" type="presParOf" srcId="{C7336534-2F8E-4CFA-A41D-71B6E4FC4958}" destId="{075064A8-A819-469E-AEF9-B73242F430E1}" srcOrd="0" destOrd="0" presId="urn:microsoft.com/office/officeart/2008/layout/NameandTitleOrganizationalChart"/>
    <dgm:cxn modelId="{E85D90B7-D4D0-48C1-B40C-0ED56729AA20}" type="presParOf" srcId="{075064A8-A819-469E-AEF9-B73242F430E1}" destId="{1E8AF34A-4C9A-4893-AEAF-D3B6312AA168}" srcOrd="0" destOrd="0" presId="urn:microsoft.com/office/officeart/2008/layout/NameandTitleOrganizationalChart"/>
    <dgm:cxn modelId="{8EFD695C-C687-4F72-ADA8-848DCCAD2F85}" type="presParOf" srcId="{075064A8-A819-469E-AEF9-B73242F430E1}" destId="{20F7DE38-BF92-4802-B23B-2F2C12731D2D}" srcOrd="1" destOrd="0" presId="urn:microsoft.com/office/officeart/2008/layout/NameandTitleOrganizationalChart"/>
    <dgm:cxn modelId="{3BA6DA3E-66CA-4083-9667-109727A86C50}" type="presParOf" srcId="{075064A8-A819-469E-AEF9-B73242F430E1}" destId="{8606CB41-7735-49B8-8C2E-0F0FB0E81F49}" srcOrd="2" destOrd="0" presId="urn:microsoft.com/office/officeart/2008/layout/NameandTitleOrganizationalChart"/>
    <dgm:cxn modelId="{EDE3144D-0457-4723-A4EC-C7244D36EDB2}" type="presParOf" srcId="{C7336534-2F8E-4CFA-A41D-71B6E4FC4958}" destId="{43D2882B-6546-4F0B-983B-24D006A52653}" srcOrd="1" destOrd="0" presId="urn:microsoft.com/office/officeart/2008/layout/NameandTitleOrganizationalChart"/>
    <dgm:cxn modelId="{269DA670-7520-47F6-AAB4-9B0DDEAD9040}" type="presParOf" srcId="{43D2882B-6546-4F0B-983B-24D006A52653}" destId="{599521C0-ADE6-432A-BF58-9CE69CD64EBC}" srcOrd="0" destOrd="0" presId="urn:microsoft.com/office/officeart/2008/layout/NameandTitleOrganizationalChart"/>
    <dgm:cxn modelId="{CDB3B4A9-CE37-4D6C-BAC3-CE55AB12965B}" type="presParOf" srcId="{43D2882B-6546-4F0B-983B-24D006A52653}" destId="{2275CEAC-FCB3-462E-9D84-3400B962AB51}" srcOrd="1" destOrd="0" presId="urn:microsoft.com/office/officeart/2008/layout/NameandTitleOrganizationalChart"/>
    <dgm:cxn modelId="{A8B45A58-A95D-4AA2-88E1-8129CDAF632C}" type="presParOf" srcId="{2275CEAC-FCB3-462E-9D84-3400B962AB51}" destId="{8213838F-B4F4-4FEE-92AF-0E12185A8351}" srcOrd="0" destOrd="0" presId="urn:microsoft.com/office/officeart/2008/layout/NameandTitleOrganizationalChart"/>
    <dgm:cxn modelId="{495D0962-F05F-456F-990E-89B5412FC268}" type="presParOf" srcId="{8213838F-B4F4-4FEE-92AF-0E12185A8351}" destId="{92FE07D6-7BA3-4CC8-87BC-D453D4EC2B2C}" srcOrd="0" destOrd="0" presId="urn:microsoft.com/office/officeart/2008/layout/NameandTitleOrganizationalChart"/>
    <dgm:cxn modelId="{EE750D62-4B36-411A-9044-78F678093953}" type="presParOf" srcId="{8213838F-B4F4-4FEE-92AF-0E12185A8351}" destId="{B2424857-1DF6-434E-9315-E6D642918176}" srcOrd="1" destOrd="0" presId="urn:microsoft.com/office/officeart/2008/layout/NameandTitleOrganizationalChart"/>
    <dgm:cxn modelId="{FEB908C2-FCB8-44AA-983D-5DB89093F343}" type="presParOf" srcId="{8213838F-B4F4-4FEE-92AF-0E12185A8351}" destId="{EA9A69B3-5CDA-4D52-B1FF-4C579E2580BC}" srcOrd="2" destOrd="0" presId="urn:microsoft.com/office/officeart/2008/layout/NameandTitleOrganizationalChart"/>
    <dgm:cxn modelId="{787CB523-EA23-4E40-A992-ACE35E98D7C6}" type="presParOf" srcId="{2275CEAC-FCB3-462E-9D84-3400B962AB51}" destId="{576E17CC-6773-4482-AFFE-77FEA3F6CA49}" srcOrd="1" destOrd="0" presId="urn:microsoft.com/office/officeart/2008/layout/NameandTitleOrganizationalChart"/>
    <dgm:cxn modelId="{A45471DB-9423-4F50-8411-934181742F58}" type="presParOf" srcId="{2275CEAC-FCB3-462E-9D84-3400B962AB51}" destId="{0ED09961-CEB3-4AE1-9609-DD72BCD850F3}" srcOrd="2" destOrd="0" presId="urn:microsoft.com/office/officeart/2008/layout/NameandTitleOrganizationalChart"/>
    <dgm:cxn modelId="{C1C6A2EF-91DD-463F-A94C-81E21A7BF940}" type="presParOf" srcId="{C7336534-2F8E-4CFA-A41D-71B6E4FC4958}" destId="{83A6701F-ABB6-4829-A112-A0429A5D26D1}" srcOrd="2" destOrd="0" presId="urn:microsoft.com/office/officeart/2008/layout/NameandTitleOrganizationalChart"/>
    <dgm:cxn modelId="{12E5F55D-48F6-4E44-977C-1D4896D19754}" type="presParOf" srcId="{3D2A5DB3-9919-4881-8EBC-093911AD081C}" destId="{E84C6D2D-AA40-4C69-BA18-B4C54D8C0842}" srcOrd="2" destOrd="0" presId="urn:microsoft.com/office/officeart/2008/layout/NameandTitleOrganizationalChart"/>
    <dgm:cxn modelId="{53B045BF-322A-4143-A603-4D0DDCD09451}" type="presParOf" srcId="{3D2A5DB3-9919-4881-8EBC-093911AD081C}" destId="{E3A9B048-D0EF-408C-B607-D981DAE4E938}" srcOrd="3" destOrd="0" presId="urn:microsoft.com/office/officeart/2008/layout/NameandTitleOrganizationalChart"/>
    <dgm:cxn modelId="{7EB99A82-5C58-43D2-A4CC-80F8FCBDFCB1}" type="presParOf" srcId="{E3A9B048-D0EF-408C-B607-D981DAE4E938}" destId="{10F50BBD-EA93-4135-B157-88B881B513A0}" srcOrd="0" destOrd="0" presId="urn:microsoft.com/office/officeart/2008/layout/NameandTitleOrganizationalChart"/>
    <dgm:cxn modelId="{AE994A9C-7DA1-4CBE-AD0D-5FF10B50D140}" type="presParOf" srcId="{10F50BBD-EA93-4135-B157-88B881B513A0}" destId="{AAC1FE13-8A4D-490A-8F38-AEED84F1827C}" srcOrd="0" destOrd="0" presId="urn:microsoft.com/office/officeart/2008/layout/NameandTitleOrganizationalChart"/>
    <dgm:cxn modelId="{06140E95-DF8B-43A2-8D3F-D5AE08A3128B}" type="presParOf" srcId="{10F50BBD-EA93-4135-B157-88B881B513A0}" destId="{AE73B27B-1ECB-4E82-8A1E-562151661042}" srcOrd="1" destOrd="0" presId="urn:microsoft.com/office/officeart/2008/layout/NameandTitleOrganizationalChart"/>
    <dgm:cxn modelId="{F191D8E9-F2ED-40E1-824A-9194696C2B79}" type="presParOf" srcId="{10F50BBD-EA93-4135-B157-88B881B513A0}" destId="{2DA83919-14E8-4A1D-9395-0ED60FD40362}" srcOrd="2" destOrd="0" presId="urn:microsoft.com/office/officeart/2008/layout/NameandTitleOrganizationalChart"/>
    <dgm:cxn modelId="{F115F973-090B-429C-8432-4BF6D1CF9935}" type="presParOf" srcId="{E3A9B048-D0EF-408C-B607-D981DAE4E938}" destId="{D8968B21-E208-48B1-9435-AA110D26E88F}" srcOrd="1" destOrd="0" presId="urn:microsoft.com/office/officeart/2008/layout/NameandTitleOrganizationalChart"/>
    <dgm:cxn modelId="{910275CB-3B39-4F68-BE93-83E9C9BD0F5B}" type="presParOf" srcId="{D8968B21-E208-48B1-9435-AA110D26E88F}" destId="{8572801F-76B0-4C83-90FE-17FFC8C66FF1}" srcOrd="0" destOrd="0" presId="urn:microsoft.com/office/officeart/2008/layout/NameandTitleOrganizationalChart"/>
    <dgm:cxn modelId="{BEB318A8-68CF-4F0C-96F9-3D6A424AA574}" type="presParOf" srcId="{D8968B21-E208-48B1-9435-AA110D26E88F}" destId="{6891DE83-12A5-4369-9613-746CCE0856F9}" srcOrd="1" destOrd="0" presId="urn:microsoft.com/office/officeart/2008/layout/NameandTitleOrganizationalChart"/>
    <dgm:cxn modelId="{D272F321-A3C0-4DAC-BD85-9D6399236085}" type="presParOf" srcId="{6891DE83-12A5-4369-9613-746CCE0856F9}" destId="{92126595-FA13-470F-A0DC-559C8BFC581A}" srcOrd="0" destOrd="0" presId="urn:microsoft.com/office/officeart/2008/layout/NameandTitleOrganizationalChart"/>
    <dgm:cxn modelId="{2C4FE20C-25BE-4354-9A97-C2E027AB721A}" type="presParOf" srcId="{92126595-FA13-470F-A0DC-559C8BFC581A}" destId="{59F58E6B-49D4-43AC-9B23-16C7FD8D210C}" srcOrd="0" destOrd="0" presId="urn:microsoft.com/office/officeart/2008/layout/NameandTitleOrganizationalChart"/>
    <dgm:cxn modelId="{DBEDC3E6-CC16-447D-9C9D-2387144BC8F7}" type="presParOf" srcId="{92126595-FA13-470F-A0DC-559C8BFC581A}" destId="{25A267AA-7BE7-4DED-A2A0-4983C023C2E9}" srcOrd="1" destOrd="0" presId="urn:microsoft.com/office/officeart/2008/layout/NameandTitleOrganizationalChart"/>
    <dgm:cxn modelId="{B2AD6AAE-4680-451E-B850-32B3AB517631}" type="presParOf" srcId="{92126595-FA13-470F-A0DC-559C8BFC581A}" destId="{2E5C3431-6C53-44F0-A3DB-DB640BB7FBED}" srcOrd="2" destOrd="0" presId="urn:microsoft.com/office/officeart/2008/layout/NameandTitleOrganizationalChart"/>
    <dgm:cxn modelId="{86EF71FA-EAB7-4AAC-8A2D-985FBEED72B4}" type="presParOf" srcId="{6891DE83-12A5-4369-9613-746CCE0856F9}" destId="{C6CBC6D3-5E7D-4959-8C59-29864CBCB67B}" srcOrd="1" destOrd="0" presId="urn:microsoft.com/office/officeart/2008/layout/NameandTitleOrganizationalChart"/>
    <dgm:cxn modelId="{C8012C1D-E030-47A9-8D96-4B8E91689897}" type="presParOf" srcId="{6891DE83-12A5-4369-9613-746CCE0856F9}" destId="{10F394C4-F3FF-4269-AA72-9BF2D4678488}" srcOrd="2" destOrd="0" presId="urn:microsoft.com/office/officeart/2008/layout/NameandTitleOrganizationalChart"/>
    <dgm:cxn modelId="{A6FCF5C0-ACAE-454B-82CA-3E7F1C314379}" type="presParOf" srcId="{E3A9B048-D0EF-408C-B607-D981DAE4E938}" destId="{B52A0971-F5DB-4935-BDB5-647197649A77}" srcOrd="2" destOrd="0" presId="urn:microsoft.com/office/officeart/2008/layout/NameandTitleOrganizationalChart"/>
    <dgm:cxn modelId="{2B3F33E3-DD7F-49AD-9752-54BF54EBFF39}" type="presParOf" srcId="{3D2A5DB3-9919-4881-8EBC-093911AD081C}" destId="{7BC5967E-EA43-4820-9C7E-069AAB4373EA}" srcOrd="4" destOrd="0" presId="urn:microsoft.com/office/officeart/2008/layout/NameandTitleOrganizationalChart"/>
    <dgm:cxn modelId="{F05F1A30-7E1C-493B-B108-1CBCFA737228}" type="presParOf" srcId="{3D2A5DB3-9919-4881-8EBC-093911AD081C}" destId="{FAD6EDEA-FF84-4735-B118-1D34EE90EF71}" srcOrd="5" destOrd="0" presId="urn:microsoft.com/office/officeart/2008/layout/NameandTitleOrganizationalChart"/>
    <dgm:cxn modelId="{835100ED-DC70-4CAF-98D9-56A48D77E7FA}" type="presParOf" srcId="{FAD6EDEA-FF84-4735-B118-1D34EE90EF71}" destId="{A4079E2A-4AC5-4767-A138-48067E9E64AC}" srcOrd="0" destOrd="0" presId="urn:microsoft.com/office/officeart/2008/layout/NameandTitleOrganizationalChart"/>
    <dgm:cxn modelId="{325F05A6-587B-4CC5-98C8-06FB71CEC73F}" type="presParOf" srcId="{A4079E2A-4AC5-4767-A138-48067E9E64AC}" destId="{084ACC76-4468-47AE-B1F6-51EB7A0CEE66}" srcOrd="0" destOrd="0" presId="urn:microsoft.com/office/officeart/2008/layout/NameandTitleOrganizationalChart"/>
    <dgm:cxn modelId="{F0841815-8A95-4796-B08A-CE381F0A0005}" type="presParOf" srcId="{A4079E2A-4AC5-4767-A138-48067E9E64AC}" destId="{2EE52937-E78E-496C-8603-7AF353F21126}" srcOrd="1" destOrd="0" presId="urn:microsoft.com/office/officeart/2008/layout/NameandTitleOrganizationalChart"/>
    <dgm:cxn modelId="{EDDF2B14-86D6-46A5-B281-62C91F25008E}" type="presParOf" srcId="{A4079E2A-4AC5-4767-A138-48067E9E64AC}" destId="{2C8712A5-141E-4814-9167-F477203B4FD7}" srcOrd="2" destOrd="0" presId="urn:microsoft.com/office/officeart/2008/layout/NameandTitleOrganizationalChart"/>
    <dgm:cxn modelId="{5571CE60-E89A-4C27-8F04-598BB725907F}" type="presParOf" srcId="{FAD6EDEA-FF84-4735-B118-1D34EE90EF71}" destId="{F86115FE-7773-43A2-BF96-822CFA67D644}" srcOrd="1" destOrd="0" presId="urn:microsoft.com/office/officeart/2008/layout/NameandTitleOrganizationalChart"/>
    <dgm:cxn modelId="{23787070-E312-455D-ADBB-A7828D749AC9}" type="presParOf" srcId="{F86115FE-7773-43A2-BF96-822CFA67D644}" destId="{B8530EF7-9F83-49AC-B5D8-4B70D43B8EC4}" srcOrd="0" destOrd="0" presId="urn:microsoft.com/office/officeart/2008/layout/NameandTitleOrganizationalChart"/>
    <dgm:cxn modelId="{E1B12374-DF36-4E22-B7AB-CEC8AD617091}" type="presParOf" srcId="{F86115FE-7773-43A2-BF96-822CFA67D644}" destId="{18ADF173-9711-4802-97B6-3A2F52D1BBD6}" srcOrd="1" destOrd="0" presId="urn:microsoft.com/office/officeart/2008/layout/NameandTitleOrganizationalChart"/>
    <dgm:cxn modelId="{E66A2953-3A8E-4C18-BE56-1EB2072EFA66}" type="presParOf" srcId="{18ADF173-9711-4802-97B6-3A2F52D1BBD6}" destId="{24CEE12E-8EA0-430B-8340-650374049BCC}" srcOrd="0" destOrd="0" presId="urn:microsoft.com/office/officeart/2008/layout/NameandTitleOrganizationalChart"/>
    <dgm:cxn modelId="{829118F5-3ECE-482C-9CE2-460F8F870964}" type="presParOf" srcId="{24CEE12E-8EA0-430B-8340-650374049BCC}" destId="{3F4B03EF-7640-4B89-AD80-AD6E4DE3171C}" srcOrd="0" destOrd="0" presId="urn:microsoft.com/office/officeart/2008/layout/NameandTitleOrganizationalChart"/>
    <dgm:cxn modelId="{4768EA21-ADB6-4889-92E6-79301F7EAB34}" type="presParOf" srcId="{24CEE12E-8EA0-430B-8340-650374049BCC}" destId="{BA7BC502-5D54-4A29-B3A8-28305E80A6C1}" srcOrd="1" destOrd="0" presId="urn:microsoft.com/office/officeart/2008/layout/NameandTitleOrganizationalChart"/>
    <dgm:cxn modelId="{2401DC1F-D727-42B1-B743-C9C1C9CF199F}" type="presParOf" srcId="{24CEE12E-8EA0-430B-8340-650374049BCC}" destId="{380556F1-A35E-48C1-B7C6-CB4EEDC44AA5}" srcOrd="2" destOrd="0" presId="urn:microsoft.com/office/officeart/2008/layout/NameandTitleOrganizationalChart"/>
    <dgm:cxn modelId="{5A641D27-DF9C-4309-8688-906FB6C143F6}" type="presParOf" srcId="{18ADF173-9711-4802-97B6-3A2F52D1BBD6}" destId="{C04A74DF-F26A-4897-82E9-B8E7E218152E}" srcOrd="1" destOrd="0" presId="urn:microsoft.com/office/officeart/2008/layout/NameandTitleOrganizationalChart"/>
    <dgm:cxn modelId="{DB086A66-043F-438F-B9F6-04A26D7B9947}" type="presParOf" srcId="{18ADF173-9711-4802-97B6-3A2F52D1BBD6}" destId="{80837236-8E7E-4A4D-A076-75F8939E046D}" srcOrd="2" destOrd="0" presId="urn:microsoft.com/office/officeart/2008/layout/NameandTitleOrganizationalChart"/>
    <dgm:cxn modelId="{E1E7BED0-9DC9-4CBD-84C9-180C4033C5B7}" type="presParOf" srcId="{FAD6EDEA-FF84-4735-B118-1D34EE90EF71}" destId="{84E74D3F-DF18-4977-929C-7C43F2612E90}" srcOrd="2" destOrd="0" presId="urn:microsoft.com/office/officeart/2008/layout/NameandTitleOrganizationalChart"/>
    <dgm:cxn modelId="{AB9476BA-8A64-4FF5-803A-52BB92A58D03}" type="presParOf" srcId="{3D2A5DB3-9919-4881-8EBC-093911AD081C}" destId="{03C37545-D834-4130-8E65-CABB4D211D01}" srcOrd="6" destOrd="0" presId="urn:microsoft.com/office/officeart/2008/layout/NameandTitleOrganizationalChart"/>
    <dgm:cxn modelId="{E4BF70B0-4564-4682-8B69-E0DB65E3DC75}" type="presParOf" srcId="{3D2A5DB3-9919-4881-8EBC-093911AD081C}" destId="{712DC896-5C5B-412D-B917-1E284BB3283F}" srcOrd="7" destOrd="0" presId="urn:microsoft.com/office/officeart/2008/layout/NameandTitleOrganizationalChart"/>
    <dgm:cxn modelId="{BD0A09D2-AD1D-491B-A4EC-12D74C263E17}" type="presParOf" srcId="{712DC896-5C5B-412D-B917-1E284BB3283F}" destId="{0275B0E4-EAE0-4CB6-BD2E-C635921B5A10}" srcOrd="0" destOrd="0" presId="urn:microsoft.com/office/officeart/2008/layout/NameandTitleOrganizationalChart"/>
    <dgm:cxn modelId="{3DF1EE25-2C18-4BC3-9F20-EFD6F312A408}" type="presParOf" srcId="{0275B0E4-EAE0-4CB6-BD2E-C635921B5A10}" destId="{F2FD45F0-72A4-4F3B-9193-8473A48F05D3}" srcOrd="0" destOrd="0" presId="urn:microsoft.com/office/officeart/2008/layout/NameandTitleOrganizationalChart"/>
    <dgm:cxn modelId="{E39FADE5-77E8-4811-A8A3-30CD76F9AEBE}" type="presParOf" srcId="{0275B0E4-EAE0-4CB6-BD2E-C635921B5A10}" destId="{2659D373-CD71-418F-B9F4-C6D34CE1ACE1}" srcOrd="1" destOrd="0" presId="urn:microsoft.com/office/officeart/2008/layout/NameandTitleOrganizationalChart"/>
    <dgm:cxn modelId="{1557FC60-9E8A-475B-9A2D-6D1BBF4CBADA}" type="presParOf" srcId="{0275B0E4-EAE0-4CB6-BD2E-C635921B5A10}" destId="{6638643F-54A2-4408-B9A2-A01651975A12}" srcOrd="2" destOrd="0" presId="urn:microsoft.com/office/officeart/2008/layout/NameandTitleOrganizationalChart"/>
    <dgm:cxn modelId="{56D162C1-BEFA-47CF-BAC9-A8416CF9B770}" type="presParOf" srcId="{712DC896-5C5B-412D-B917-1E284BB3283F}" destId="{B400C684-8509-4E89-913B-FD36DE5C3D4D}" srcOrd="1" destOrd="0" presId="urn:microsoft.com/office/officeart/2008/layout/NameandTitleOrganizationalChart"/>
    <dgm:cxn modelId="{FCB6EFFA-808F-4FF8-BD6E-83BB7D659306}" type="presParOf" srcId="{B400C684-8509-4E89-913B-FD36DE5C3D4D}" destId="{73BACE9A-0940-4A0A-8983-6F829947DC6A}" srcOrd="0" destOrd="0" presId="urn:microsoft.com/office/officeart/2008/layout/NameandTitleOrganizationalChart"/>
    <dgm:cxn modelId="{4B85353B-8FEA-4CDD-82CA-9E2AD514FBDB}" type="presParOf" srcId="{B400C684-8509-4E89-913B-FD36DE5C3D4D}" destId="{8AF04996-7558-4C21-9AFA-000F7573F9E3}" srcOrd="1" destOrd="0" presId="urn:microsoft.com/office/officeart/2008/layout/NameandTitleOrganizationalChart"/>
    <dgm:cxn modelId="{7EA993B6-4EFC-433B-9187-245EE1597C52}" type="presParOf" srcId="{8AF04996-7558-4C21-9AFA-000F7573F9E3}" destId="{1FC3B939-26C7-4D3A-BC09-0E9A656FBBF8}" srcOrd="0" destOrd="0" presId="urn:microsoft.com/office/officeart/2008/layout/NameandTitleOrganizationalChart"/>
    <dgm:cxn modelId="{D1650797-ADEB-46EC-9F8C-03C7327A6E86}" type="presParOf" srcId="{1FC3B939-26C7-4D3A-BC09-0E9A656FBBF8}" destId="{CCE6CB73-4B5B-4D13-85D9-9E632162262D}" srcOrd="0" destOrd="0" presId="urn:microsoft.com/office/officeart/2008/layout/NameandTitleOrganizationalChart"/>
    <dgm:cxn modelId="{4F993D25-2078-47AB-B1E4-83F07270CD8A}" type="presParOf" srcId="{1FC3B939-26C7-4D3A-BC09-0E9A656FBBF8}" destId="{144F5497-37AD-436F-913D-A7A667E693E1}" srcOrd="1" destOrd="0" presId="urn:microsoft.com/office/officeart/2008/layout/NameandTitleOrganizationalChart"/>
    <dgm:cxn modelId="{A31DBFD2-FBB3-4F68-8132-717A8C10E30A}" type="presParOf" srcId="{1FC3B939-26C7-4D3A-BC09-0E9A656FBBF8}" destId="{0714933B-BA31-454B-BF3B-3FDFCCF59B68}" srcOrd="2" destOrd="0" presId="urn:microsoft.com/office/officeart/2008/layout/NameandTitleOrganizationalChart"/>
    <dgm:cxn modelId="{D6BCED90-39D0-4461-9F55-93430603033B}" type="presParOf" srcId="{8AF04996-7558-4C21-9AFA-000F7573F9E3}" destId="{28D3C395-0AEB-4AC3-9A22-45984D456DD3}" srcOrd="1" destOrd="0" presId="urn:microsoft.com/office/officeart/2008/layout/NameandTitleOrganizationalChart"/>
    <dgm:cxn modelId="{AF600A8C-C131-4AD0-8CD5-AB074031ED8C}" type="presParOf" srcId="{8AF04996-7558-4C21-9AFA-000F7573F9E3}" destId="{903F7D37-D5FA-4AC6-8794-9033E01B1A7B}" srcOrd="2" destOrd="0" presId="urn:microsoft.com/office/officeart/2008/layout/NameandTitleOrganizationalChart"/>
    <dgm:cxn modelId="{C7199DD5-B820-4E9D-ACA5-CCD43A9F5CAC}" type="presParOf" srcId="{712DC896-5C5B-412D-B917-1E284BB3283F}" destId="{36B7F33F-EC1E-4338-81D4-151956B3B8D6}" srcOrd="2" destOrd="0" presId="urn:microsoft.com/office/officeart/2008/layout/NameandTitleOrganizationalChart"/>
    <dgm:cxn modelId="{9FBAD16F-B77C-495E-86BA-BFD538AB9215}" type="presParOf" srcId="{3D2A5DB3-9919-4881-8EBC-093911AD081C}" destId="{4A858DBC-B0E2-4F22-96BE-A5ED6FFE270F}" srcOrd="8" destOrd="0" presId="urn:microsoft.com/office/officeart/2008/layout/NameandTitleOrganizationalChart"/>
    <dgm:cxn modelId="{C3B70A9F-D0BC-460F-92E3-73DBF6116C77}" type="presParOf" srcId="{3D2A5DB3-9919-4881-8EBC-093911AD081C}" destId="{50673C0F-CC3F-48AE-8FEE-A4B00540C3F3}" srcOrd="9" destOrd="0" presId="urn:microsoft.com/office/officeart/2008/layout/NameandTitleOrganizationalChart"/>
    <dgm:cxn modelId="{C9456151-0E84-457E-800D-678DC02DD890}" type="presParOf" srcId="{50673C0F-CC3F-48AE-8FEE-A4B00540C3F3}" destId="{27FE7412-690A-4BDF-915C-B8C32A52A889}" srcOrd="0" destOrd="0" presId="urn:microsoft.com/office/officeart/2008/layout/NameandTitleOrganizationalChart"/>
    <dgm:cxn modelId="{4927533D-004B-479B-9D72-3B4F9F5C9D42}" type="presParOf" srcId="{27FE7412-690A-4BDF-915C-B8C32A52A889}" destId="{0605661E-70BA-4EB7-BC8B-16054D5CC210}" srcOrd="0" destOrd="0" presId="urn:microsoft.com/office/officeart/2008/layout/NameandTitleOrganizationalChart"/>
    <dgm:cxn modelId="{0F7BEC34-776C-4691-9806-1AC03D2D0F3A}" type="presParOf" srcId="{27FE7412-690A-4BDF-915C-B8C32A52A889}" destId="{C9FEB795-D28B-4A3F-833C-2065C495AD41}" srcOrd="1" destOrd="0" presId="urn:microsoft.com/office/officeart/2008/layout/NameandTitleOrganizationalChart"/>
    <dgm:cxn modelId="{4FA5C081-86BB-4DA5-A923-744BC4EE65C8}" type="presParOf" srcId="{27FE7412-690A-4BDF-915C-B8C32A52A889}" destId="{A8850D12-D6D1-4193-BD01-F43438D30A69}" srcOrd="2" destOrd="0" presId="urn:microsoft.com/office/officeart/2008/layout/NameandTitleOrganizationalChart"/>
    <dgm:cxn modelId="{022929F6-3873-4C63-9140-E65EDC382445}" type="presParOf" srcId="{50673C0F-CC3F-48AE-8FEE-A4B00540C3F3}" destId="{E6AB4D17-BE4D-48D0-8EBB-81770368D0C5}" srcOrd="1" destOrd="0" presId="urn:microsoft.com/office/officeart/2008/layout/NameandTitleOrganizationalChart"/>
    <dgm:cxn modelId="{BFFE7667-1CF8-4B35-917B-62BC3B9A7CC0}" type="presParOf" srcId="{E6AB4D17-BE4D-48D0-8EBB-81770368D0C5}" destId="{77582ECD-869E-4C80-9F86-A925ECCA8931}" srcOrd="0" destOrd="0" presId="urn:microsoft.com/office/officeart/2008/layout/NameandTitleOrganizationalChart"/>
    <dgm:cxn modelId="{0D5C1C92-AE35-4CE6-B414-81283318F4CE}" type="presParOf" srcId="{E6AB4D17-BE4D-48D0-8EBB-81770368D0C5}" destId="{A08B218B-10FC-4691-BA4F-AA1521244E00}" srcOrd="1" destOrd="0" presId="urn:microsoft.com/office/officeart/2008/layout/NameandTitleOrganizationalChart"/>
    <dgm:cxn modelId="{2561A34D-3D0E-430C-B0DB-169458EACC44}" type="presParOf" srcId="{A08B218B-10FC-4691-BA4F-AA1521244E00}" destId="{C949B2A6-218A-4114-8FED-934A783AEF22}" srcOrd="0" destOrd="0" presId="urn:microsoft.com/office/officeart/2008/layout/NameandTitleOrganizationalChart"/>
    <dgm:cxn modelId="{9168CC6B-E486-42E1-8C25-DCC63B6748F1}" type="presParOf" srcId="{C949B2A6-218A-4114-8FED-934A783AEF22}" destId="{C98215DC-39AB-422E-80DD-96A28952E6C5}" srcOrd="0" destOrd="0" presId="urn:microsoft.com/office/officeart/2008/layout/NameandTitleOrganizationalChart"/>
    <dgm:cxn modelId="{E63FEA0C-F081-470E-9E60-10981A1957C1}" type="presParOf" srcId="{C949B2A6-218A-4114-8FED-934A783AEF22}" destId="{D7AEAE03-AF2C-492D-81CF-0520D8A747AF}" srcOrd="1" destOrd="0" presId="urn:microsoft.com/office/officeart/2008/layout/NameandTitleOrganizationalChart"/>
    <dgm:cxn modelId="{8212DDAD-9BD8-4B61-9897-968FCD9E5917}" type="presParOf" srcId="{C949B2A6-218A-4114-8FED-934A783AEF22}" destId="{3E368A0D-2D2F-4875-A086-C5C1CF7D7BA6}" srcOrd="2" destOrd="0" presId="urn:microsoft.com/office/officeart/2008/layout/NameandTitleOrganizationalChart"/>
    <dgm:cxn modelId="{E5B9C037-9A71-4AC1-9AF2-9C344C9C8789}" type="presParOf" srcId="{A08B218B-10FC-4691-BA4F-AA1521244E00}" destId="{CC4A6507-BA84-4FB7-BCCF-1F053CD0C59F}" srcOrd="1" destOrd="0" presId="urn:microsoft.com/office/officeart/2008/layout/NameandTitleOrganizationalChart"/>
    <dgm:cxn modelId="{CA26796F-833C-4632-B31B-869C2896DA58}" type="presParOf" srcId="{A08B218B-10FC-4691-BA4F-AA1521244E00}" destId="{3BA7CA01-F702-4EE0-8918-1A98EF72A895}" srcOrd="2" destOrd="0" presId="urn:microsoft.com/office/officeart/2008/layout/NameandTitleOrganizationalChart"/>
    <dgm:cxn modelId="{D35BA327-D11C-4319-9524-92CAC24AE563}" type="presParOf" srcId="{50673C0F-CC3F-48AE-8FEE-A4B00540C3F3}" destId="{BEDEBFBE-C623-441F-BEF3-8B35ACE9F40E}" srcOrd="2" destOrd="0" presId="urn:microsoft.com/office/officeart/2008/layout/NameandTitleOrganizationalChart"/>
    <dgm:cxn modelId="{3A526CD7-4247-47AA-BA8D-B3290D8F94F1}" type="presParOf" srcId="{DE727D96-E21B-45E3-A5DE-D98ABE91970B}" destId="{CCD53C79-F085-4510-801F-FC7D28DD39C0}" srcOrd="2" destOrd="0" presId="urn:microsoft.com/office/officeart/2008/layout/NameandTitleOrganizationalChart"/>
    <dgm:cxn modelId="{293FBA97-3CA6-4CED-B338-07FB0B0CC9B6}" type="presParOf" srcId="{7C28942B-9B4A-436D-9F2D-7D89C06EE52A}" destId="{76A37118-EA1A-4301-9BA7-8D0AF3286DFD}" srcOrd="6" destOrd="0" presId="urn:microsoft.com/office/officeart/2008/layout/NameandTitleOrganizationalChart"/>
    <dgm:cxn modelId="{46473183-5F64-4E99-902E-106F688E9FE7}" type="presParOf" srcId="{7C28942B-9B4A-436D-9F2D-7D89C06EE52A}" destId="{C20F9E47-9462-4996-B6E1-AFC35556089D}" srcOrd="7" destOrd="0" presId="urn:microsoft.com/office/officeart/2008/layout/NameandTitleOrganizationalChart"/>
    <dgm:cxn modelId="{3B8E344E-D2EC-45C0-AA28-F8EC55684AF3}" type="presParOf" srcId="{C20F9E47-9462-4996-B6E1-AFC35556089D}" destId="{9A5EA385-A679-45CE-85E9-54CD18631C0B}" srcOrd="0" destOrd="0" presId="urn:microsoft.com/office/officeart/2008/layout/NameandTitleOrganizationalChart"/>
    <dgm:cxn modelId="{F27AED07-EA6C-4510-AFC6-356C6D6ADC31}" type="presParOf" srcId="{9A5EA385-A679-45CE-85E9-54CD18631C0B}" destId="{33A712DB-BA33-4C07-A3C2-107FA303F817}" srcOrd="0" destOrd="0" presId="urn:microsoft.com/office/officeart/2008/layout/NameandTitleOrganizationalChart"/>
    <dgm:cxn modelId="{522D921C-9964-4F0D-BD0F-8BF9340B2503}" type="presParOf" srcId="{9A5EA385-A679-45CE-85E9-54CD18631C0B}" destId="{9B011C95-E627-4938-A61F-58171A5B4C5A}" srcOrd="1" destOrd="0" presId="urn:microsoft.com/office/officeart/2008/layout/NameandTitleOrganizationalChart"/>
    <dgm:cxn modelId="{2E68B131-ABEE-476A-A645-A68A5C7D1764}" type="presParOf" srcId="{9A5EA385-A679-45CE-85E9-54CD18631C0B}" destId="{B5D503AA-18E1-4244-9947-0915446DCDAA}" srcOrd="2" destOrd="0" presId="urn:microsoft.com/office/officeart/2008/layout/NameandTitleOrganizationalChart"/>
    <dgm:cxn modelId="{D3148BAD-973C-4CE3-9C26-DE6383255F20}" type="presParOf" srcId="{C20F9E47-9462-4996-B6E1-AFC35556089D}" destId="{7844BF67-859D-4121-9295-D8D989EBAF37}" srcOrd="1" destOrd="0" presId="urn:microsoft.com/office/officeart/2008/layout/NameandTitleOrganizationalChart"/>
    <dgm:cxn modelId="{6A8F2171-A95A-475B-AED9-619315B54DF1}" type="presParOf" srcId="{7844BF67-859D-4121-9295-D8D989EBAF37}" destId="{9F0E7C37-70D7-4ECB-BC23-4AACA4CB0945}" srcOrd="0" destOrd="0" presId="urn:microsoft.com/office/officeart/2008/layout/NameandTitleOrganizationalChart"/>
    <dgm:cxn modelId="{2FDA57CE-B1F6-4BA1-AAC1-2DAD85A7CEA5}" type="presParOf" srcId="{7844BF67-859D-4121-9295-D8D989EBAF37}" destId="{5FABBB42-8774-4889-A59C-95BAECAC84CD}" srcOrd="1" destOrd="0" presId="urn:microsoft.com/office/officeart/2008/layout/NameandTitleOrganizationalChart"/>
    <dgm:cxn modelId="{B42D83FF-9A99-4838-9257-6361AEBC3574}" type="presParOf" srcId="{5FABBB42-8774-4889-A59C-95BAECAC84CD}" destId="{F7E824BD-8DF3-4698-8D62-2F9ED73A61D0}" srcOrd="0" destOrd="0" presId="urn:microsoft.com/office/officeart/2008/layout/NameandTitleOrganizationalChart"/>
    <dgm:cxn modelId="{38CF62C3-F81F-42D6-B420-66063B5CE9B8}" type="presParOf" srcId="{F7E824BD-8DF3-4698-8D62-2F9ED73A61D0}" destId="{65144BC1-9FD8-4A3C-91C3-8C5257FAA6C5}" srcOrd="0" destOrd="0" presId="urn:microsoft.com/office/officeart/2008/layout/NameandTitleOrganizationalChart"/>
    <dgm:cxn modelId="{9EDCE0DF-7A5B-4E8D-9D2C-F205BF69110C}" type="presParOf" srcId="{F7E824BD-8DF3-4698-8D62-2F9ED73A61D0}" destId="{BB8DC85E-CF5D-4D1C-82DC-3804311D5B9A}" srcOrd="1" destOrd="0" presId="urn:microsoft.com/office/officeart/2008/layout/NameandTitleOrganizationalChart"/>
    <dgm:cxn modelId="{818CCC91-3C4A-4B26-9064-4F90D9A3E72F}" type="presParOf" srcId="{F7E824BD-8DF3-4698-8D62-2F9ED73A61D0}" destId="{AFE7BFD4-990F-4F5E-8849-634AA2FD2B45}" srcOrd="2" destOrd="0" presId="urn:microsoft.com/office/officeart/2008/layout/NameandTitleOrganizationalChart"/>
    <dgm:cxn modelId="{59EC69AE-C739-42B7-9931-4B834D853080}" type="presParOf" srcId="{5FABBB42-8774-4889-A59C-95BAECAC84CD}" destId="{2736FEE8-48C4-4056-BAB1-66085F928658}" srcOrd="1" destOrd="0" presId="urn:microsoft.com/office/officeart/2008/layout/NameandTitleOrganizationalChart"/>
    <dgm:cxn modelId="{60E5F7CF-2495-4566-BA43-AC1461775C87}" type="presParOf" srcId="{5FABBB42-8774-4889-A59C-95BAECAC84CD}" destId="{1A12A245-BF70-4381-921C-7CB16B5A406B}" srcOrd="2" destOrd="0" presId="urn:microsoft.com/office/officeart/2008/layout/NameandTitleOrganizationalChart"/>
    <dgm:cxn modelId="{29B9136F-250B-49A9-81D3-898B60E9937A}" type="presParOf" srcId="{C20F9E47-9462-4996-B6E1-AFC35556089D}" destId="{D0479218-281F-4163-B9F2-C785DCFD34CD}" srcOrd="2" destOrd="0" presId="urn:microsoft.com/office/officeart/2008/layout/NameandTitleOrganizationalChart"/>
    <dgm:cxn modelId="{18F82AC3-0D32-4A64-A308-8CC332E7E7E7}" type="presParOf" srcId="{DBA9A45A-8150-4254-9431-516A0EBB60FA}" destId="{8AAE3B82-07C5-4713-B865-BC0652EDD4A3}" srcOrd="2" destOrd="0" presId="urn:microsoft.com/office/officeart/2008/layout/NameandTitleOrganizationalChart"/>
    <dgm:cxn modelId="{6DB6E0C7-E60C-4EB4-9FDC-621E2DB216DB}" type="presParOf" srcId="{C9D2E5C2-8E8E-4D52-B5C4-05445FEE3916}" destId="{2072D5A4-76BC-4472-B16E-A818EAD93FAD}" srcOrd="2" destOrd="0" presId="urn:microsoft.com/office/officeart/2008/layout/NameandTitleOrganizationalChart"/>
    <dgm:cxn modelId="{1A5F9562-C439-4083-B768-32003A58E202}" type="presParOf" srcId="{38CE97C2-F917-4472-A4C5-5771F2CA11C2}" destId="{5D72C149-F3E6-4D55-96A7-7EC40EAD8C7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E7C37-70D7-4ECB-BC23-4AACA4CB0945}">
      <dsp:nvSpPr>
        <dsp:cNvPr id="0" name=""/>
        <dsp:cNvSpPr/>
      </dsp:nvSpPr>
      <dsp:spPr>
        <a:xfrm>
          <a:off x="11422906" y="4074308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37118-EA1A-4301-9BA7-8D0AF3286DFD}">
      <dsp:nvSpPr>
        <dsp:cNvPr id="0" name=""/>
        <dsp:cNvSpPr/>
      </dsp:nvSpPr>
      <dsp:spPr>
        <a:xfrm>
          <a:off x="9740033" y="3241473"/>
          <a:ext cx="1728593" cy="30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5"/>
              </a:lnTo>
              <a:lnTo>
                <a:pt x="1728593" y="187525"/>
              </a:lnTo>
              <a:lnTo>
                <a:pt x="1728593" y="3096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82ECD-869E-4C80-9F86-A925ECCA8931}">
      <dsp:nvSpPr>
        <dsp:cNvPr id="0" name=""/>
        <dsp:cNvSpPr/>
      </dsp:nvSpPr>
      <dsp:spPr>
        <a:xfrm>
          <a:off x="10067117" y="4899839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58DBC-B0E2-4F22-96BE-A5ED6FFE270F}">
      <dsp:nvSpPr>
        <dsp:cNvPr id="0" name=""/>
        <dsp:cNvSpPr/>
      </dsp:nvSpPr>
      <dsp:spPr>
        <a:xfrm>
          <a:off x="7401260" y="4074308"/>
          <a:ext cx="2711577" cy="302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21"/>
              </a:lnTo>
              <a:lnTo>
                <a:pt x="2711577" y="180221"/>
              </a:lnTo>
              <a:lnTo>
                <a:pt x="2711577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ACE9A-0940-4A0A-8983-6F829947DC6A}">
      <dsp:nvSpPr>
        <dsp:cNvPr id="0" name=""/>
        <dsp:cNvSpPr/>
      </dsp:nvSpPr>
      <dsp:spPr>
        <a:xfrm>
          <a:off x="8711329" y="4899839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37545-D834-4130-8E65-CABB4D211D01}">
      <dsp:nvSpPr>
        <dsp:cNvPr id="0" name=""/>
        <dsp:cNvSpPr/>
      </dsp:nvSpPr>
      <dsp:spPr>
        <a:xfrm>
          <a:off x="7401260" y="4074308"/>
          <a:ext cx="1355788" cy="302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221"/>
              </a:lnTo>
              <a:lnTo>
                <a:pt x="1355788" y="180221"/>
              </a:lnTo>
              <a:lnTo>
                <a:pt x="1355788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30EF7-9F83-49AC-B5D8-4B70D43B8EC4}">
      <dsp:nvSpPr>
        <dsp:cNvPr id="0" name=""/>
        <dsp:cNvSpPr/>
      </dsp:nvSpPr>
      <dsp:spPr>
        <a:xfrm>
          <a:off x="7355540" y="4899839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967E-EA43-4820-9C7E-069AAB4373EA}">
      <dsp:nvSpPr>
        <dsp:cNvPr id="0" name=""/>
        <dsp:cNvSpPr/>
      </dsp:nvSpPr>
      <dsp:spPr>
        <a:xfrm>
          <a:off x="7355540" y="4074308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2801F-76B0-4C83-90FE-17FFC8C66FF1}">
      <dsp:nvSpPr>
        <dsp:cNvPr id="0" name=""/>
        <dsp:cNvSpPr/>
      </dsp:nvSpPr>
      <dsp:spPr>
        <a:xfrm>
          <a:off x="5999751" y="4899839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C6D2D-AA40-4C69-BA18-B4C54D8C0842}">
      <dsp:nvSpPr>
        <dsp:cNvPr id="0" name=""/>
        <dsp:cNvSpPr/>
      </dsp:nvSpPr>
      <dsp:spPr>
        <a:xfrm>
          <a:off x="6045471" y="4074308"/>
          <a:ext cx="1355788" cy="302307"/>
        </a:xfrm>
        <a:custGeom>
          <a:avLst/>
          <a:gdLst/>
          <a:ahLst/>
          <a:cxnLst/>
          <a:rect l="0" t="0" r="0" b="0"/>
          <a:pathLst>
            <a:path>
              <a:moveTo>
                <a:pt x="1355788" y="0"/>
              </a:moveTo>
              <a:lnTo>
                <a:pt x="1355788" y="180221"/>
              </a:lnTo>
              <a:lnTo>
                <a:pt x="0" y="180221"/>
              </a:lnTo>
              <a:lnTo>
                <a:pt x="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21C0-ADE6-432A-BF58-9CE69CD64EBC}">
      <dsp:nvSpPr>
        <dsp:cNvPr id="0" name=""/>
        <dsp:cNvSpPr/>
      </dsp:nvSpPr>
      <dsp:spPr>
        <a:xfrm>
          <a:off x="4643963" y="4899839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AC93A-E3E6-4EEA-A61B-97A0ADCC282C}">
      <dsp:nvSpPr>
        <dsp:cNvPr id="0" name=""/>
        <dsp:cNvSpPr/>
      </dsp:nvSpPr>
      <dsp:spPr>
        <a:xfrm>
          <a:off x="4689683" y="4074308"/>
          <a:ext cx="2711577" cy="302307"/>
        </a:xfrm>
        <a:custGeom>
          <a:avLst/>
          <a:gdLst/>
          <a:ahLst/>
          <a:cxnLst/>
          <a:rect l="0" t="0" r="0" b="0"/>
          <a:pathLst>
            <a:path>
              <a:moveTo>
                <a:pt x="2711577" y="0"/>
              </a:moveTo>
              <a:lnTo>
                <a:pt x="2711577" y="180221"/>
              </a:lnTo>
              <a:lnTo>
                <a:pt x="0" y="180221"/>
              </a:lnTo>
              <a:lnTo>
                <a:pt x="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482EC-F340-4732-A7A7-1C99BCEE4555}">
      <dsp:nvSpPr>
        <dsp:cNvPr id="0" name=""/>
        <dsp:cNvSpPr/>
      </dsp:nvSpPr>
      <dsp:spPr>
        <a:xfrm>
          <a:off x="7401260" y="3241473"/>
          <a:ext cx="2338772" cy="309611"/>
        </a:xfrm>
        <a:custGeom>
          <a:avLst/>
          <a:gdLst/>
          <a:ahLst/>
          <a:cxnLst/>
          <a:rect l="0" t="0" r="0" b="0"/>
          <a:pathLst>
            <a:path>
              <a:moveTo>
                <a:pt x="2338772" y="0"/>
              </a:moveTo>
              <a:lnTo>
                <a:pt x="2338772" y="187525"/>
              </a:lnTo>
              <a:lnTo>
                <a:pt x="0" y="187525"/>
              </a:lnTo>
              <a:lnTo>
                <a:pt x="0" y="3096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4D727-2626-4E0C-A24F-D91250EF8DFB}">
      <dsp:nvSpPr>
        <dsp:cNvPr id="0" name=""/>
        <dsp:cNvSpPr/>
      </dsp:nvSpPr>
      <dsp:spPr>
        <a:xfrm>
          <a:off x="3288174" y="4074308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18C73-D6AE-4572-A08B-5A5089AD35CA}">
      <dsp:nvSpPr>
        <dsp:cNvPr id="0" name=""/>
        <dsp:cNvSpPr/>
      </dsp:nvSpPr>
      <dsp:spPr>
        <a:xfrm>
          <a:off x="3333894" y="3241473"/>
          <a:ext cx="6406138" cy="309611"/>
        </a:xfrm>
        <a:custGeom>
          <a:avLst/>
          <a:gdLst/>
          <a:ahLst/>
          <a:cxnLst/>
          <a:rect l="0" t="0" r="0" b="0"/>
          <a:pathLst>
            <a:path>
              <a:moveTo>
                <a:pt x="6406138" y="0"/>
              </a:moveTo>
              <a:lnTo>
                <a:pt x="6406138" y="187525"/>
              </a:lnTo>
              <a:lnTo>
                <a:pt x="0" y="187525"/>
              </a:lnTo>
              <a:lnTo>
                <a:pt x="0" y="3096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381F-C9D9-4092-9221-8122A0F66B4D}">
      <dsp:nvSpPr>
        <dsp:cNvPr id="0" name=""/>
        <dsp:cNvSpPr/>
      </dsp:nvSpPr>
      <dsp:spPr>
        <a:xfrm>
          <a:off x="1932386" y="4074308"/>
          <a:ext cx="91440" cy="3023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E14510-D379-4E3D-80F0-27FC353EC98F}">
      <dsp:nvSpPr>
        <dsp:cNvPr id="0" name=""/>
        <dsp:cNvSpPr/>
      </dsp:nvSpPr>
      <dsp:spPr>
        <a:xfrm>
          <a:off x="1978106" y="3241473"/>
          <a:ext cx="7761927" cy="309611"/>
        </a:xfrm>
        <a:custGeom>
          <a:avLst/>
          <a:gdLst/>
          <a:ahLst/>
          <a:cxnLst/>
          <a:rect l="0" t="0" r="0" b="0"/>
          <a:pathLst>
            <a:path>
              <a:moveTo>
                <a:pt x="7761927" y="0"/>
              </a:moveTo>
              <a:lnTo>
                <a:pt x="7761927" y="187525"/>
              </a:lnTo>
              <a:lnTo>
                <a:pt x="0" y="187525"/>
              </a:lnTo>
              <a:lnTo>
                <a:pt x="0" y="3096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88323-7540-4F21-8E0A-0B9BD4DBE274}">
      <dsp:nvSpPr>
        <dsp:cNvPr id="0" name=""/>
        <dsp:cNvSpPr/>
      </dsp:nvSpPr>
      <dsp:spPr>
        <a:xfrm>
          <a:off x="5133689" y="2408638"/>
          <a:ext cx="4606344" cy="309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5"/>
              </a:lnTo>
              <a:lnTo>
                <a:pt x="4606344" y="187525"/>
              </a:lnTo>
              <a:lnTo>
                <a:pt x="4606344" y="3096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E9EE6-359B-4096-A7BB-DF3D9D345220}">
      <dsp:nvSpPr>
        <dsp:cNvPr id="0" name=""/>
        <dsp:cNvSpPr/>
      </dsp:nvSpPr>
      <dsp:spPr>
        <a:xfrm>
          <a:off x="560792" y="3243870"/>
          <a:ext cx="91440" cy="307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5129"/>
              </a:lnTo>
              <a:lnTo>
                <a:pt x="61525" y="185129"/>
              </a:lnTo>
              <a:lnTo>
                <a:pt x="61525" y="3072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10467-D2AD-4A52-8AD2-EBC9541426DE}">
      <dsp:nvSpPr>
        <dsp:cNvPr id="0" name=""/>
        <dsp:cNvSpPr/>
      </dsp:nvSpPr>
      <dsp:spPr>
        <a:xfrm>
          <a:off x="606512" y="2408638"/>
          <a:ext cx="4527176" cy="312007"/>
        </a:xfrm>
        <a:custGeom>
          <a:avLst/>
          <a:gdLst/>
          <a:ahLst/>
          <a:cxnLst/>
          <a:rect l="0" t="0" r="0" b="0"/>
          <a:pathLst>
            <a:path>
              <a:moveTo>
                <a:pt x="4527176" y="0"/>
              </a:moveTo>
              <a:lnTo>
                <a:pt x="4527176" y="189922"/>
              </a:lnTo>
              <a:lnTo>
                <a:pt x="0" y="189922"/>
              </a:lnTo>
              <a:lnTo>
                <a:pt x="0" y="312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29B0-11E1-4A3A-9239-E7C045DD91CE}">
      <dsp:nvSpPr>
        <dsp:cNvPr id="0" name=""/>
        <dsp:cNvSpPr/>
      </dsp:nvSpPr>
      <dsp:spPr>
        <a:xfrm>
          <a:off x="5087969" y="1594696"/>
          <a:ext cx="91440" cy="290717"/>
        </a:xfrm>
        <a:custGeom>
          <a:avLst/>
          <a:gdLst/>
          <a:ahLst/>
          <a:cxnLst/>
          <a:rect l="0" t="0" r="0" b="0"/>
          <a:pathLst>
            <a:path>
              <a:moveTo>
                <a:pt x="48478" y="0"/>
              </a:moveTo>
              <a:lnTo>
                <a:pt x="48478" y="168632"/>
              </a:lnTo>
              <a:lnTo>
                <a:pt x="45720" y="168632"/>
              </a:lnTo>
              <a:lnTo>
                <a:pt x="45720" y="290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CE512-E8E4-4CC3-AB5F-7FCD373A9222}">
      <dsp:nvSpPr>
        <dsp:cNvPr id="0" name=""/>
        <dsp:cNvSpPr/>
      </dsp:nvSpPr>
      <dsp:spPr>
        <a:xfrm>
          <a:off x="4631167" y="1071473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document</a:t>
          </a:r>
          <a:endParaRPr lang="pt-BR" sz="700" kern="1200" dirty="0"/>
        </a:p>
      </dsp:txBody>
      <dsp:txXfrm>
        <a:off x="4631167" y="1071473"/>
        <a:ext cx="1010561" cy="523223"/>
      </dsp:txXfrm>
    </dsp:sp>
    <dsp:sp modelId="{DBEC254D-90A9-44E7-AC5B-0D9FB11BC739}">
      <dsp:nvSpPr>
        <dsp:cNvPr id="0" name=""/>
        <dsp:cNvSpPr/>
      </dsp:nvSpPr>
      <dsp:spPr>
        <a:xfrm>
          <a:off x="4821070" y="1453214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821070" y="1453214"/>
        <a:ext cx="909505" cy="174407"/>
      </dsp:txXfrm>
    </dsp:sp>
    <dsp:sp modelId="{4002BFA0-9970-48C2-B033-7EB482884990}">
      <dsp:nvSpPr>
        <dsp:cNvPr id="0" name=""/>
        <dsp:cNvSpPr/>
      </dsp:nvSpPr>
      <dsp:spPr>
        <a:xfrm>
          <a:off x="4628408" y="1885414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html</a:t>
          </a:r>
          <a:endParaRPr lang="pt-BR" sz="700" kern="1200" dirty="0"/>
        </a:p>
      </dsp:txBody>
      <dsp:txXfrm>
        <a:off x="4628408" y="1885414"/>
        <a:ext cx="1010561" cy="523223"/>
      </dsp:txXfrm>
    </dsp:sp>
    <dsp:sp modelId="{EDEEF914-20FB-43AD-AC19-0E1D8409B2EF}">
      <dsp:nvSpPr>
        <dsp:cNvPr id="0" name=""/>
        <dsp:cNvSpPr/>
      </dsp:nvSpPr>
      <dsp:spPr>
        <a:xfrm>
          <a:off x="4837833" y="2285062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837833" y="2285062"/>
        <a:ext cx="909505" cy="174407"/>
      </dsp:txXfrm>
    </dsp:sp>
    <dsp:sp modelId="{58CBC3D6-72DA-4A0D-814E-56B705EE87A0}">
      <dsp:nvSpPr>
        <dsp:cNvPr id="0" name=""/>
        <dsp:cNvSpPr/>
      </dsp:nvSpPr>
      <dsp:spPr>
        <a:xfrm>
          <a:off x="101231" y="272064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Head</a:t>
          </a:r>
          <a:endParaRPr lang="pt-BR" sz="700" kern="1200" dirty="0"/>
        </a:p>
      </dsp:txBody>
      <dsp:txXfrm>
        <a:off x="101231" y="2720646"/>
        <a:ext cx="1010561" cy="523223"/>
      </dsp:txXfrm>
    </dsp:sp>
    <dsp:sp modelId="{0C9332EA-E725-4DDD-8A83-9A793B291360}">
      <dsp:nvSpPr>
        <dsp:cNvPr id="0" name=""/>
        <dsp:cNvSpPr/>
      </dsp:nvSpPr>
      <dsp:spPr>
        <a:xfrm>
          <a:off x="327716" y="3099942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/>
        </a:p>
      </dsp:txBody>
      <dsp:txXfrm>
        <a:off x="327716" y="3099942"/>
        <a:ext cx="909505" cy="174407"/>
      </dsp:txXfrm>
    </dsp:sp>
    <dsp:sp modelId="{886FCE52-107F-46D4-9A3D-D2E173D406AE}">
      <dsp:nvSpPr>
        <dsp:cNvPr id="0" name=""/>
        <dsp:cNvSpPr/>
      </dsp:nvSpPr>
      <dsp:spPr>
        <a:xfrm>
          <a:off x="117036" y="3551085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meta</a:t>
          </a:r>
          <a:endParaRPr lang="pt-BR" sz="700" kern="1200" dirty="0"/>
        </a:p>
      </dsp:txBody>
      <dsp:txXfrm>
        <a:off x="117036" y="3551085"/>
        <a:ext cx="1010561" cy="523223"/>
      </dsp:txXfrm>
    </dsp:sp>
    <dsp:sp modelId="{E55C2DDE-44C3-46AB-871A-D9B0679857A0}">
      <dsp:nvSpPr>
        <dsp:cNvPr id="0" name=""/>
        <dsp:cNvSpPr/>
      </dsp:nvSpPr>
      <dsp:spPr>
        <a:xfrm>
          <a:off x="319149" y="3958036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err="1" smtClean="0"/>
            <a:t>Charset</a:t>
          </a:r>
          <a:r>
            <a:rPr lang="pt-BR" sz="1000" kern="1200" dirty="0" smtClean="0"/>
            <a:t>=“utf-8”</a:t>
          </a:r>
          <a:endParaRPr lang="pt-BR" sz="1000" kern="1200" dirty="0"/>
        </a:p>
      </dsp:txBody>
      <dsp:txXfrm>
        <a:off x="319149" y="3958036"/>
        <a:ext cx="909505" cy="174407"/>
      </dsp:txXfrm>
    </dsp:sp>
    <dsp:sp modelId="{6555A6F1-E6F5-4614-ACDC-7219418EFFFA}">
      <dsp:nvSpPr>
        <dsp:cNvPr id="0" name=""/>
        <dsp:cNvSpPr/>
      </dsp:nvSpPr>
      <dsp:spPr>
        <a:xfrm>
          <a:off x="9234752" y="2718249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body</a:t>
          </a:r>
          <a:endParaRPr lang="pt-BR" sz="700" kern="1200" dirty="0"/>
        </a:p>
      </dsp:txBody>
      <dsp:txXfrm>
        <a:off x="9234752" y="2718249"/>
        <a:ext cx="1010561" cy="523223"/>
      </dsp:txXfrm>
    </dsp:sp>
    <dsp:sp modelId="{88D8671C-D3BF-425B-AC89-2175F3234967}">
      <dsp:nvSpPr>
        <dsp:cNvPr id="0" name=""/>
        <dsp:cNvSpPr/>
      </dsp:nvSpPr>
      <dsp:spPr>
        <a:xfrm>
          <a:off x="9474643" y="3107246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9474643" y="3107246"/>
        <a:ext cx="909505" cy="174407"/>
      </dsp:txXfrm>
    </dsp:sp>
    <dsp:sp modelId="{09363121-F4E5-43CF-94DD-D74A0B6C63A3}">
      <dsp:nvSpPr>
        <dsp:cNvPr id="0" name=""/>
        <dsp:cNvSpPr/>
      </dsp:nvSpPr>
      <dsp:spPr>
        <a:xfrm>
          <a:off x="1472825" y="3551085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h1</a:t>
          </a:r>
          <a:endParaRPr lang="pt-BR" sz="700" kern="1200" dirty="0"/>
        </a:p>
      </dsp:txBody>
      <dsp:txXfrm>
        <a:off x="1472825" y="3551085"/>
        <a:ext cx="1010561" cy="523223"/>
      </dsp:txXfrm>
    </dsp:sp>
    <dsp:sp modelId="{7934484E-9BB2-4BB0-82F3-71770981AD0C}">
      <dsp:nvSpPr>
        <dsp:cNvPr id="0" name=""/>
        <dsp:cNvSpPr/>
      </dsp:nvSpPr>
      <dsp:spPr>
        <a:xfrm>
          <a:off x="1674937" y="3958036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674937" y="3958036"/>
        <a:ext cx="909505" cy="174407"/>
      </dsp:txXfrm>
    </dsp:sp>
    <dsp:sp modelId="{B183611C-FB36-47D5-B4A5-C646ED0BEA6B}">
      <dsp:nvSpPr>
        <dsp:cNvPr id="0" name=""/>
        <dsp:cNvSpPr/>
      </dsp:nvSpPr>
      <dsp:spPr>
        <a:xfrm>
          <a:off x="1472825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Moedor ACME — Manual de Operação</a:t>
          </a:r>
          <a:endParaRPr lang="pt-BR" sz="700" kern="1200" dirty="0"/>
        </a:p>
      </dsp:txBody>
      <dsp:txXfrm>
        <a:off x="1472825" y="4376616"/>
        <a:ext cx="1010561" cy="523223"/>
      </dsp:txXfrm>
    </dsp:sp>
    <dsp:sp modelId="{E34D889A-68B8-4CE0-997D-E8A13C87D427}">
      <dsp:nvSpPr>
        <dsp:cNvPr id="0" name=""/>
        <dsp:cNvSpPr/>
      </dsp:nvSpPr>
      <dsp:spPr>
        <a:xfrm>
          <a:off x="1674937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674937" y="4783567"/>
        <a:ext cx="909505" cy="174407"/>
      </dsp:txXfrm>
    </dsp:sp>
    <dsp:sp modelId="{27A7E19F-A810-42E5-AB3D-C1FB3A526267}">
      <dsp:nvSpPr>
        <dsp:cNvPr id="0" name=""/>
        <dsp:cNvSpPr/>
      </dsp:nvSpPr>
      <dsp:spPr>
        <a:xfrm>
          <a:off x="2828614" y="3551085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</a:t>
          </a:r>
          <a:endParaRPr lang="pt-BR" sz="700" kern="1200" dirty="0"/>
        </a:p>
      </dsp:txBody>
      <dsp:txXfrm>
        <a:off x="2828614" y="3551085"/>
        <a:ext cx="1010561" cy="523223"/>
      </dsp:txXfrm>
    </dsp:sp>
    <dsp:sp modelId="{8998EA89-46F7-40A4-8E17-9E60C0C8B4D4}">
      <dsp:nvSpPr>
        <dsp:cNvPr id="0" name=""/>
        <dsp:cNvSpPr/>
      </dsp:nvSpPr>
      <dsp:spPr>
        <a:xfrm>
          <a:off x="3030726" y="3958036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030726" y="3958036"/>
        <a:ext cx="909505" cy="174407"/>
      </dsp:txXfrm>
    </dsp:sp>
    <dsp:sp modelId="{CCB81299-D9E8-4F7F-B925-FD260EA48532}">
      <dsp:nvSpPr>
        <dsp:cNvPr id="0" name=""/>
        <dsp:cNvSpPr/>
      </dsp:nvSpPr>
      <dsp:spPr>
        <a:xfrm>
          <a:off x="2828614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Obrigado por comprar nosso produto!</a:t>
          </a:r>
          <a:endParaRPr lang="pt-BR" sz="700" kern="1200" dirty="0"/>
        </a:p>
      </dsp:txBody>
      <dsp:txXfrm>
        <a:off x="2828614" y="4376616"/>
        <a:ext cx="1010561" cy="523223"/>
      </dsp:txXfrm>
    </dsp:sp>
    <dsp:sp modelId="{E88B4190-9CBD-457A-9CFA-AC2F1FF00F41}">
      <dsp:nvSpPr>
        <dsp:cNvPr id="0" name=""/>
        <dsp:cNvSpPr/>
      </dsp:nvSpPr>
      <dsp:spPr>
        <a:xfrm>
          <a:off x="3030726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3030726" y="4783567"/>
        <a:ext cx="909505" cy="174407"/>
      </dsp:txXfrm>
    </dsp:sp>
    <dsp:sp modelId="{1FD62213-6D35-4CE5-8F60-EE3451593DD6}">
      <dsp:nvSpPr>
        <dsp:cNvPr id="0" name=""/>
        <dsp:cNvSpPr/>
      </dsp:nvSpPr>
      <dsp:spPr>
        <a:xfrm>
          <a:off x="6895979" y="3551085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err="1" smtClean="0"/>
            <a:t>div</a:t>
          </a:r>
          <a:endParaRPr lang="pt-BR" sz="700" kern="1200" dirty="0"/>
        </a:p>
      </dsp:txBody>
      <dsp:txXfrm>
        <a:off x="6895979" y="3551085"/>
        <a:ext cx="1010561" cy="523223"/>
      </dsp:txXfrm>
    </dsp:sp>
    <dsp:sp modelId="{3E750847-13C8-4A20-9F6A-CE5BB3490AAC}">
      <dsp:nvSpPr>
        <dsp:cNvPr id="0" name=""/>
        <dsp:cNvSpPr/>
      </dsp:nvSpPr>
      <dsp:spPr>
        <a:xfrm>
          <a:off x="7098092" y="3958036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id=“</a:t>
          </a:r>
          <a:r>
            <a:rPr lang="pt-BR" sz="1100" kern="1200" dirty="0" err="1" smtClean="0"/>
            <a:t>conteudo</a:t>
          </a:r>
          <a:r>
            <a:rPr lang="pt-BR" sz="1100" kern="1200" dirty="0" smtClean="0"/>
            <a:t>”</a:t>
          </a:r>
          <a:endParaRPr lang="pt-BR" sz="1100" kern="1200" dirty="0"/>
        </a:p>
      </dsp:txBody>
      <dsp:txXfrm>
        <a:off x="7098092" y="3958036"/>
        <a:ext cx="909505" cy="174407"/>
      </dsp:txXfrm>
    </dsp:sp>
    <dsp:sp modelId="{1E8AF34A-4C9A-4893-AEAF-D3B6312AA168}">
      <dsp:nvSpPr>
        <dsp:cNvPr id="0" name=""/>
        <dsp:cNvSpPr/>
      </dsp:nvSpPr>
      <dsp:spPr>
        <a:xfrm>
          <a:off x="4184402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h2</a:t>
          </a:r>
          <a:endParaRPr lang="pt-BR" sz="700" kern="1200" dirty="0"/>
        </a:p>
      </dsp:txBody>
      <dsp:txXfrm>
        <a:off x="4184402" y="4376616"/>
        <a:ext cx="1010561" cy="523223"/>
      </dsp:txXfrm>
    </dsp:sp>
    <dsp:sp modelId="{20F7DE38-BF92-4802-B23B-2F2C12731D2D}">
      <dsp:nvSpPr>
        <dsp:cNvPr id="0" name=""/>
        <dsp:cNvSpPr/>
      </dsp:nvSpPr>
      <dsp:spPr>
        <a:xfrm>
          <a:off x="4386514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386514" y="4783567"/>
        <a:ext cx="909505" cy="174407"/>
      </dsp:txXfrm>
    </dsp:sp>
    <dsp:sp modelId="{92FE07D6-7BA3-4CC8-87BC-D453D4EC2B2C}">
      <dsp:nvSpPr>
        <dsp:cNvPr id="0" name=""/>
        <dsp:cNvSpPr/>
      </dsp:nvSpPr>
      <dsp:spPr>
        <a:xfrm>
          <a:off x="4184402" y="5202147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Introdução</a:t>
          </a:r>
          <a:endParaRPr lang="pt-BR" sz="700" kern="1200" dirty="0"/>
        </a:p>
      </dsp:txBody>
      <dsp:txXfrm>
        <a:off x="4184402" y="5202147"/>
        <a:ext cx="1010561" cy="523223"/>
      </dsp:txXfrm>
    </dsp:sp>
    <dsp:sp modelId="{B2424857-1DF6-434E-9315-E6D642918176}">
      <dsp:nvSpPr>
        <dsp:cNvPr id="0" name=""/>
        <dsp:cNvSpPr/>
      </dsp:nvSpPr>
      <dsp:spPr>
        <a:xfrm>
          <a:off x="4386514" y="5609098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4386514" y="5609098"/>
        <a:ext cx="909505" cy="174407"/>
      </dsp:txXfrm>
    </dsp:sp>
    <dsp:sp modelId="{AAC1FE13-8A4D-490A-8F38-AEED84F1827C}">
      <dsp:nvSpPr>
        <dsp:cNvPr id="0" name=""/>
        <dsp:cNvSpPr/>
      </dsp:nvSpPr>
      <dsp:spPr>
        <a:xfrm>
          <a:off x="5540191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</a:t>
          </a:r>
          <a:endParaRPr lang="pt-BR" sz="700" kern="1200" dirty="0"/>
        </a:p>
      </dsp:txBody>
      <dsp:txXfrm>
        <a:off x="5540191" y="4376616"/>
        <a:ext cx="1010561" cy="523223"/>
      </dsp:txXfrm>
    </dsp:sp>
    <dsp:sp modelId="{AE73B27B-1ECB-4E82-8A1E-562151661042}">
      <dsp:nvSpPr>
        <dsp:cNvPr id="0" name=""/>
        <dsp:cNvSpPr/>
      </dsp:nvSpPr>
      <dsp:spPr>
        <a:xfrm>
          <a:off x="5742303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42303" y="4783567"/>
        <a:ext cx="909505" cy="174407"/>
      </dsp:txXfrm>
    </dsp:sp>
    <dsp:sp modelId="{59F58E6B-49D4-43AC-9B23-16C7FD8D210C}">
      <dsp:nvSpPr>
        <dsp:cNvPr id="0" name=""/>
        <dsp:cNvSpPr/>
      </dsp:nvSpPr>
      <dsp:spPr>
        <a:xfrm>
          <a:off x="5540191" y="5202147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IMPORTANTE: Antes de operar o moedor, leia este manual!</a:t>
          </a:r>
          <a:endParaRPr lang="pt-BR" sz="700" kern="1200" dirty="0"/>
        </a:p>
      </dsp:txBody>
      <dsp:txXfrm>
        <a:off x="5540191" y="5202147"/>
        <a:ext cx="1010561" cy="523223"/>
      </dsp:txXfrm>
    </dsp:sp>
    <dsp:sp modelId="{25A267AA-7BE7-4DED-A2A0-4983C023C2E9}">
      <dsp:nvSpPr>
        <dsp:cNvPr id="0" name=""/>
        <dsp:cNvSpPr/>
      </dsp:nvSpPr>
      <dsp:spPr>
        <a:xfrm>
          <a:off x="5742303" y="5609098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5742303" y="5609098"/>
        <a:ext cx="909505" cy="174407"/>
      </dsp:txXfrm>
    </dsp:sp>
    <dsp:sp modelId="{084ACC76-4468-47AE-B1F6-51EB7A0CEE66}">
      <dsp:nvSpPr>
        <dsp:cNvPr id="0" name=""/>
        <dsp:cNvSpPr/>
      </dsp:nvSpPr>
      <dsp:spPr>
        <a:xfrm>
          <a:off x="6895979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</a:t>
          </a:r>
          <a:endParaRPr lang="pt-BR" sz="700" kern="1200" dirty="0"/>
        </a:p>
      </dsp:txBody>
      <dsp:txXfrm>
        <a:off x="6895979" y="4376616"/>
        <a:ext cx="1010561" cy="523223"/>
      </dsp:txXfrm>
    </dsp:sp>
    <dsp:sp modelId="{2EE52937-E78E-496C-8603-7AF353F21126}">
      <dsp:nvSpPr>
        <dsp:cNvPr id="0" name=""/>
        <dsp:cNvSpPr/>
      </dsp:nvSpPr>
      <dsp:spPr>
        <a:xfrm>
          <a:off x="7098092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7098092" y="4783567"/>
        <a:ext cx="909505" cy="174407"/>
      </dsp:txXfrm>
    </dsp:sp>
    <dsp:sp modelId="{3F4B03EF-7640-4B89-AD80-AD6E4DE3171C}">
      <dsp:nvSpPr>
        <dsp:cNvPr id="0" name=""/>
        <dsp:cNvSpPr/>
      </dsp:nvSpPr>
      <dsp:spPr>
        <a:xfrm>
          <a:off x="6895979" y="5202147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Use somente para moer pimenta. Não coloque os dedos dentro do moedor.</a:t>
          </a:r>
          <a:endParaRPr lang="pt-BR" sz="700" kern="1200" dirty="0"/>
        </a:p>
      </dsp:txBody>
      <dsp:txXfrm>
        <a:off x="6895979" y="5202147"/>
        <a:ext cx="1010561" cy="523223"/>
      </dsp:txXfrm>
    </dsp:sp>
    <dsp:sp modelId="{BA7BC502-5D54-4A29-B3A8-28305E80A6C1}">
      <dsp:nvSpPr>
        <dsp:cNvPr id="0" name=""/>
        <dsp:cNvSpPr/>
      </dsp:nvSpPr>
      <dsp:spPr>
        <a:xfrm>
          <a:off x="7098092" y="5609098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7098092" y="5609098"/>
        <a:ext cx="909505" cy="174407"/>
      </dsp:txXfrm>
    </dsp:sp>
    <dsp:sp modelId="{F2FD45F0-72A4-4F3B-9193-8473A48F05D3}">
      <dsp:nvSpPr>
        <dsp:cNvPr id="0" name=""/>
        <dsp:cNvSpPr/>
      </dsp:nvSpPr>
      <dsp:spPr>
        <a:xfrm>
          <a:off x="8251768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h2</a:t>
          </a:r>
          <a:endParaRPr lang="pt-BR" sz="700" kern="1200" dirty="0"/>
        </a:p>
      </dsp:txBody>
      <dsp:txXfrm>
        <a:off x="8251768" y="4376616"/>
        <a:ext cx="1010561" cy="523223"/>
      </dsp:txXfrm>
    </dsp:sp>
    <dsp:sp modelId="{2659D373-CD71-418F-B9F4-C6D34CE1ACE1}">
      <dsp:nvSpPr>
        <dsp:cNvPr id="0" name=""/>
        <dsp:cNvSpPr/>
      </dsp:nvSpPr>
      <dsp:spPr>
        <a:xfrm>
          <a:off x="8453880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8453880" y="4783567"/>
        <a:ext cx="909505" cy="174407"/>
      </dsp:txXfrm>
    </dsp:sp>
    <dsp:sp modelId="{CCE6CB73-4B5B-4D13-85D9-9E632162262D}">
      <dsp:nvSpPr>
        <dsp:cNvPr id="0" name=""/>
        <dsp:cNvSpPr/>
      </dsp:nvSpPr>
      <dsp:spPr>
        <a:xfrm>
          <a:off x="8251768" y="5202147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Conclusão</a:t>
          </a:r>
          <a:endParaRPr lang="pt-BR" sz="700" kern="1200" dirty="0"/>
        </a:p>
      </dsp:txBody>
      <dsp:txXfrm>
        <a:off x="8251768" y="5202147"/>
        <a:ext cx="1010561" cy="523223"/>
      </dsp:txXfrm>
    </dsp:sp>
    <dsp:sp modelId="{144F5497-37AD-436F-913D-A7A667E693E1}">
      <dsp:nvSpPr>
        <dsp:cNvPr id="0" name=""/>
        <dsp:cNvSpPr/>
      </dsp:nvSpPr>
      <dsp:spPr>
        <a:xfrm>
          <a:off x="8453880" y="5609098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8453880" y="5609098"/>
        <a:ext cx="909505" cy="174407"/>
      </dsp:txXfrm>
    </dsp:sp>
    <dsp:sp modelId="{0605661E-70BA-4EB7-BC8B-16054D5CC210}">
      <dsp:nvSpPr>
        <dsp:cNvPr id="0" name=""/>
        <dsp:cNvSpPr/>
      </dsp:nvSpPr>
      <dsp:spPr>
        <a:xfrm>
          <a:off x="9607557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</a:t>
          </a:r>
          <a:endParaRPr lang="pt-BR" sz="700" kern="1200" dirty="0"/>
        </a:p>
      </dsp:txBody>
      <dsp:txXfrm>
        <a:off x="9607557" y="4376616"/>
        <a:ext cx="1010561" cy="523223"/>
      </dsp:txXfrm>
    </dsp:sp>
    <dsp:sp modelId="{C9FEB795-D28B-4A3F-833C-2065C495AD41}">
      <dsp:nvSpPr>
        <dsp:cNvPr id="0" name=""/>
        <dsp:cNvSpPr/>
      </dsp:nvSpPr>
      <dsp:spPr>
        <a:xfrm>
          <a:off x="9809669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 dirty="0"/>
        </a:p>
      </dsp:txBody>
      <dsp:txXfrm>
        <a:off x="9809669" y="4783567"/>
        <a:ext cx="909505" cy="174407"/>
      </dsp:txXfrm>
    </dsp:sp>
    <dsp:sp modelId="{C98215DC-39AB-422E-80DD-96A28952E6C5}">
      <dsp:nvSpPr>
        <dsp:cNvPr id="0" name=""/>
        <dsp:cNvSpPr/>
      </dsp:nvSpPr>
      <dsp:spPr>
        <a:xfrm>
          <a:off x="9607557" y="5202147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Obrigado por ler o manual!</a:t>
          </a:r>
          <a:endParaRPr lang="pt-BR" sz="700" kern="1200" dirty="0"/>
        </a:p>
      </dsp:txBody>
      <dsp:txXfrm>
        <a:off x="9607557" y="5202147"/>
        <a:ext cx="1010561" cy="523223"/>
      </dsp:txXfrm>
    </dsp:sp>
    <dsp:sp modelId="{D7AEAE03-AF2C-492D-81CF-0520D8A747AF}">
      <dsp:nvSpPr>
        <dsp:cNvPr id="0" name=""/>
        <dsp:cNvSpPr/>
      </dsp:nvSpPr>
      <dsp:spPr>
        <a:xfrm>
          <a:off x="9809669" y="5609098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9809669" y="5609098"/>
        <a:ext cx="909505" cy="174407"/>
      </dsp:txXfrm>
    </dsp:sp>
    <dsp:sp modelId="{33A712DB-BA33-4C07-A3C2-107FA303F817}">
      <dsp:nvSpPr>
        <dsp:cNvPr id="0" name=""/>
        <dsp:cNvSpPr/>
      </dsp:nvSpPr>
      <dsp:spPr>
        <a:xfrm>
          <a:off x="10963345" y="3551085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</a:t>
          </a:r>
          <a:endParaRPr lang="pt-BR" sz="700" kern="1200" dirty="0"/>
        </a:p>
      </dsp:txBody>
      <dsp:txXfrm>
        <a:off x="10963345" y="3551085"/>
        <a:ext cx="1010561" cy="523223"/>
      </dsp:txXfrm>
    </dsp:sp>
    <dsp:sp modelId="{9B011C95-E627-4938-A61F-58171A5B4C5A}">
      <dsp:nvSpPr>
        <dsp:cNvPr id="0" name=""/>
        <dsp:cNvSpPr/>
      </dsp:nvSpPr>
      <dsp:spPr>
        <a:xfrm>
          <a:off x="11165458" y="3958036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err="1" smtClean="0"/>
            <a:t>Class</a:t>
          </a:r>
          <a:r>
            <a:rPr lang="pt-BR" sz="1000" kern="1200" smtClean="0"/>
            <a:t>=“rodapé”</a:t>
          </a:r>
          <a:endParaRPr lang="pt-BR" sz="1000" kern="1200"/>
        </a:p>
      </dsp:txBody>
      <dsp:txXfrm>
        <a:off x="11165458" y="3958036"/>
        <a:ext cx="909505" cy="174407"/>
      </dsp:txXfrm>
    </dsp:sp>
    <dsp:sp modelId="{65144BC1-9FD8-4A3C-91C3-8C5257FAA6C5}">
      <dsp:nvSpPr>
        <dsp:cNvPr id="0" name=""/>
        <dsp:cNvSpPr/>
      </dsp:nvSpPr>
      <dsp:spPr>
        <a:xfrm>
          <a:off x="10963345" y="4376616"/>
          <a:ext cx="1010561" cy="5232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73833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Copyright 2016 © ACME Corporation Beep Beep</a:t>
          </a:r>
          <a:endParaRPr lang="pt-BR" sz="700" kern="1200" dirty="0"/>
        </a:p>
      </dsp:txBody>
      <dsp:txXfrm>
        <a:off x="10963345" y="4376616"/>
        <a:ext cx="1010561" cy="523223"/>
      </dsp:txXfrm>
    </dsp:sp>
    <dsp:sp modelId="{BB8DC85E-CF5D-4D1C-82DC-3804311D5B9A}">
      <dsp:nvSpPr>
        <dsp:cNvPr id="0" name=""/>
        <dsp:cNvSpPr/>
      </dsp:nvSpPr>
      <dsp:spPr>
        <a:xfrm>
          <a:off x="11165458" y="4783567"/>
          <a:ext cx="909505" cy="1744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100" kern="1200"/>
        </a:p>
      </dsp:txBody>
      <dsp:txXfrm>
        <a:off x="11165458" y="4783567"/>
        <a:ext cx="909505" cy="17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81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2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05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8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58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4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9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4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1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9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1257-EE64-4450-99AD-23A61380815A}" type="datetimeFigureOut">
              <a:rPr lang="pt-BR" smtClean="0"/>
              <a:t>06/09/2016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075DC-C4F3-43CC-AD18-E047CAA5C0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8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8849304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2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Gabriel Hartmann</dc:creator>
  <cp:lastModifiedBy>Joao Gabriel Hartmann</cp:lastModifiedBy>
  <cp:revision>3</cp:revision>
  <dcterms:created xsi:type="dcterms:W3CDTF">2016-09-06T11:50:07Z</dcterms:created>
  <dcterms:modified xsi:type="dcterms:W3CDTF">2016-09-06T12:13:47Z</dcterms:modified>
</cp:coreProperties>
</file>