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30727-EE43-6383-2444-1A2948AE6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69C7F-EF2B-1122-E642-5DBC4FA2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1930A-4A3A-E3FD-756A-1A28F99B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50C21-D01A-1B40-23D8-C7C622D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92600-19D3-3CDB-8F07-CC6A0D61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90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C900-108A-E7C6-407C-8FB7595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C72524-65A6-9B47-879C-3A5D5E7E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41A99-A45B-4CC8-226D-A33CDE3B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AEF6B-1BE2-3969-EDE3-518BD51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B6FF2-1A09-F803-3866-E60227E3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75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E28200-BD65-FABE-1295-B0BE0E625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1816D6-BCE6-E7D4-4EB8-21A9E4DB4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67D5F7-6232-9A3B-76F6-74AACFB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BB030-A9B6-4AD1-7D13-C7303102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DC6D96-C84D-D685-36A2-DAA9E5C7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4BCF6-392F-AD29-58A5-35B64CC6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BF501-B6D8-ECD7-7CE1-9DBE4FD0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4A68C-F21C-7CA4-C799-BFC52ABC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EC8E3B-EE37-7476-2F5A-24739ACE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F2760-0844-47B8-DA05-310CFEB8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E8886-03FD-D68D-59F9-27922F0C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1448C4-58D8-61B0-68AF-7CB817A0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97C158-B2D4-76EB-E9BC-42930B82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834BB-BF3C-EAA2-44E7-85D69D5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EE992-DC6E-DB6E-57A9-7DB7BCD8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5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5BEF5-62EE-801E-DCE0-F81A02DF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8727D-DA68-13B1-2322-B897FD6D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348B3-BBB3-780F-F023-32B766A4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3D75A7-ACFB-8A43-7681-8D2EC173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4A134-E186-A614-4BFE-430F431A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93199-60F5-7260-6196-5A7A61A2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9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757E1-6EAF-8221-ADA8-EEA35270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E79D2-49BA-32C2-801D-2EE8917D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DCA97D-B1DF-A2AE-67F6-EE4A6E7B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C3DB42-3F4F-28AB-C728-EFB1EFC8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A42254-E19F-048D-8569-8AE55752F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B41916-258D-BFD1-256D-6140C718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70330E-25D2-9431-7EDD-8663A230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D66FDE-4260-6C16-B20D-0F034B0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8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427E8-DBA9-BE4B-BA6C-54DB6ECE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C1AE1E-D811-4711-CEBD-5696630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F31BAE-2EAF-00AD-4C99-F4B9D731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8103F8-BDD0-6FBF-F7ED-1AD7BEF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2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883926-1BAF-ABC8-8132-98782BF9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5D19A9-E009-C739-528D-85699B7D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1C0021-CE66-2E7A-1ACC-158CFACD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2DE9E-B8DD-5446-C2D8-26B6E05B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D507-6BBD-5F01-77CA-C2AA9018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D71B52-E414-769F-2CD2-581C651FD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3DCCE-DCF0-A3BF-325B-4F137621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1B88A8-1833-DA42-5AB0-484E8D7A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69B48-3DC4-789F-B0A2-C09D037E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43066-1C1B-801E-42E6-1CD37CFF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225C54-DDBE-1744-C070-F96AC7AAD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F78812-A8B3-E0B1-B763-B4452218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2014BF-FDED-C3F1-D9A6-39B39DAD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2FC7E0-4EEA-998A-0644-3BD2AAB0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FF87B-3203-0487-18B7-8000B7E8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2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990293-C184-D615-55C5-E4999EFC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18CFA4-1F3F-50A7-1F6F-0A05734C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05FD6-40BB-8830-9AF3-9B93B57E4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FB3702-7302-4948-C97D-BDA8304F2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028AD0-F47A-C08A-54FA-745332B4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0CB86-9DE4-CE82-25C4-834D6FBC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/>
              <a:t> 2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0837E5-5886-CB51-271E-375088072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374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Commit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 1</dc:title>
  <dc:creator>JOAO GUILHERME SILVEIRA</dc:creator>
  <cp:lastModifiedBy>JOAO GUILHERME SILVEIRA</cp:lastModifiedBy>
  <cp:revision>2</cp:revision>
  <dcterms:created xsi:type="dcterms:W3CDTF">2024-04-16T11:25:48Z</dcterms:created>
  <dcterms:modified xsi:type="dcterms:W3CDTF">2024-04-16T11:28:07Z</dcterms:modified>
</cp:coreProperties>
</file>