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4F69-A0E1-479E-90B7-556B0D087AC0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B64B-B2BF-4DCA-9EE3-4E720FC72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01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4F69-A0E1-479E-90B7-556B0D087AC0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B64B-B2BF-4DCA-9EE3-4E720FC72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95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4F69-A0E1-479E-90B7-556B0D087AC0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B64B-B2BF-4DCA-9EE3-4E720FC72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051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4F69-A0E1-479E-90B7-556B0D087AC0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B64B-B2BF-4DCA-9EE3-4E720FC72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003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4F69-A0E1-479E-90B7-556B0D087AC0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B64B-B2BF-4DCA-9EE3-4E720FC72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308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4F69-A0E1-479E-90B7-556B0D087AC0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B64B-B2BF-4DCA-9EE3-4E720FC72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514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4F69-A0E1-479E-90B7-556B0D087AC0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B64B-B2BF-4DCA-9EE3-4E720FC72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700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4F69-A0E1-479E-90B7-556B0D087AC0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B64B-B2BF-4DCA-9EE3-4E720FC72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700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4F69-A0E1-479E-90B7-556B0D087AC0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B64B-B2BF-4DCA-9EE3-4E720FC72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49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4F69-A0E1-479E-90B7-556B0D087AC0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C6AB64B-B2BF-4DCA-9EE3-4E720FC72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20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4F69-A0E1-479E-90B7-556B0D087AC0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B64B-B2BF-4DCA-9EE3-4E720FC72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04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4F69-A0E1-479E-90B7-556B0D087AC0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B64B-B2BF-4DCA-9EE3-4E720FC72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29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4F69-A0E1-479E-90B7-556B0D087AC0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B64B-B2BF-4DCA-9EE3-4E720FC72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81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4F69-A0E1-479E-90B7-556B0D087AC0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B64B-B2BF-4DCA-9EE3-4E720FC72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53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4F69-A0E1-479E-90B7-556B0D087AC0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B64B-B2BF-4DCA-9EE3-4E720FC72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3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4F69-A0E1-479E-90B7-556B0D087AC0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B64B-B2BF-4DCA-9EE3-4E720FC72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59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4F69-A0E1-479E-90B7-556B0D087AC0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B64B-B2BF-4DCA-9EE3-4E720FC72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3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3C4F69-A0E1-479E-90B7-556B0D087AC0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6AB64B-B2BF-4DCA-9EE3-4E720FC72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94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54082" y="785003"/>
            <a:ext cx="7370969" cy="1146325"/>
          </a:xfrm>
        </p:spPr>
        <p:txBody>
          <a:bodyPr/>
          <a:lstStyle/>
          <a:p>
            <a:r>
              <a:rPr lang="pt-B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Sistema - Hotel</a:t>
            </a:r>
            <a:endParaRPr lang="pt-BR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7406" y="3355676"/>
            <a:ext cx="6987645" cy="254671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Roberto Carlos (Analista) - 16338901</a:t>
            </a:r>
          </a:p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Lenon Bordini (Vendedor) – 16248643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Lavínia Souza (Vendedora) – 16152093</a:t>
            </a:r>
            <a:endParaRPr lang="pt-B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Lucas Nascimento (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Desenvolvedor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) – 16460693</a:t>
            </a:r>
          </a:p>
          <a:p>
            <a:r>
              <a:rPr lang="pt-B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Heverson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Henrique (Desenvolvedor) – 16136420</a:t>
            </a:r>
          </a:p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Lucas Alves (Desenvolvedor) – 16516621</a:t>
            </a:r>
          </a:p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Wagner Ferreira (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Desenvolvedor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- 16238494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66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175184" y="1602259"/>
            <a:ext cx="585733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 smtClean="0"/>
              <a:t>Login</a:t>
            </a:r>
            <a:endParaRPr lang="pt-B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Segurança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Controle de Acesso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Permissão de Usuário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Marcação de Ponto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Cadastro de Usuário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Cadastro de Funcionário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Financeiro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Refeitório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Limpeza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Segurança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Portaria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Recepção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191108" y="301925"/>
            <a:ext cx="8048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Sistema Intranet</a:t>
            </a:r>
            <a:endParaRPr lang="pt-B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5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191108" y="301925"/>
            <a:ext cx="8048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Sistema Intranet</a:t>
            </a:r>
            <a:endParaRPr lang="pt-B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382217" y="1645391"/>
            <a:ext cx="58573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Cadastro de Promoções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Cadastro de Pacotes</a:t>
            </a: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Cadastro de Hóspedes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Estoque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Cadastro de Produto (Entrada e Saída)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Cadastro de Tipo de Reserva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Check-In de Hóspedes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 smtClean="0"/>
              <a:t>Check</a:t>
            </a:r>
            <a:r>
              <a:rPr lang="pt-BR" sz="2400" dirty="0" smtClean="0"/>
              <a:t>-Out de Hóspedes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Controle de Comanda</a:t>
            </a: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1925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191108" y="301925"/>
            <a:ext cx="8048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Sistema Intranet</a:t>
            </a:r>
            <a:endParaRPr lang="pt-B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382217" y="1645391"/>
            <a:ext cx="58573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Relatórios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Quartos mais Reservados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Datas mais Movimentadas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Histórico de Reserva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Promoções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Avisos de Temporada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Pacotes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Feedback do Usuário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Quartos Reservados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7914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668498" y="1570007"/>
            <a:ext cx="8798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Reserva de Quartos – Datas e Quartos Disponíveis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Promoções / Pacotes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Contato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FAQ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Atendimento Online</a:t>
            </a:r>
            <a:endParaRPr lang="pt-BR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191108" y="301925"/>
            <a:ext cx="8048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Site</a:t>
            </a:r>
            <a:endParaRPr lang="pt-B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0677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61</TotalTime>
  <Words>150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Consolas</vt:lpstr>
      <vt:lpstr>Corbel</vt:lpstr>
      <vt:lpstr>Paralaxe</vt:lpstr>
      <vt:lpstr>Sistema - Hotel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Sistema</dc:title>
  <dc:creator>Lenon Bordini</dc:creator>
  <cp:lastModifiedBy>Lenon Bordini</cp:lastModifiedBy>
  <cp:revision>9</cp:revision>
  <dcterms:created xsi:type="dcterms:W3CDTF">2016-05-17T22:33:15Z</dcterms:created>
  <dcterms:modified xsi:type="dcterms:W3CDTF">2016-05-17T23:34:59Z</dcterms:modified>
</cp:coreProperties>
</file>