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Vocacional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1- Joao Gabriel Amaral – 16522630</a:t>
            </a:r>
          </a:p>
          <a:p>
            <a:r>
              <a:rPr lang="pt-BR" dirty="0" smtClean="0"/>
              <a:t>2- Bruno Alves – 16248724 </a:t>
            </a:r>
          </a:p>
          <a:p>
            <a:r>
              <a:rPr lang="pt-BR" dirty="0" smtClean="0"/>
              <a:t>3- </a:t>
            </a:r>
            <a:r>
              <a:rPr lang="pt-BR" dirty="0" err="1" smtClean="0"/>
              <a:t>Lenon</a:t>
            </a:r>
            <a:r>
              <a:rPr lang="pt-BR" dirty="0" smtClean="0"/>
              <a:t> </a:t>
            </a:r>
            <a:r>
              <a:rPr lang="pt-BR" dirty="0" err="1" smtClean="0"/>
              <a:t>Bordini</a:t>
            </a:r>
            <a:r>
              <a:rPr lang="pt-BR" dirty="0" smtClean="0"/>
              <a:t> - 16248643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9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a seguir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Estudar e entender sobre o assunto proposto (teste vocacional).</a:t>
            </a:r>
          </a:p>
          <a:p>
            <a:r>
              <a:rPr lang="pt-BR" dirty="0" smtClean="0"/>
              <a:t>Documentar o que será desenvolvido.</a:t>
            </a:r>
          </a:p>
          <a:p>
            <a:r>
              <a:rPr lang="pt-BR" dirty="0" smtClean="0"/>
              <a:t>Desenvolver um esboço do layout do projeto.</a:t>
            </a:r>
          </a:p>
          <a:p>
            <a:r>
              <a:rPr lang="pt-BR" dirty="0" smtClean="0"/>
              <a:t>Começar as fases de desenvolvimento.</a:t>
            </a:r>
          </a:p>
          <a:p>
            <a:pPr lvl="1"/>
            <a:r>
              <a:rPr lang="pt-BR" dirty="0" smtClean="0"/>
              <a:t>Criar o banco de dados.</a:t>
            </a:r>
          </a:p>
          <a:p>
            <a:pPr lvl="1"/>
            <a:r>
              <a:rPr lang="pt-BR" dirty="0" smtClean="0"/>
              <a:t>Criar a página inicial do software.</a:t>
            </a:r>
          </a:p>
          <a:p>
            <a:pPr lvl="1"/>
            <a:r>
              <a:rPr lang="pt-BR" dirty="0" smtClean="0"/>
              <a:t>Criar as páginas de perguntas e respostas.</a:t>
            </a:r>
          </a:p>
          <a:p>
            <a:pPr lvl="1"/>
            <a:r>
              <a:rPr lang="pt-BR" dirty="0" smtClean="0"/>
              <a:t>Criar a lógica para seleção das perguntas.</a:t>
            </a:r>
          </a:p>
          <a:p>
            <a:pPr lvl="1"/>
            <a:r>
              <a:rPr lang="pt-BR" dirty="0" smtClean="0"/>
              <a:t>Criar a página final do teste.</a:t>
            </a:r>
          </a:p>
          <a:p>
            <a:r>
              <a:rPr lang="pt-BR" dirty="0" smtClean="0"/>
              <a:t>Efetuar teste no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31120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93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Teste Vocacional</vt:lpstr>
      <vt:lpstr>Etapas a seguir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Vocacional</dc:title>
  <dc:creator>João</dc:creator>
  <cp:lastModifiedBy>João</cp:lastModifiedBy>
  <cp:revision>2</cp:revision>
  <dcterms:created xsi:type="dcterms:W3CDTF">2017-02-08T14:36:20Z</dcterms:created>
  <dcterms:modified xsi:type="dcterms:W3CDTF">2017-02-08T14:55:10Z</dcterms:modified>
</cp:coreProperties>
</file>