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75" r:id="rId10"/>
    <p:sldId id="261" r:id="rId11"/>
    <p:sldId id="262" r:id="rId12"/>
    <p:sldId id="276" r:id="rId13"/>
    <p:sldId id="277" r:id="rId14"/>
    <p:sldId id="278" r:id="rId15"/>
    <p:sldId id="289" r:id="rId16"/>
    <p:sldId id="267" r:id="rId17"/>
    <p:sldId id="268" r:id="rId18"/>
    <p:sldId id="269" r:id="rId19"/>
    <p:sldId id="263" r:id="rId20"/>
    <p:sldId id="294" r:id="rId21"/>
    <p:sldId id="295" r:id="rId22"/>
    <p:sldId id="29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384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垂直排列标题与&#10;文本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18" name="Google Shape;118;p29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20" name="Google Shape;120;p29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2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3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垂直排列标题与&#10;文本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20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20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trike="noStrik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825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/>
          <p:nvPr/>
        </p:nvSpPr>
        <p:spPr>
          <a:xfrm flipH="1">
            <a:off x="0" y="2192655"/>
            <a:ext cx="7783830" cy="2162175"/>
          </a:xfrm>
          <a:custGeom>
            <a:avLst/>
            <a:gdLst/>
            <a:ahLst/>
            <a:cxnLst/>
            <a:rect l="l" t="t" r="r" b="b"/>
            <a:pathLst>
              <a:path w="9017266" h="1490472" extrusionOk="0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175895" y="2306955"/>
            <a:ext cx="7431405" cy="22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Microsoft YaHei" panose="020B0503020204020204" charset="-122"/>
              <a:buNone/>
            </a:pPr>
            <a:r>
              <a:rPr lang="pt-BR" sz="5400" b="1" i="0" u="none" strike="noStrike" cap="none">
                <a:solidFill>
                  <a:srgbClr val="00B0F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FrameWork DJANGO</a:t>
            </a:r>
            <a:endParaRPr sz="5400" b="1" i="0" u="none">
              <a:solidFill>
                <a:srgbClr val="00B0F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Microsoft YaHei" panose="020B0503020204020204" charset="-122"/>
              <a:buNone/>
            </a:pPr>
            <a:r>
              <a:rPr lang="pt-BR" sz="3200" b="1" i="0" u="none">
                <a:solidFill>
                  <a:srgbClr val="00B0F0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Projeto Agenda parte 4</a:t>
            </a:r>
            <a:endParaRPr sz="3200" b="1" i="0" u="none">
              <a:solidFill>
                <a:srgbClr val="00B0F0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40105" y="193040"/>
            <a:ext cx="9930130" cy="526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seus Htmls: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Importe o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django.contrib import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messages no seu views.py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Criaremos agora um forms no html de cadastro que tera como atributo method = ‘POST’, isso sera importante mais a frente e logo abaixo da linha do form</a:t>
            </a:r>
            <a:r>
              <a:rPr lang="pt-BR" altLang="pt-PT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linha ‘{% csrf_token%}’ e apos essa tag coloque o codigo de mensagens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PT" alt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proximo Slide tera como seu cadastro deve estar parecido</a:t>
            </a:r>
            <a:endParaRPr lang="pt-PT" alt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" name="Espaço Reservado para 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35" y="233680"/>
            <a:ext cx="25146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05" y="233680"/>
            <a:ext cx="2952750" cy="18192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Espaço Reservado para Imagem 3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034540" y="277495"/>
            <a:ext cx="8122920" cy="63036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23" name="Google Shape;223;p6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" name="Google Shape;224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5" name="Google Shape;225;p6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26" name="Google Shape;226;p6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" name="Google Shape;227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8" name="Google Shape;228;p6"/>
          <p:cNvSpPr txBox="1"/>
          <p:nvPr/>
        </p:nvSpPr>
        <p:spPr>
          <a:xfrm>
            <a:off x="1532255" y="2967990"/>
            <a:ext cx="7658100" cy="17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54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Sistema de Login: Cadastro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Espaço Reservado para Texto 14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900430" y="1014095"/>
            <a:ext cx="9679305" cy="56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Primeiramente precisamos saber se o nosso cadastro esta postando algo ou nao. Fazendo a verificação por um if</a:t>
            </a:r>
            <a:b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‘if request.method != ‘POST’:’  e colocando as variaveis fora do if deste jeito: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Apos isso podemos fazer nossas proprias validações, como nao poder ter campo em branco, caracteres minimos na senha, etc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html coloque isso: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Espaço Reservado para Imagem 1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023995" y="2378075"/>
            <a:ext cx="5924550" cy="18669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95" y="5393690"/>
            <a:ext cx="6896100" cy="8667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310" y="6260465"/>
            <a:ext cx="6896100" cy="381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" name="Espaço Reservado para Texto 7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4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validarmos o email podemos usar bibliotecas do proprio django no views.py importaremos o seguinte: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‘from django.core.validators import validate_email’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colocaremos assim na funçao cadastro: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faremos validação de caracteres de usuario e senha, e tambem faremos validaçao de senha por conta propria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Espaço Reservado para Imagem 4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484630" y="2353945"/>
            <a:ext cx="5419725" cy="3714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3225800"/>
            <a:ext cx="5505450" cy="1371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07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56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fazermos algumas validações de usuario iremos importar o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‘django.contrib.auth.models import User’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colocaremos o seguinte na função cadastro: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finalizar, coloque algum html e css no seu login.html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Espaço Reservado para Imagem 1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248525" y="1501775"/>
            <a:ext cx="4943475" cy="3429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30" y="2795270"/>
            <a:ext cx="6657975" cy="29622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8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46" name="Google Shape;246;p8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8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8" name="Google Shape;248;p8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49" name="Google Shape;249;p8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8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1" name="Google Shape;251;p8"/>
          <p:cNvSpPr txBox="1"/>
          <p:nvPr/>
        </p:nvSpPr>
        <p:spPr>
          <a:xfrm>
            <a:off x="846455" y="2553335"/>
            <a:ext cx="10814685" cy="17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54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Sistema de Login: Login, Logout e Dashboard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" name="Espaço Reservado para Texto 9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07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Começaremos a mexer agora na funçao login em nosso views.py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apos o import messages, tb colocaremos ‘auth’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	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Mas temos um 								pequeno problema,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conseguimos acessar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a dashboard sem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precisar logar, não é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oque queremos, 								vamos resolver!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Espaço Reservado para Imagem 7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195070" y="2021840"/>
            <a:ext cx="6172200" cy="38728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07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Primeiro iremos importar o seguinte ‘from django.contrib.auth.decorators import login_required’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Isso é um decorador e iremos colocar em cima de nossa função dashboard com o argumento redirect_field_name = ‘login’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podemos usar algumas variaveis do nosso usuario no nosso dashboard.html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Espaço Reservado para Imagem 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1264285" y="2743835"/>
            <a:ext cx="6172200" cy="2857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3143250"/>
            <a:ext cx="5610225" cy="847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05" y="4575175"/>
            <a:ext cx="3848100" cy="21812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Espaço Reservado para Texto 1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168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para fazermos Logout iremos na funçao de mesmo nome e colocaremos o seguinte: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" name="Espaço Reservado para Imagem 10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088255" y="1604010"/>
            <a:ext cx="4991100" cy="1143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"/>
          <p:cNvGrpSpPr/>
          <p:nvPr/>
        </p:nvGrpSpPr>
        <p:grpSpPr>
          <a:xfrm>
            <a:off x="3201988" y="2017395"/>
            <a:ext cx="5794375" cy="592138"/>
            <a:chOff x="3471690" y="2016846"/>
            <a:chExt cx="5793333" cy="591884"/>
          </a:xfrm>
        </p:grpSpPr>
        <p:sp>
          <p:nvSpPr>
            <p:cNvPr id="171" name="Google Shape;171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5364284" y="2144427"/>
              <a:ext cx="3795347" cy="335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icrosoft YaHei" panose="020B0503020204020204" charset="-122"/>
                <a:buNone/>
              </a:pPr>
              <a:r>
                <a:rPr lang="pt-BR" sz="16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Django Messages</a:t>
              </a:r>
              <a:endParaRPr lang="pt-BR" sz="16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1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75" name="Google Shape;175;p2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76" name="Google Shape;176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2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80" name="Google Shape;180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3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83" name="Google Shape;183;p2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184" name="Google Shape;184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/>
              <a:ahLst/>
              <a:cxnLst/>
              <a:rect l="l" t="t" r="r" b="b"/>
              <a:pathLst>
                <a:path w="9017266" h="1490472" extrusionOk="0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/>
              <a:ahLst/>
              <a:cxnLst/>
              <a:rect l="l" t="t" r="r" b="b"/>
              <a:pathLst>
                <a:path w="1618609" h="591884" extrusionOk="0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 panose="020B0503020204020204" charset="-122"/>
                <a:buNone/>
              </a:pPr>
              <a:r>
                <a:rPr lang="pt-BR" sz="2400" b="1" i="0" u="none">
                  <a:solidFill>
                    <a:schemeClr val="lt1"/>
                  </a:solidFill>
                  <a:latin typeface="Microsoft YaHei" panose="020B0503020204020204" charset="-122"/>
                  <a:ea typeface="Microsoft YaHei" panose="020B0503020204020204" charset="-122"/>
                  <a:cs typeface="Microsoft YaHei" panose="020B0503020204020204" charset="-122"/>
                  <a:sym typeface="Microsoft YaHei" panose="020B0503020204020204" charset="-122"/>
                </a:rPr>
                <a:t>Parte 4</a:t>
              </a:r>
              <a:endParaRPr sz="24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188" name="Google Shape;188;p2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0" name="Google Shape;190;p2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191" name="Google Shape;191;p2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" name="Google Shape;193;p2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 panose="020B0503020204020204" charset="-122"/>
              <a:buNone/>
            </a:pPr>
            <a:r>
              <a:rPr lang="pt-BR" sz="28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Conteúdo</a:t>
            </a:r>
            <a:endParaRPr sz="28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5094287" y="2978151"/>
            <a:ext cx="379603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1600" b="1" i="0" u="none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Sistema de Login: Preparação</a:t>
            </a:r>
            <a:endParaRPr sz="16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5094922" y="3811271"/>
            <a:ext cx="379603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 panose="020F0502020204030204"/>
              <a:buNone/>
            </a:pPr>
            <a:r>
              <a:rPr lang="pt-BR" sz="18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Sistema de Login: Cadastro</a:t>
            </a:r>
            <a:endParaRPr sz="18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 panose="020F0502020204030204"/>
              <a:buNone/>
            </a:pPr>
            <a:endParaRPr sz="18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5094287" y="4644391"/>
            <a:ext cx="379603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12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Sistema de Login: Login, Logout e Dashboard</a:t>
            </a:r>
            <a:endParaRPr sz="1200" b="1" i="0" u="none">
              <a:solidFill>
                <a:schemeClr val="l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02" name="Google Shape;202;p3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4" name="Google Shape;204;p3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05" name="Google Shape;205;p3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" name="Google Shape;207;p3"/>
          <p:cNvSpPr txBox="1"/>
          <p:nvPr/>
        </p:nvSpPr>
        <p:spPr>
          <a:xfrm>
            <a:off x="1532255" y="2967990"/>
            <a:ext cx="948055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54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Django Messages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2" name="Google Shape;212;p4"/>
          <p:cNvSpPr txBox="1"/>
          <p:nvPr/>
        </p:nvSpPr>
        <p:spPr>
          <a:xfrm>
            <a:off x="534670" y="548640"/>
            <a:ext cx="11122800" cy="48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Nosso campo de pesquisa se colocar em vazio retornara o erro 404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ajeitarmos isso e aparecer uma mensagem para o usuario faremos o seguinte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No final do arquivo de settings colocaremos uma importação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‘from django.contrib.messages import constants’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logo apos a variavel ‘MESSAGE_TAGS’ recebendo um dicionario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Como na imagem a seguir: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Cada um ira receber um tipo de mensagem, agora vamos configura-las no nosso views.py, primeiro importar o ‘from django.contrib import messages’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Espaço Reservado para Texto 5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Espaço Reservado para Imagem 3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4334510" y="2494280"/>
            <a:ext cx="4069080" cy="18675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40" y="5600700"/>
            <a:ext cx="8225155" cy="6489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7" name="Google Shape;217;p5"/>
          <p:cNvSpPr txBox="1"/>
          <p:nvPr/>
        </p:nvSpPr>
        <p:spPr>
          <a:xfrm>
            <a:off x="534670" y="548640"/>
            <a:ext cx="10659745" cy="48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 nossa funçao de busca, dentro do if do 404 iremos colocar o seguinte: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‘messages.add_message(request, messages.ERROR, ‘Campo não pode ficar vazio’)’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primeiro argumento sendo nosso request padrao, o segundo sendo o tipo de mensagem que iremos mostrar e o terceiro argumento sendo a mensagem em si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iremos redirecionar para o index, importando o redirect após o ‘get_object_or_404’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abaixo do nosso form de pesquisa em nosso html colocaremos o seguinte: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Mas oque seria esse message.tags?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Eles serao os valores que colocaremos la no dict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 settings.py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Espaço Reservado para Texto 10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9" name="Espaço Reservado para Imagem 8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3571240" y="2496185"/>
            <a:ext cx="6172200" cy="25971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" y="2854325"/>
            <a:ext cx="8448675" cy="8001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390" y="4331970"/>
            <a:ext cx="3581400" cy="13049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215" y="5075555"/>
            <a:ext cx="2771775" cy="16478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217" name="Google Shape;217;p5"/>
          <p:cNvSpPr txBox="1"/>
          <p:nvPr/>
        </p:nvSpPr>
        <p:spPr>
          <a:xfrm>
            <a:off x="534670" y="548640"/>
            <a:ext cx="10659745" cy="378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Trocaremos o if no views por (if not busca)</a:t>
            </a: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agora criaremos uma div que a classe dela sera ‘alert {{message.tags}}’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iremos no css e iremos criar alterações para a classe ‘alert’ e para as classes que colocamos la no settings:</a:t>
            </a:r>
            <a:br>
              <a:rPr lang="pt-BR" sz="24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lang="pt-BR" sz="2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Espaço Reservado para Texto 14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7" name="Espaço Reservado para Imagem 6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40105" y="1977390"/>
            <a:ext cx="5250180" cy="92583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592195"/>
            <a:ext cx="4067175" cy="301117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3924300"/>
            <a:ext cx="3295650" cy="28765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23" name="Google Shape;223;p6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" name="Google Shape;224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5" name="Google Shape;225;p6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26" name="Google Shape;226;p6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" name="Google Shape;227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8" name="Google Shape;228;p6"/>
          <p:cNvSpPr txBox="1"/>
          <p:nvPr/>
        </p:nvSpPr>
        <p:spPr>
          <a:xfrm>
            <a:off x="1532255" y="2967990"/>
            <a:ext cx="7658100" cy="17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 panose="020B0503020204020204" charset="-122"/>
              <a:buNone/>
            </a:pPr>
            <a:r>
              <a:rPr lang="pt-BR" sz="5400" b="1">
                <a:solidFill>
                  <a:schemeClr val="l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Sistema de Login: Preparação</a:t>
            </a:r>
            <a:endParaRPr sz="5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" name="Espaço Reservado para Texto 8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4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Primeiramente iremos Criar um app chamado accounts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Depois iremos fazer o registro de accounts tanto no settings.py quanto no url.py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Espaço Reservado para Imagem 6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845175" y="2040255"/>
            <a:ext cx="3390900" cy="3238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470785"/>
            <a:ext cx="4133850" cy="27051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50" y="2495550"/>
            <a:ext cx="6263005" cy="18669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Espaço Reservado para Texto 3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endParaRPr sz="44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353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Agora criaremos o arquivo urls.py na pasta accounts com os seguintes paths: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0" i="0" u="none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Precisamos Criar as funções nos arquivos views tambem</a:t>
            </a:r>
            <a:endParaRPr lang="pt-BR" sz="2800" b="0" i="0" u="none">
              <a:solidFill>
                <a:schemeClr val="bg1">
                  <a:lumMod val="95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4625340"/>
            <a:ext cx="4309110" cy="2148840"/>
          </a:xfrm>
          <a:prstGeom prst="rect">
            <a:avLst/>
          </a:prstGeom>
        </p:spPr>
      </p:pic>
      <p:pic>
        <p:nvPicPr>
          <p:cNvPr id="10" name="Espaço Reservado para Imagem 9"/>
          <p:cNvPicPr>
            <a:picLocks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4001770" y="1561465"/>
            <a:ext cx="6172200" cy="23774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3669</Words>
  <Application>WPS Presentation</Application>
  <PresentationFormat/>
  <Paragraphs>139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Bruno</cp:lastModifiedBy>
  <cp:revision>56</cp:revision>
  <dcterms:created xsi:type="dcterms:W3CDTF">2022-11-20T15:43:00Z</dcterms:created>
  <dcterms:modified xsi:type="dcterms:W3CDTF">2022-11-29T10:15:17Z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1046-11.2.0.11417</vt:lpwstr>
  </property>
  <property fmtid="{D5CDD505-2E9C-101B-9397-08002B2CF9AE}" pid="3" name="ICV">
    <vt:lpwstr>E9095B0B1185421387E555F1700CF85E</vt:lpwstr>
  </property>
</Properties>
</file>