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7" r:id="rId4"/>
    <p:sldId id="279" r:id="rId5"/>
    <p:sldId id="306" r:id="rId6"/>
    <p:sldId id="307" r:id="rId7"/>
    <p:sldId id="311" r:id="rId8"/>
    <p:sldId id="308" r:id="rId9"/>
    <p:sldId id="309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214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205105" y="2813050"/>
            <a:ext cx="743140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FrameWork DJANGO</a:t>
            </a:r>
            <a:endParaRPr lang="pt-BR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336993" y="581025"/>
            <a:ext cx="9518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Se tudo deu certo é para aparecer a seguinte tela: 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0" y="1825625"/>
            <a:ext cx="9122410" cy="43516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024256" y="581025"/>
            <a:ext cx="101422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Como iremos criar nossas proprias paginas?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Criando nossos proprios Apps!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Comando: “python manage.py startapp nomeDoApp”</a:t>
            </a:r>
            <a:endParaRPr lang="pt-BR" altLang="en-US" sz="360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0" y="3148330"/>
            <a:ext cx="2641600" cy="31737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594043" y="581025"/>
            <a:ext cx="11003915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Oque cada arquivo do Python faz?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pasta Migrations:</a:t>
            </a:r>
            <a:r>
              <a:rPr lang="pt-BR" altLang="en-US" sz="3600">
                <a:solidFill>
                  <a:schemeClr val="bg1"/>
                </a:solidFill>
              </a:rPr>
              <a:t> relacionada com o banco de dados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__init__.py:</a:t>
            </a:r>
            <a:r>
              <a:rPr lang="pt-BR" altLang="en-US" sz="3600">
                <a:solidFill>
                  <a:schemeClr val="bg1"/>
                </a:solidFill>
              </a:rPr>
              <a:t> identificador de pacote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admin.py:</a:t>
            </a:r>
            <a:r>
              <a:rPr lang="pt-BR" altLang="en-US" sz="3600">
                <a:solidFill>
                  <a:schemeClr val="bg1"/>
                </a:solidFill>
              </a:rPr>
              <a:t> registrar a area administrativa do nosso site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apps.py: </a:t>
            </a:r>
            <a:r>
              <a:rPr lang="pt-BR" altLang="en-US" sz="3600">
                <a:solidFill>
                  <a:schemeClr val="bg1"/>
                </a:solidFill>
              </a:rPr>
              <a:t>serve para registrar o app no arquivo settings.py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models.py:</a:t>
            </a:r>
            <a:r>
              <a:rPr lang="pt-BR" altLang="en-US" sz="3600">
                <a:solidFill>
                  <a:schemeClr val="bg1"/>
                </a:solidFill>
              </a:rPr>
              <a:t> trabalha diretamente com a base de dados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test.py:</a:t>
            </a:r>
            <a:r>
              <a:rPr lang="pt-BR" altLang="en-US" sz="3600">
                <a:solidFill>
                  <a:schemeClr val="bg1"/>
                </a:solidFill>
              </a:rPr>
              <a:t> para testes automatizados, nao iremos mexer nele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views.py:</a:t>
            </a:r>
            <a:r>
              <a:rPr lang="pt-BR" altLang="en-US" sz="3600">
                <a:solidFill>
                  <a:schemeClr val="bg1"/>
                </a:solidFill>
              </a:rPr>
              <a:t> onde vao as nossas templates do sites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IMPORTANTE:</a:t>
            </a:r>
            <a:r>
              <a:rPr lang="pt-BR" altLang="en-US" sz="3600">
                <a:solidFill>
                  <a:schemeClr val="bg1"/>
                </a:solidFill>
              </a:rPr>
              <a:t> registrar o app no urls.py e no settings 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327343" y="581025"/>
            <a:ext cx="11536045" cy="7293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Registrando App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arquivo settings.py-&gt; ir no INSTALLED_APPS e 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registrar de acordo com o arquivo apps.py do nosso app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neste formato: “nomeDoApp.apps.NomeDoAppConfig”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IMPORTAR APOS O PATH O INCLUDE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arquivo urls.py -&gt; criar url referente ao app criado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urlpatterns[path(‘nomeDoApp/’, include(‘nomeDoApp.urls’))’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Criar arquivo urls.py na pasta do app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‘from django.urls import path’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from . import views....criar lista urlpatterns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2011681" y="581025"/>
            <a:ext cx="816864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Conectando os arquivos: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criar metodo em views: def index(request):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em urls.py: path(“ ”, views.index)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arquivo views.py: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from django.http import HttpResponse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return HttpResponde(“Ola mundo”)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iniciar o servidor de novo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73356" y="581025"/>
            <a:ext cx="1184529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Como conectar arquivos Htmls na view: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Criar pasta “templates” na pasta do app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criar dentro de templates uma outra pasta com o nome do app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criar dentro desta ultima o seu arquivo html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No arquivo views, no metodo index: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return render(request, ‘nomeDoApp/nomeDoHtml.html’)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4432619" y="2275205"/>
            <a:ext cx="332676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Exercicio: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Crie mais 2 apps: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App Produtos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App Sobre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8" name="文本框 1"/>
            <p:cNvSpPr txBox="1"/>
            <p:nvPr/>
          </p:nvSpPr>
          <p:spPr>
            <a:xfrm>
              <a:off x="5363649" y="2082858"/>
              <a:ext cx="3795347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pt-BR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Hello World em Django</a:t>
              </a:r>
              <a:endParaRPr lang="pt-BR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0" name="文本框 6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1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3" name="文本框 10"/>
            <p:cNvSpPr txBox="1"/>
            <p:nvPr/>
          </p:nvSpPr>
          <p:spPr>
            <a:xfrm>
              <a:off x="5592802" y="2081955"/>
              <a:ext cx="3337218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Cronograma</a:t>
              </a:r>
              <a:endParaRPr lang="pt-BR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5" name="文本框 1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6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8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Hackaton</a:t>
              </a:r>
              <a:endParaRPr lang="pt-BR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0" name="文本框 17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1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3" name="文本框 20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Briefing e Avisos</a:t>
              </a:r>
              <a:endParaRPr lang="pt-BR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5" name="文本框 2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3" name="文本框 33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pt-BR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Conteúdo</a:t>
            </a:r>
            <a:endParaRPr lang="pt-BR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042670" y="2875915"/>
            <a:ext cx="1010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6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Hello World em Django</a:t>
            </a:r>
            <a:endParaRPr lang="pt-BR" alt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/>
          <p:cNvSpPr/>
          <p:nvPr>
            <p:ph sz="half" idx="1"/>
          </p:nvPr>
        </p:nvSpPr>
        <p:spPr>
          <a:xfrm>
            <a:off x="838200" y="1825625"/>
            <a:ext cx="10772775" cy="4351655"/>
          </a:xfrm>
        </p:spPr>
        <p:txBody>
          <a:bodyPr/>
          <a:p>
            <a:r>
              <a:rPr lang="pt-BR" altLang="en-US">
                <a:solidFill>
                  <a:schemeClr val="bg1"/>
                </a:solidFill>
              </a:rPr>
              <a:t>Primeiro Criaremos um ambiente virtual com o seguinte comando no terminal: 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“python -m venv nomeDoProjeto”</a:t>
            </a:r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Após isso precisamos ativa-lo com o este comando: “nomeDoProjeto\Scripts\Activate”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</a:rPr>
              <a:t>Caso use Linux o comando é este:</a:t>
            </a:r>
            <a:br>
              <a:rPr lang="pt-BR" altLang="en-US">
                <a:solidFill>
                  <a:schemeClr val="bg1"/>
                </a:solidFill>
              </a:rPr>
            </a:br>
            <a:r>
              <a:rPr lang="pt-BR" altLang="en-US">
                <a:solidFill>
                  <a:schemeClr val="bg1"/>
                </a:solidFill>
                <a:sym typeface="+mn-ea"/>
              </a:rPr>
              <a:t>“source nomeDoProjeto/bin/activate”</a:t>
            </a:r>
            <a:endParaRPr lang="pt-BR" altLang="en-US">
              <a:solidFill>
                <a:schemeClr val="bg1"/>
              </a:solidFill>
              <a:sym typeface="+mn-ea"/>
            </a:endParaRPr>
          </a:p>
          <a:p>
            <a:r>
              <a:rPr lang="pt-BR" altLang="en-US">
                <a:solidFill>
                  <a:schemeClr val="bg1"/>
                </a:solidFill>
                <a:sym typeface="+mn-ea"/>
              </a:rPr>
              <a:t>No final é para aparecer deste jeito:</a:t>
            </a:r>
            <a:br>
              <a:rPr lang="pt-BR" altLang="en-US">
                <a:solidFill>
                  <a:schemeClr val="bg1"/>
                </a:solidFill>
                <a:sym typeface="+mn-ea"/>
              </a:rPr>
            </a:br>
            <a:r>
              <a:rPr lang="pt-BR" altLang="en-US">
                <a:solidFill>
                  <a:schemeClr val="bg1"/>
                </a:solidFill>
                <a:sym typeface="+mn-ea"/>
              </a:rPr>
              <a:t>“(nomeDoProjeto) PS diretorioOndeEstaOProjeto”</a:t>
            </a:r>
            <a:br>
              <a:rPr lang="pt-BR" altLang="en-US">
                <a:solidFill>
                  <a:schemeClr val="bg1"/>
                </a:solidFill>
              </a:rPr>
            </a:b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7430" y="5794375"/>
            <a:ext cx="10502265" cy="38354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3208020" y="5911850"/>
            <a:ext cx="4603750" cy="17145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Instalando o Django</a:t>
            </a:r>
            <a:endParaRPr lang="pt-BR" altLang="en-US">
              <a:solidFill>
                <a:schemeClr val="bg1"/>
              </a:solidFill>
            </a:endParaRPr>
          </a:p>
        </p:txBody>
      </p: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/>
          <p:cNvSpPr/>
          <p:nvPr>
            <p:ph sz="half" idx="1"/>
          </p:nvPr>
        </p:nvSpPr>
        <p:spPr>
          <a:xfrm>
            <a:off x="838200" y="1825625"/>
            <a:ext cx="9596755" cy="4351655"/>
          </a:xfrm>
        </p:spPr>
        <p:txBody>
          <a:bodyPr/>
          <a:p>
            <a:r>
              <a:rPr lang="pt-BR" altLang="en-US">
                <a:solidFill>
                  <a:schemeClr val="bg1"/>
                </a:solidFill>
              </a:rPr>
              <a:t>Comando: “pip install django”.</a:t>
            </a:r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Comando: “django-admin startproject nomeDoProjeto .”</a:t>
            </a:r>
            <a:br>
              <a:rPr lang="pt-BR" altLang="en-US">
                <a:solidFill>
                  <a:schemeClr val="bg1"/>
                </a:solidFill>
              </a:rPr>
            </a:b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pt-BR" altLang="en-US">
                <a:solidFill>
                  <a:schemeClr val="bg1"/>
                </a:solidFill>
              </a:rPr>
              <a:t>Criando seu primeiro projeto em Django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11005" y="3510915"/>
            <a:ext cx="2339975" cy="33470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56845" y="2644775"/>
            <a:ext cx="118783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9600">
                <a:solidFill>
                  <a:schemeClr val="bg1"/>
                </a:solidFill>
              </a:rPr>
              <a:t>Oque Cada arquivo faz?</a:t>
            </a:r>
            <a:endParaRPr lang="pt-BR" alt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-96519" y="216535"/>
            <a:ext cx="12288520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rgbClr val="FF0000"/>
                </a:solidFill>
              </a:rPr>
              <a:t>__init__.py</a:t>
            </a:r>
            <a:r>
              <a:rPr lang="pt-BR" altLang="en-US" sz="3600">
                <a:solidFill>
                  <a:schemeClr val="bg1"/>
                </a:solidFill>
              </a:rPr>
              <a:t>: Apenas diz para o interpretor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  <a:sym typeface="+mn-ea"/>
              </a:rPr>
              <a:t>do python que aquela pasta sera um pacote python.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settings.py:</a:t>
            </a:r>
            <a:r>
              <a:rPr lang="pt-BR" altLang="en-US" sz="3600">
                <a:solidFill>
                  <a:schemeClr val="bg1"/>
                </a:solidFill>
              </a:rPr>
              <a:t> Um dos arquivos mais importante do projeto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possui todas as configurações do nosso projeto em si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Mas por enquanto apenas nos preocuparemos com a parte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“INSTALLED_APPS”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urls.py:</a:t>
            </a:r>
            <a:r>
              <a:rPr lang="pt-BR" altLang="en-US" sz="3600">
                <a:solidFill>
                  <a:schemeClr val="bg1"/>
                </a:solidFill>
              </a:rPr>
              <a:t> Cuida dos nossos “urlpatterns” dos nossos apps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wsgi.py:</a:t>
            </a:r>
            <a:r>
              <a:rPr lang="pt-BR" altLang="en-US" sz="3600">
                <a:solidFill>
                  <a:schemeClr val="bg1"/>
                </a:solidFill>
              </a:rPr>
              <a:t> WebServerGateInterface, relacionado com o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servidor Web, não mexeremos nele, por enquanto.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rgbClr val="FF0000"/>
                </a:solidFill>
              </a:rPr>
              <a:t>manage.py: </a:t>
            </a:r>
            <a:r>
              <a:rPr lang="pt-BR" altLang="en-US" sz="3600">
                <a:solidFill>
                  <a:schemeClr val="bg1"/>
                </a:solidFill>
              </a:rPr>
              <a:t>Arquivo que nem vamos abri-lo, 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mas iremos utiliza-lo via terminal com bastante frequencia.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878523" y="1464945"/>
            <a:ext cx="1043495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Criando um projeto: dentro deste projeto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precisamos criar aplicativos do django.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Apps não sao aplicativos, mas sim seções do nosso site.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Após criar um app precisaremos registra-lo no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“INSTALLED_APPS”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688341" y="581025"/>
            <a:ext cx="1081532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BR" altLang="en-US" sz="3600">
                <a:solidFill>
                  <a:schemeClr val="bg1"/>
                </a:solidFill>
              </a:rPr>
              <a:t>Iniciando nosso servidor local: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Comando: “python manage.py runserver”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Ele roda automaticamente na porta 8000, mas se quiser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rodar em outra porta o comando sera esse: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“python manage.py runserver 7000”</a:t>
            </a:r>
            <a:endParaRPr lang="pt-BR" altLang="en-US" sz="3600">
              <a:solidFill>
                <a:schemeClr val="bg1"/>
              </a:solidFill>
            </a:endParaRPr>
          </a:p>
          <a:p>
            <a:pPr algn="ctr"/>
            <a:endParaRPr lang="pt-BR" altLang="en-US" sz="3600">
              <a:solidFill>
                <a:schemeClr val="bg1"/>
              </a:solidFill>
            </a:endParaRPr>
          </a:p>
          <a:p>
            <a:pPr algn="ctr"/>
            <a:r>
              <a:rPr lang="pt-BR" altLang="en-US" sz="3600">
                <a:solidFill>
                  <a:schemeClr val="bg1"/>
                </a:solidFill>
              </a:rPr>
              <a:t>Os erros em vermelho apenas avisa que temos migrações</a:t>
            </a:r>
            <a:br>
              <a:rPr lang="pt-BR" altLang="en-US" sz="3600">
                <a:solidFill>
                  <a:schemeClr val="bg1"/>
                </a:solidFill>
              </a:rPr>
            </a:br>
            <a:r>
              <a:rPr lang="pt-BR" altLang="en-US" sz="3600">
                <a:solidFill>
                  <a:schemeClr val="bg1"/>
                </a:solidFill>
              </a:rPr>
              <a:t>para fazer, nao nos preocuraremos com isso. </a:t>
            </a:r>
            <a:endParaRPr lang="pt-B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Presentation</Application>
  <PresentationFormat>自定义</PresentationFormat>
  <Paragraphs>109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Instalando o Django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Bruno</cp:lastModifiedBy>
  <cp:revision>42</cp:revision>
  <dcterms:created xsi:type="dcterms:W3CDTF">2015-04-20T08:43:00Z</dcterms:created>
  <dcterms:modified xsi:type="dcterms:W3CDTF">2022-11-08T03:53:39Z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AA4B71082AF4422798103F197EAE46B6</vt:lpwstr>
  </property>
</Properties>
</file>