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57" r:id="rId4"/>
    <p:sldId id="279" r:id="rId5"/>
    <p:sldId id="306" r:id="rId6"/>
    <p:sldId id="307" r:id="rId7"/>
    <p:sldId id="311" r:id="rId8"/>
    <p:sldId id="323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205105" y="2813050"/>
            <a:ext cx="743140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en-US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FrameWork DJANGO</a:t>
            </a:r>
            <a:endParaRPr lang="pt-BR" altLang="en-US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8" name="文本框 1"/>
            <p:cNvSpPr txBox="1"/>
            <p:nvPr/>
          </p:nvSpPr>
          <p:spPr>
            <a:xfrm>
              <a:off x="5363649" y="2082858"/>
              <a:ext cx="3795347" cy="3986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pt-BR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Template HTML em Comum</a:t>
              </a:r>
              <a:endParaRPr lang="pt-BR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0" name="文本框 6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1" name="组合 8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3" name="文本框 10"/>
            <p:cNvSpPr txBox="1"/>
            <p:nvPr/>
          </p:nvSpPr>
          <p:spPr>
            <a:xfrm>
              <a:off x="5592802" y="2081955"/>
              <a:ext cx="3337218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Cronograma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5" name="文本框 1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6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8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Hackaton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0" name="文本框 17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1" name="组合 18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3" name="文本框 20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Briefing e Avisos</a:t>
              </a:r>
              <a:endParaRPr lang="pt-BR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65" name="文本框 2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</a:t>
              </a:r>
              <a:r>
                <a:rPr lang="pt-BR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73" name="文本框 33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pt-BR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Conteúdo</a:t>
            </a:r>
            <a:endParaRPr lang="pt-BR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 de Texto 3"/>
          <p:cNvSpPr txBox="1"/>
          <p:nvPr/>
        </p:nvSpPr>
        <p:spPr>
          <a:xfrm>
            <a:off x="1042670" y="2875915"/>
            <a:ext cx="98151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zh-CN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Template HTML em Comum</a:t>
            </a:r>
            <a:endParaRPr lang="pt-BR" alt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Conteúdo 2"/>
          <p:cNvSpPr/>
          <p:nvPr>
            <p:ph sz="half" idx="1"/>
          </p:nvPr>
        </p:nvSpPr>
        <p:spPr>
          <a:xfrm>
            <a:off x="838200" y="1825625"/>
            <a:ext cx="10772775" cy="4351655"/>
          </a:xfrm>
        </p:spPr>
        <p:txBody>
          <a:bodyPr/>
          <a:p>
            <a:r>
              <a:rPr lang="pt-BR" altLang="en-US">
                <a:solidFill>
                  <a:schemeClr val="bg1"/>
                </a:solidFill>
              </a:rPr>
              <a:t>Iremos Criar um template global para usarmos em nossos aplicativos, por exemplo, uma navbar de um site que sempre ira aparecer.</a:t>
            </a:r>
            <a:endParaRPr lang="pt-B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765300" y="1360170"/>
            <a:ext cx="866076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Vamos para o arquivo settings.py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Importaremos ‘os’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procuraremos a variavel TEMPLATES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Logo me seguida na chava chamada DIRS iremos 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escrever o seguinte dentro de seu conchetes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[os.path.join(BASE_DIR, ‘paginas’)]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criar pasta ‘paginas’ na raiz do projeto, na pasta principal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na pasta pagina criar o arquivo ‘base.html’</a:t>
            </a:r>
            <a:endParaRPr lang="pt-B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166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9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ítulo 4"/>
          <p:cNvSpPr>
            <a:spLocks noGrp="1"/>
          </p:cNvSpPr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SimSun" panose="02010600030101010101" pitchFamily="2" charset="-122"/>
              </a:defRPr>
            </a:lvl9pPr>
          </a:lstStyle>
          <a:p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17245" y="1014095"/>
            <a:ext cx="11018520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iremos abrir blocos em nosso html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por meio de tags do django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Geralmente sera assim {% block ‘nomeDoBloco’ %}{%endblock%}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em nosso arquivo ‘index.html’ iremos escrever o seguinte no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começo: {% extends ‘base.html’%}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agora dentro do arquivo index.html apos o extends podemos alterar</a:t>
            </a:r>
            <a:br>
              <a:rPr lang="pt-BR" altLang="en-US" sz="2800">
                <a:solidFill>
                  <a:schemeClr val="bg1"/>
                </a:solidFill>
              </a:rPr>
            </a:br>
            <a:r>
              <a:rPr lang="pt-BR" altLang="en-US" sz="2800">
                <a:solidFill>
                  <a:schemeClr val="bg1"/>
                </a:solidFill>
              </a:rPr>
              <a:t>os blocos que criamos no base.html</a:t>
            </a: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8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800">
                <a:solidFill>
                  <a:schemeClr val="bg1"/>
                </a:solidFill>
              </a:rPr>
              <a:t>Assim: {%block ‘nomeDoBloco%}oque voce quiser escrever{%endblock%}</a:t>
            </a:r>
            <a:endParaRPr lang="pt-B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Presentation</Application>
  <PresentationFormat>自定义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Instalando o Django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Bruno</cp:lastModifiedBy>
  <cp:revision>61</cp:revision>
  <dcterms:created xsi:type="dcterms:W3CDTF">2015-04-20T08:43:00Z</dcterms:created>
  <dcterms:modified xsi:type="dcterms:W3CDTF">2022-11-10T02:57:33Z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27713B8CA6444209ABA3E8AB501CDB79</vt:lpwstr>
  </property>
</Properties>
</file>