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7" r:id="rId4"/>
    <p:sldId id="279" r:id="rId5"/>
    <p:sldId id="306" r:id="rId6"/>
    <p:sldId id="307" r:id="rId7"/>
    <p:sldId id="311" r:id="rId8"/>
    <p:sldId id="323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168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205105" y="2813050"/>
            <a:ext cx="743140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 DJANGO</a:t>
            </a:r>
            <a:endParaRPr lang="pt-BR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文本框 1"/>
            <p:cNvSpPr txBox="1"/>
            <p:nvPr/>
          </p:nvSpPr>
          <p:spPr>
            <a:xfrm>
              <a:off x="5363649" y="2082858"/>
              <a:ext cx="3795347" cy="398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/>
              <a:r>
                <a:rPr lang="pt-BR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ARQUIVOS ESTATICOS</a:t>
              </a:r>
              <a:endParaRPr lang="pt-BR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0" name="文本框 6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1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5" name="文本框 1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0" name="文本框 17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1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5" name="文本框 2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3" name="文本框 33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pt-BR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Conteúdo</a:t>
            </a:r>
            <a:endParaRPr lang="pt-B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2150745" y="2967990"/>
            <a:ext cx="78905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ARQUIVOS ESTATICOS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/>
          <p:cNvSpPr/>
          <p:nvPr>
            <p:ph sz="half" idx="1"/>
          </p:nvPr>
        </p:nvSpPr>
        <p:spPr>
          <a:xfrm>
            <a:off x="838200" y="1825625"/>
            <a:ext cx="10772775" cy="4351655"/>
          </a:xfrm>
        </p:spPr>
        <p:txBody>
          <a:bodyPr/>
          <a:p>
            <a:r>
              <a:rPr lang="pt-BR" altLang="en-US">
                <a:solidFill>
                  <a:schemeClr val="bg1"/>
                </a:solidFill>
              </a:rPr>
              <a:t>Constante ‘DEBUG = True’ é a constante que nos permite vizualizar as telas de erro, como a “page not found”</a:t>
            </a:r>
            <a:endParaRPr lang="pt-BR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>
                <a:solidFill>
                  <a:schemeClr val="bg1"/>
                </a:solidFill>
              </a:rPr>
              <a:t>  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765300" y="1360170"/>
            <a:ext cx="10284460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Para podermos usar arquivos estaticos como CSS, JS e Imagens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iremos:</a:t>
            </a:r>
            <a:br>
              <a:rPr lang="pt-BR" altLang="en-US" sz="2800">
                <a:solidFill>
                  <a:schemeClr val="bg1"/>
                </a:solidFill>
              </a:rPr>
            </a:b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Criar uma pasta chamada ‘static’ dentro da nossa pasta onde fica o 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‘base.html’ e dentro dela colocar seus arquivos css,js e imagens</a:t>
            </a:r>
            <a:br>
              <a:rPr lang="pt-BR" altLang="en-US" sz="2800">
                <a:solidFill>
                  <a:schemeClr val="bg1"/>
                </a:solidFill>
              </a:rPr>
            </a:b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Ir para o final do arquivo settings.py aonde esta escrito ‘STATIC_URL’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na linha abaixo criar uma variavel de lista chamada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STATICFILE_DIRS = []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e dentro desta variavel colocar a seguinte linha de código: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os.path.join(BASE_DIR, ‘nomeDaPastaDoBase/static’ </a:t>
            </a:r>
            <a:endParaRPr lang="pt-B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7245" y="1014095"/>
            <a:ext cx="1035812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para podermos usar o css no Html precisamos primeiramente:</a:t>
            </a:r>
            <a:br>
              <a:rPr lang="pt-BR" altLang="en-US" sz="2800">
                <a:solidFill>
                  <a:schemeClr val="bg1"/>
                </a:solidFill>
              </a:rPr>
            </a:br>
            <a:endParaRPr lang="pt-BR" altLang="en-US" sz="28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Após o extends colocar a tag: {% load static %}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E na tag &lt;link&gt; escreveremos o seguinte dentro do atributo ‘href=’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"{% static ‘css/style.css’ %}"</a:t>
            </a:r>
            <a:endParaRPr lang="pt-B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Presentation</Application>
  <PresentationFormat>自定义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Bruno</cp:lastModifiedBy>
  <cp:revision>66</cp:revision>
  <dcterms:created xsi:type="dcterms:W3CDTF">2015-04-20T08:43:00Z</dcterms:created>
  <dcterms:modified xsi:type="dcterms:W3CDTF">2022-11-11T10:15:56Z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0254E26B9AE9400DB05B2A32A225FB78</vt:lpwstr>
  </property>
</Properties>
</file>