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8">
          <p15:clr>
            <a:srgbClr val="000000"/>
          </p15:clr>
        </p15:guide>
        <p15:guide id="2" pos="384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ixlv87AOnZ7Pfgs0t9BJeMxQ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8" orient="horz"/>
        <p:guide pos="38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 flipH="1">
            <a:off x="0" y="2192655"/>
            <a:ext cx="7783830" cy="2162175"/>
          </a:xfrm>
          <a:custGeom>
            <a:rect b="b" l="l" r="r" t="t"/>
            <a:pathLst>
              <a:path extrusionOk="0" h="1490472" w="9017266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05105" y="2813050"/>
            <a:ext cx="743140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/>
              <a:buNone/>
            </a:pPr>
            <a:r>
              <a:rPr b="1" i="0" lang="pt-BR" sz="5400" u="none" cap="none" strike="noStrik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FrameWork DJANGO</a:t>
            </a:r>
            <a:endParaRPr b="1" i="0" sz="5400" u="none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171" name="Google Shape;171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5363649" y="2082858"/>
              <a:ext cx="3795347" cy="33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YaHei"/>
                <a:buNone/>
              </a:pPr>
              <a:r>
                <a:rPr b="1" i="0" lang="pt-BR" sz="16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Carregando URLS dinamicamente</a:t>
              </a:r>
              <a:endParaRPr b="1" i="0" sz="1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1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76" name="Google Shape;176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2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80" name="Google Shape;18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3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3" name="Google Shape;183;p2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184" name="Google Shape;184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4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88" name="Google Shape;188;p2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0" name="Google Shape;190;p2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91" name="Google Shape;191;p2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3" name="Google Shape;193;p2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pt-BR" sz="2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Conteúdo</a:t>
            </a:r>
            <a:endParaRPr b="1" i="0" sz="28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99" name="Google Shape;199;p3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1" name="Google Shape;201;p3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02" name="Google Shape;202;p3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4" name="Google Shape;204;p3"/>
          <p:cNvSpPr txBox="1"/>
          <p:nvPr/>
        </p:nvSpPr>
        <p:spPr>
          <a:xfrm>
            <a:off x="2150745" y="2967990"/>
            <a:ext cx="530415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icrosoft YaHei"/>
              <a:buNone/>
            </a:pPr>
            <a:r>
              <a:rPr b="1" i="0" lang="pt-BR" sz="5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Urls Dinamicas</a:t>
            </a:r>
            <a:endParaRPr b="0" i="0" sz="5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4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10" name="Google Shape;210;p4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4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2" name="Google Shape;212;p4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13" name="Google Shape;213;p4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5" name="Google Shape;215;p4"/>
          <p:cNvSpPr txBox="1"/>
          <p:nvPr>
            <p:ph idx="1" type="body"/>
          </p:nvPr>
        </p:nvSpPr>
        <p:spPr>
          <a:xfrm>
            <a:off x="838200" y="1825625"/>
            <a:ext cx="1077277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>
                <a:solidFill>
                  <a:schemeClr val="lt1"/>
                </a:solidFill>
              </a:rPr>
              <a:t>no arquivo urls.py da pasta de algum app podemos nomear nossas urls para ficar mais facil de chama-las.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Ex: path(‘’, views.index, name = ‘index’)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O parametro name nomeia nossa url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>
                <a:solidFill>
                  <a:schemeClr val="lt1"/>
                </a:solidFill>
              </a:rPr>
              <a:t>Indo no href do html colocaremos o seguinte:  {% url ‘nomeDoUrl’%}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2015-04-20T08:43:00Z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4C162F43A1314F48ACF12FE03ACF002F</vt:lpwstr>
  </property>
</Properties>
</file>