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j77RiHfytlo7DVU+w42TUBeri/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"/>
          <p:cNvSpPr/>
          <p:nvPr/>
        </p:nvSpPr>
        <p:spPr>
          <a:xfrm flipH="1">
            <a:off x="0" y="2192655"/>
            <a:ext cx="7783830" cy="2162175"/>
          </a:xfrm>
          <a:custGeom>
            <a:rect b="b" l="l" r="r" t="t"/>
            <a:pathLst>
              <a:path extrusionOk="0" h="1490472" w="9017266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lt1">
              <a:alpha val="1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205105" y="2813050"/>
            <a:ext cx="7431405" cy="141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400"/>
              <a:buFont typeface="Microsoft YaHei"/>
              <a:buNone/>
            </a:pPr>
            <a:r>
              <a:rPr b="1" i="0" lang="pt-BR" sz="5400" u="none" cap="none" strike="noStrike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FrameWork DJANGO</a:t>
            </a:r>
            <a:endParaRPr b="1" i="0" sz="5400" u="none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Microsoft YaHei"/>
              <a:buNone/>
            </a:pPr>
            <a:r>
              <a:rPr b="1" i="0" lang="pt-BR" sz="3200" u="none">
                <a:solidFill>
                  <a:srgbClr val="00B0F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Projeto Agenda parte 2</a:t>
            </a:r>
            <a:endParaRPr b="1" i="0" sz="3200" u="none">
              <a:solidFill>
                <a:srgbClr val="00B0F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0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69" name="Google Shape;269;p10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0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1" name="Google Shape;271;p10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72" name="Google Shape;272;p10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0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4" name="Google Shape;274;p10"/>
          <p:cNvSpPr txBox="1"/>
          <p:nvPr/>
        </p:nvSpPr>
        <p:spPr>
          <a:xfrm>
            <a:off x="1532255" y="2967990"/>
            <a:ext cx="299339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t-BR" sz="5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Paginação</a:t>
            </a:r>
            <a:endParaRPr b="0" i="0" sz="5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81" name="Google Shape;281;p11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11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3" name="Google Shape;283;p11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84" name="Google Shape;284;p11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11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6" name="Google Shape;286;p11"/>
          <p:cNvSpPr txBox="1"/>
          <p:nvPr/>
        </p:nvSpPr>
        <p:spPr>
          <a:xfrm>
            <a:off x="1370330" y="1264920"/>
            <a:ext cx="10278110" cy="452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Iremos ir no views.py e fazer o seguinte import: ‘from django.core.paginator import Paginator’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função da nossa lista de contatos iremos colocar a seguinte linha de codigo apos a linha de objects.all()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paginator = Paginator(nomeDaVariavelDoObjectsAll, quantidadeDeItensPorPagina) 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 após a linha: page = request.GET.get(‘page’)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nomeDaVariavelObjectsAll = paginator.get_page(page)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Nosso paginator esta pronto mas precisamos alterar o html, primeiro crie um html de paginação(1,2,3)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Coloramos nossos itens no seguinte for:</a:t>
            </a:r>
            <a:b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{% for pagina in contatos.paginator.page_range %}</a:t>
            </a:r>
            <a:b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href colocaremos isso: “?page = {{ pagina }}”</a:t>
            </a:r>
            <a:b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{% end for%}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pt-BR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Colocaremos um if tambem para indicar a pagina ativa:</a:t>
            </a:r>
            <a:endParaRPr b="0" i="0" sz="1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205" y="4876800"/>
            <a:ext cx="5124450" cy="131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"/>
          <p:cNvGrpSpPr/>
          <p:nvPr/>
        </p:nvGrpSpPr>
        <p:grpSpPr>
          <a:xfrm>
            <a:off x="3201988" y="2017395"/>
            <a:ext cx="5794375" cy="592138"/>
            <a:chOff x="3471690" y="2016846"/>
            <a:chExt cx="5793333" cy="591884"/>
          </a:xfrm>
        </p:grpSpPr>
        <p:sp>
          <p:nvSpPr>
            <p:cNvPr id="171" name="Google Shape;171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5364284" y="2144427"/>
              <a:ext cx="3795347" cy="337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icrosoft YaHei"/>
                <a:buNone/>
              </a:pPr>
              <a:r>
                <a:rPr b="1" i="0" lang="pt-BR" sz="16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Exibindo um unico Contato</a:t>
              </a:r>
              <a:endParaRPr b="1" i="0" sz="1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1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75" name="Google Shape;175;p2"/>
          <p:cNvGrpSpPr/>
          <p:nvPr/>
        </p:nvGrpSpPr>
        <p:grpSpPr>
          <a:xfrm>
            <a:off x="3201988" y="2851150"/>
            <a:ext cx="5794375" cy="590550"/>
            <a:chOff x="3471690" y="2016846"/>
            <a:chExt cx="5793333" cy="591884"/>
          </a:xfrm>
        </p:grpSpPr>
        <p:sp>
          <p:nvSpPr>
            <p:cNvPr id="176" name="Google Shape;176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3581160" y="2081954"/>
              <a:ext cx="1592889" cy="461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2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80" name="Google Shape;180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3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83" name="Google Shape;183;p2"/>
          <p:cNvGrpSpPr/>
          <p:nvPr/>
        </p:nvGrpSpPr>
        <p:grpSpPr>
          <a:xfrm>
            <a:off x="3201988" y="4518025"/>
            <a:ext cx="5794375" cy="592138"/>
            <a:chOff x="3471690" y="2016846"/>
            <a:chExt cx="5793333" cy="591884"/>
          </a:xfrm>
        </p:grpSpPr>
        <p:sp>
          <p:nvSpPr>
            <p:cNvPr id="184" name="Google Shape;184;p2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rect b="b" l="l" r="r" t="t"/>
              <a:pathLst>
                <a:path extrusionOk="0" h="1490472" w="9017266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 flipH="1" rot="10800000">
              <a:off x="3471690" y="2016846"/>
              <a:ext cx="1618959" cy="591884"/>
            </a:xfrm>
            <a:custGeom>
              <a:rect b="b" l="l" r="r" t="t"/>
              <a:pathLst>
                <a:path extrusionOk="0" h="591884" w="1618609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lt1">
                <a:alpha val="2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 txBox="1"/>
            <p:nvPr/>
          </p:nvSpPr>
          <p:spPr>
            <a:xfrm>
              <a:off x="3581160" y="2081954"/>
              <a:ext cx="1592889" cy="460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icrosoft YaHei"/>
                <a:buNone/>
              </a:pPr>
              <a:r>
                <a:rPr b="1" i="0" lang="pt-BR" sz="2400" u="none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Parte 4</a:t>
              </a:r>
              <a:endParaRPr b="1" i="0" sz="2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87" name="Google Shape;187;p2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188" name="Google Shape;188;p2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90" name="Google Shape;190;p2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191" name="Google Shape;191;p2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2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3" name="Google Shape;193;p2"/>
          <p:cNvSpPr txBox="1"/>
          <p:nvPr/>
        </p:nvSpPr>
        <p:spPr>
          <a:xfrm>
            <a:off x="3311208" y="1185228"/>
            <a:ext cx="264001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icrosoft YaHei"/>
              <a:buNone/>
            </a:pPr>
            <a:r>
              <a:rPr b="1" i="0" lang="pt-BR" sz="28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Conteúdo</a:t>
            </a:r>
            <a:endParaRPr b="1" i="0" sz="28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5094287" y="2978151"/>
            <a:ext cx="379603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/>
              <a:buNone/>
            </a:pPr>
            <a:r>
              <a:rPr b="1" i="0" lang="pt-BR" sz="1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Levantando erros 404</a:t>
            </a:r>
            <a:endParaRPr b="1" i="0" sz="16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5094287" y="3811271"/>
            <a:ext cx="379603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/>
              <a:buNone/>
            </a:pPr>
            <a:r>
              <a:rPr b="1" i="0" lang="pt-BR" sz="1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Usando Condicionais</a:t>
            </a:r>
            <a:endParaRPr b="1" i="0" sz="16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5094287" y="4644391"/>
            <a:ext cx="3796030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icrosoft YaHei"/>
              <a:buNone/>
            </a:pPr>
            <a:r>
              <a:rPr b="1" i="0" lang="pt-BR" sz="16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Paginação</a:t>
            </a:r>
            <a:endParaRPr b="1" i="0" sz="1600" u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02" name="Google Shape;202;p3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4" name="Google Shape;204;p3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05" name="Google Shape;205;p3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3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7" name="Google Shape;207;p3"/>
          <p:cNvSpPr txBox="1"/>
          <p:nvPr/>
        </p:nvSpPr>
        <p:spPr>
          <a:xfrm>
            <a:off x="1532255" y="2967990"/>
            <a:ext cx="948055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icrosoft YaHei"/>
              <a:buNone/>
            </a:pPr>
            <a:r>
              <a:rPr b="1" i="0" lang="pt-BR" sz="5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Exibindo um unico contato</a:t>
            </a:r>
            <a:endParaRPr b="0" i="0" sz="5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/>
          <p:nvPr/>
        </p:nvSpPr>
        <p:spPr>
          <a:xfrm>
            <a:off x="534670" y="548640"/>
            <a:ext cx="111228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 ate o arquivo urls.py do app contatos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Escreve a seguinte linha de codigo abaixo da index:</a:t>
            </a:r>
            <a:b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path(‘&lt;tipoDaVariavel:nomeQueVoceQuiser&gt;’,views.Funcao, name = ‘qualquerNome’),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a funçao respectiva no views.py 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 funcao(request, variavelApos2pontos):</a:t>
            </a:r>
            <a:b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contato= Contato.objects.get(nome=variavelApos2pontos)	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return render(request, 'contatos/verContato.html',{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'contato': contato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})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 html novo para esta url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Nele ja que agora nossa variavel contato não é iteravel nao precisaremos de um for</a:t>
            </a:r>
            <a:b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apenas precisamos colocar nas tags assim: {{contato.nome}},{{contato.sobrenome}}</a:t>
            </a:r>
            <a:b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ira aparecer o correspondente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href colocar: href=”{% url ‘oNomenoNameEmUrls.py’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contato.nome</a:t>
            </a: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%}”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/>
        </p:nvSpPr>
        <p:spPr>
          <a:xfrm>
            <a:off x="534670" y="548640"/>
            <a:ext cx="6163310" cy="1938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Arrumando formatação de Data: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html estara assim: {{contato.data_criacao}}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Voce ira colocar o seguinte:</a:t>
            </a:r>
            <a:b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{{contato.data_criacao|date:’d/M/Y H:i:s’}}</a:t>
            </a:r>
            <a:endParaRPr b="0" i="0" sz="2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23" name="Google Shape;223;p6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25" name="Google Shape;225;p6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26" name="Google Shape;226;p6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6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8" name="Google Shape;228;p6"/>
          <p:cNvSpPr txBox="1"/>
          <p:nvPr/>
        </p:nvSpPr>
        <p:spPr>
          <a:xfrm>
            <a:off x="1532255" y="2967990"/>
            <a:ext cx="76581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icrosoft YaHei"/>
              <a:buNone/>
            </a:pPr>
            <a:r>
              <a:rPr b="1" i="0" lang="pt-BR" sz="5400" u="non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Levantando erros 404</a:t>
            </a:r>
            <a:endParaRPr b="0" i="0" sz="5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34" name="Google Shape;234;p7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36" name="Google Shape;236;p7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37" name="Google Shape;237;p7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7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9" name="Google Shape;239;p7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892175" y="981710"/>
            <a:ext cx="9679305" cy="3969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paginas não encontradas estão levantano erro 500 no django</a:t>
            </a:r>
            <a:b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o erro de pagina nao encontrada na web seria o erro 404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corrigi-lo: No arquivo views.py importar apos o render</a:t>
            </a:r>
            <a:b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‘get_object_or_404’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Troca o valor da variavel contato para:</a:t>
            </a:r>
            <a:b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contato = get_object_or_404(Contato,id=contato_id)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8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46" name="Google Shape;246;p8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8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8" name="Google Shape;248;p8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49" name="Google Shape;249;p8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8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1" name="Google Shape;251;p8"/>
          <p:cNvSpPr txBox="1"/>
          <p:nvPr/>
        </p:nvSpPr>
        <p:spPr>
          <a:xfrm>
            <a:off x="1532255" y="2967990"/>
            <a:ext cx="598487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t-BR" sz="54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Usando Condicionais</a:t>
            </a:r>
            <a:endParaRPr b="0" i="0" sz="5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9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7" name="Google Shape;257;p9"/>
            <p:cNvCxnSpPr/>
            <p:nvPr/>
          </p:nvCxnSpPr>
          <p:spPr>
            <a:xfrm flipH="1">
              <a:off x="8661079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9" name="Google Shape;259;p9"/>
          <p:cNvGrpSpPr/>
          <p:nvPr/>
        </p:nvGrpSpPr>
        <p:grpSpPr>
          <a:xfrm rot="10800000">
            <a:off x="846138" y="5392738"/>
            <a:ext cx="2062162" cy="1465262"/>
            <a:chOff x="8662361" y="0"/>
            <a:chExt cx="1664981" cy="1183341"/>
          </a:xfrm>
        </p:grpSpPr>
        <p:cxnSp>
          <p:nvCxnSpPr>
            <p:cNvPr id="260" name="Google Shape;260;p9"/>
            <p:cNvCxnSpPr/>
            <p:nvPr/>
          </p:nvCxnSpPr>
          <p:spPr>
            <a:xfrm flipH="1">
              <a:off x="8662361" y="0"/>
              <a:ext cx="1518862" cy="118334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flipH="1">
              <a:off x="9419870" y="0"/>
              <a:ext cx="907472" cy="70641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2" name="Google Shape;262;p9"/>
          <p:cNvSpPr/>
          <p:nvPr/>
        </p:nvSpPr>
        <p:spPr>
          <a:xfrm>
            <a:off x="846455" y="2471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817245" y="1014095"/>
            <a:ext cx="11021695" cy="48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Primeiro irei mostrar como deixar algo editavel direto da area</a:t>
            </a:r>
            <a:b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administrativa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Vá para admin.py e coloque no ContatoAdmin o seguinte:</a:t>
            </a:r>
            <a:b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list_editable = (‘algumavariavel’, ‘outraVariavel’)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tambem um campo booleano no model chamado mostrar com </a:t>
            </a:r>
            <a:b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 padrao true e registre tb ele no admin.py.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Deixaremos um dos contatos com valor false no mostrar e logo após</a:t>
            </a:r>
            <a:b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isso iremos no for do nosso html e la iremos colocar o if statement assim: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{% if condição%}codigo HTML{%end if%}</a:t>
            </a:r>
            <a:endParaRPr b="0" i="0" sz="280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2015-04-20T08:43:00Z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1046-11.2.0.11380</vt:lpwstr>
  </property>
  <property fmtid="{D5CDD505-2E9C-101B-9397-08002B2CF9AE}" pid="3" name="ICV">
    <vt:lpwstr>9005C5E44135473BB62005332989DA05</vt:lpwstr>
  </property>
</Properties>
</file>