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63" r:id="rId16"/>
    <p:sldId id="264" r:id="rId17"/>
    <p:sldId id="271" r:id="rId18"/>
    <p:sldId id="272" r:id="rId19"/>
    <p:sldId id="265" r:id="rId20"/>
    <p:sldId id="26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8" name="Google Shape;118;p29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0" name="Google Shape;120;p29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2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20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20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/>
            <a:ahLst/>
            <a:cxnLst/>
            <a:rect l="l" t="t" r="r" b="b"/>
            <a:pathLst>
              <a:path w="9017266" h="1490472" extrusionOk="0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05105" y="2813050"/>
            <a:ext cx="7431405" cy="22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 panose="020B0503020204020204" charset="-122"/>
              <a:buNone/>
            </a:pPr>
            <a:r>
              <a:rPr lang="pt-BR" sz="5400" b="1" i="0" u="none" strike="noStrike" cap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FrameWork DJANGO</a:t>
            </a:r>
            <a:endParaRPr sz="54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Microsoft YaHei" panose="020B0503020204020204" charset="-122"/>
              <a:buNone/>
            </a:pPr>
            <a:r>
              <a:rPr lang="pt-BR" sz="3200" b="1" i="0" u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Projeto Agenda parte 3</a:t>
            </a:r>
            <a:endParaRPr sz="32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Espaço Reservado para Texto 7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Mas se quisermos fazer pesquisas com contaneçao de variaveis a complexidade aumenta ainda mais. Vamos fazer dois imports ainda no views, serao eles: Values, apos o ‘Q’ e </a:t>
            </a:r>
            <a:b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django.db.models.functions import Concat’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agora praticamente alterar todos nossa def busca para o seguinte: 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Espaço Reservado para Imagem 4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371205" y="1953260"/>
            <a:ext cx="3629025" cy="8420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05" y="3618230"/>
            <a:ext cx="6400800" cy="3124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Nossa paginaçao ainda nao estara funcionando, para arruma-la iremos no Href da nossa paginação e iremos adicionar o seguinte: ‘&amp;busca={{request.Get.busca}}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Colocaremos a mesma coisa no atributo value da tag input!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Espaço Reservado para Imagem 8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027430" y="2526665"/>
            <a:ext cx="9330055" cy="163957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4866640"/>
            <a:ext cx="4502785" cy="4159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8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46" name="Google Shape;246;p8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8" name="Google Shape;248;p8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49" name="Google Shape;249;p8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" name="Google Shape;251;p8"/>
          <p:cNvSpPr txBox="1"/>
          <p:nvPr/>
        </p:nvSpPr>
        <p:spPr>
          <a:xfrm>
            <a:off x="1532255" y="2967990"/>
            <a:ext cx="5984875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 panose="020F0502020204030204"/>
              <a:buNone/>
            </a:pPr>
            <a:r>
              <a:rPr lang="pt-BR" sz="5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Campo de Imagem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6" name="Google Shape;256;p9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7" name="Google Shape;257;p9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9" name="Google Shape;259;p9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60" name="Google Shape;260;p9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9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817245" y="1014095"/>
            <a:ext cx="1102169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primeiramente, instale a biblioteca pillow com o comando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‘pip install pillow’.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para começarmos iremos no urls.py do Projeto e iremos fazer 2 importaçoes: ‘from django.conf import settings’ e 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django.conf.urls.static import static’.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Acrecentaremos a variavel urlpatterns o valor seguinte: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‘+ static(settings.MEDIA_URL, document_root = settings.MEDIA_ROOT)’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46455" y="4197985"/>
            <a:ext cx="7028180" cy="2079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6" name="Google Shape;256;p9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7" name="Google Shape;257;p9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Espaço Reservado para Texto 6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9" name="Google Shape;259;p9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60" name="Google Shape;260;p9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9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817245" y="1014095"/>
            <a:ext cx="1102169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Precisamos agora configurar o MEDIA_URL e o MEDIA_ROOT no settings.py do nosso projeto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ao final do arquivo apos os STATICFILES_DIRS digitaremos o seguinte: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MEDIA_ROOT = os.path.join(BASE_DIR, ‘media’)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MEDIA_URL = ‘media/’</a:t>
            </a: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b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Adicionaremos um de imagem no nosso model de contato(nao esqueça de fazer os comandos makemigrations e migrate apos a alteraçao do model)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Espaço Reservado para Imagem 4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631690" y="2750185"/>
            <a:ext cx="5505450" cy="942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65" y="4544060"/>
            <a:ext cx="6600825" cy="2085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6" name="Google Shape;256;p9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7" name="Google Shape;257;p9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" name="Espaço Reservado para Texto 11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59" name="Google Shape;259;p9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60" name="Google Shape;260;p9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9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817245" y="1014095"/>
            <a:ext cx="1102169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pt-BR" sz="2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colocaremos imagens em alguns contatos no django administration e para mostrar de fato no html colocaremos, no verContato.html, nossas tags a seguir:</a:t>
            </a:r>
            <a:endParaRPr lang="pt-BR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Espaço Reservado para Imagem 9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6740525" y="2057400"/>
            <a:ext cx="5000625" cy="13049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0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69" name="Google Shape;269;p10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10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71" name="Google Shape;271;p10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72" name="Google Shape;272;p10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10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4" name="Google Shape;274;p10"/>
          <p:cNvSpPr txBox="1"/>
          <p:nvPr/>
        </p:nvSpPr>
        <p:spPr>
          <a:xfrm>
            <a:off x="1532255" y="2967990"/>
            <a:ext cx="2993390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 panose="020F0502020204030204"/>
              <a:buNone/>
            </a:pPr>
            <a:r>
              <a:rPr lang="pt-BR" sz="5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Paginação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0" name="Google Shape;280;p11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81" name="Google Shape;281;p11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1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3" name="Google Shape;283;p11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84" name="Google Shape;284;p11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1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6" name="Google Shape;286;p11"/>
          <p:cNvSpPr txBox="1"/>
          <p:nvPr/>
        </p:nvSpPr>
        <p:spPr>
          <a:xfrm>
            <a:off x="1370330" y="1264920"/>
            <a:ext cx="10278110" cy="452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Iremos ir no views.py e fazer o seguinte import: ‘from django.core.paginator import Paginator’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 função da nossa lista de contatos iremos colocar a seguinte linha de codigo apos a linha de objects.all()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paginator = Paginator(nomeDaVariavelDoObjectsAll, quantidadeDeItensPorPagina) 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logo após a linha: page = request.GET.get(‘page’)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nomeDaVariavelObjectsAll = paginator.get_page(page)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Nosso paginator esta pronto mas precisamos alterar o html, primeiro crie um html de paginação(1,2,3)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Coloramos nossos itens no seguinte for: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{% for pagina in contatos.paginator.page_range %}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href colocaremos isso: “?page = {{ pagina }}”</a:t>
            </a:r>
            <a:b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{% end for%}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pt-BR" sz="18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Colocaremos um if tambem para indicar a pagina ativa:</a:t>
            </a:r>
            <a:endParaRPr sz="1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7" name="Google Shape;287;p11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847205" y="4876800"/>
            <a:ext cx="5124450" cy="131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3201988" y="2017395"/>
            <a:ext cx="5794375" cy="592138"/>
            <a:chOff x="3471690" y="2016846"/>
            <a:chExt cx="5793333" cy="591884"/>
          </a:xfrm>
        </p:grpSpPr>
        <p:sp>
          <p:nvSpPr>
            <p:cNvPr id="171" name="Google Shape;171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5364284" y="2144427"/>
              <a:ext cx="3795347" cy="335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YaHei" panose="020B0503020204020204" charset="-122"/>
                <a:buNone/>
              </a:pPr>
              <a:r>
                <a:rPr lang="pt-BR" sz="16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Ordenando e filtrando valores</a:t>
              </a:r>
              <a:endParaRPr lang="pt-BR" sz="16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1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76" name="Google Shape;176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2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80" name="Google Shape;18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3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83" name="Google Shape;183;p2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184" name="Google Shape;184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4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88" name="Google Shape;188;p2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0" name="Google Shape;190;p2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91" name="Google Shape;191;p2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 panose="020B0503020204020204" charset="-122"/>
              <a:buNone/>
            </a:pPr>
            <a:r>
              <a:rPr lang="pt-BR" sz="28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Conteúdo</a:t>
            </a:r>
            <a:endParaRPr sz="28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094287" y="2978151"/>
            <a:ext cx="379603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16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Campo de Pesquisa</a:t>
            </a:r>
            <a:endParaRPr sz="16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094287" y="3811271"/>
            <a:ext cx="379603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 panose="020F0502020204030204"/>
              <a:buNone/>
            </a:pPr>
            <a:r>
              <a:rPr lang="pt-BR" sz="2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Campo de Imagem</a:t>
            </a:r>
            <a:endParaRPr sz="20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094287" y="4644391"/>
            <a:ext cx="3796030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16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Paginação</a:t>
            </a:r>
            <a:endParaRPr sz="16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02" name="Google Shape;202;p3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4" name="Google Shape;204;p3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05" name="Google Shape;205;p3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3"/>
          <p:cNvSpPr txBox="1"/>
          <p:nvPr/>
        </p:nvSpPr>
        <p:spPr>
          <a:xfrm>
            <a:off x="1532255" y="2967990"/>
            <a:ext cx="9480550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Ordenando e filtrando valores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2" name="Google Shape;212;p4"/>
          <p:cNvSpPr txBox="1"/>
          <p:nvPr/>
        </p:nvSpPr>
        <p:spPr>
          <a:xfrm>
            <a:off x="534670" y="548640"/>
            <a:ext cx="111228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mesmo nao estando mostrando os contatos ocultos nas paginas principais,podemos acessa-los por meio dos links, como podemos evitar isso?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Importaremos no views ‘from django.http import Http404’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arquivo views, dentro da noção função de ver_contato podemos colocar uma condicao assim: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Espaço Reservado para Imagem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063240" y="2156460"/>
            <a:ext cx="5940425" cy="21012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7" name="Google Shape;217;p5"/>
          <p:cNvSpPr txBox="1"/>
          <p:nvPr/>
        </p:nvSpPr>
        <p:spPr>
          <a:xfrm>
            <a:off x="534670" y="548640"/>
            <a:ext cx="10659745" cy="230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ordenar nossos contatos podemos substituir o nosso contatos = Contato.objects.all() por contatos = Contato.objects.order_by(‘variavelNoModel’)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colocar em ordem decrescente é só colocar o valor de menos na frente da variavel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6" name="Espaço Reservado para Imagem 5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150110" y="1800225"/>
            <a:ext cx="7011670" cy="90043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889635" y="3134360"/>
            <a:ext cx="107118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400">
                <a:solidFill>
                  <a:schemeClr val="bg1"/>
                </a:solidFill>
              </a:rPr>
              <a:t>Podemos filtrar tambem colocando apos os parenteses ‘.filter(variavel = valor)</a:t>
            </a:r>
            <a:endParaRPr lang="pt-BR" altLang="en-US" sz="2400">
              <a:solidFill>
                <a:schemeClr val="bg1"/>
              </a:solidFill>
            </a:endParaRPr>
          </a:p>
          <a:p>
            <a:endParaRPr lang="pt-BR" altLang="en-US" sz="240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" y="3867150"/>
            <a:ext cx="8251825" cy="12369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23" name="Google Shape;223;p6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5" name="Google Shape;225;p6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26" name="Google Shape;226;p6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" name="Google Shape;228;p6"/>
          <p:cNvSpPr txBox="1"/>
          <p:nvPr/>
        </p:nvSpPr>
        <p:spPr>
          <a:xfrm>
            <a:off x="1532255" y="2967990"/>
            <a:ext cx="76581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icrosoft YaHei" panose="020B0503020204020204" charset="-122"/>
              <a:buNone/>
            </a:pPr>
            <a:r>
              <a:rPr lang="pt-BR" sz="5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Campo de Pesquisa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Vamos fazer uma barra de pesquisa simples primeiro, por exemplo, por campos.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Criaremos primeiramente a barra de pesquisa no nosso Html deste jeito: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no Action uma url chamada de busca que ainda iremo criar no nosso urls .py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388360" y="2471420"/>
            <a:ext cx="6172200" cy="5930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3719830"/>
            <a:ext cx="3552825" cy="285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45" y="4005580"/>
            <a:ext cx="5314950" cy="13811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Espaço Reservado para Texto 8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Criaremos um busca.html que ira extender o index.html e a def busca que tambem sera igual ao def index: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nossa pesquisa funcionar de fato agora iremos na função e colocar algumas linhas de codigo sendo ela: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‘busca = request.GET.get(atributoNameDoHtml)’ e colocar no .filter o nome = busca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05" y="2040255"/>
            <a:ext cx="3648075" cy="323850"/>
          </a:xfrm>
          <a:prstGeom prst="rect">
            <a:avLst/>
          </a:prstGeom>
        </p:spPr>
      </p:pic>
      <p:pic>
        <p:nvPicPr>
          <p:cNvPr id="12" name="Espaço Reservado para Imagem 11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03580" y="2040255"/>
            <a:ext cx="4810125" cy="15049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914265"/>
            <a:ext cx="5505450" cy="17621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Dessa forma a pesquisa fica bem limitada, mas podemos melhorar, no lugar de ‘nome’ podemos colocar: ‘nome__icontains = busca’ com essa mudança ele tambem vai procurar nomes que contenham a parte da busca.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para fazermos buscas mais complexas precisaremos de um import, ele sera ‘from django.db.models import Q’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alterar a linha do filter para o seguinte: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Espaço Reservado para Imagem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278495" y="1597660"/>
            <a:ext cx="3822700" cy="3098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20" y="4067175"/>
            <a:ext cx="3694430" cy="16535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3773</Words>
  <Application>WPS Presentation</Application>
  <PresentationFormat/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Bruno</cp:lastModifiedBy>
  <cp:revision>20</cp:revision>
  <dcterms:created xsi:type="dcterms:W3CDTF">2022-11-20T15:43:00Z</dcterms:created>
  <dcterms:modified xsi:type="dcterms:W3CDTF">2022-11-22T06:26:33Z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B56CD85E271249DEBF815440E992FDEC</vt:lpwstr>
  </property>
</Properties>
</file>