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Soma de  Vendas e Soma de Unidades Vendidas por País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Soma de Lucro por País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Soma de Lucro por Segmento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97f797d5-6a8a-48a9-acdf-969223f2e273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020c1db3e589464c" /><Relationship Type="http://schemas.openxmlformats.org/officeDocument/2006/relationships/slideLayout" Target="/ppt/slideLayouts/slideLayout8.xml" Id="R5911324271ba4acc" /><Relationship Type="http://schemas.openxmlformats.org/officeDocument/2006/relationships/hyperlink" Target="https://app.powerbi.com/groups/me/reports/97f797d5-6a8a-48a9-acdf-969223f2e273/?pbi_source=PowerPoint" TargetMode="External" Id="RelId0" /><Relationship Type="http://schemas.openxmlformats.org/officeDocument/2006/relationships/image" Target="/ppt/media/image4.png" Id="imgId291644597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RelatorioDIO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23/05/2024 19:45:59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23/05/2024 19:44:50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oma de  Vendas e Soma de Unidades Vendidas por País ,Soma de Lucro por País ,Soma de Lucro por Segmento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9164459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Página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