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753600" cy="7315200"/>
  <p:notesSz cx="9753600" cy="7315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13" Type="http://schemas.openxmlformats.org/officeDocument/2006/relationships/image" Target="../media/image7.png" /><Relationship Id="rId18" Type="http://schemas.openxmlformats.org/officeDocument/2006/relationships/image" Target="../media/image12.jpg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15.png" /><Relationship Id="rId7" Type="http://schemas.openxmlformats.org/officeDocument/2006/relationships/image" Target="../media/image1.png" /><Relationship Id="rId12" Type="http://schemas.openxmlformats.org/officeDocument/2006/relationships/image" Target="../media/image6.png" /><Relationship Id="rId17" Type="http://schemas.openxmlformats.org/officeDocument/2006/relationships/image" Target="../media/image11.jpg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10.jpg" /><Relationship Id="rId20" Type="http://schemas.openxmlformats.org/officeDocument/2006/relationships/image" Target="../media/image14.jpg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11" Type="http://schemas.openxmlformats.org/officeDocument/2006/relationships/image" Target="../media/image5.png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9.png" /><Relationship Id="rId10" Type="http://schemas.openxmlformats.org/officeDocument/2006/relationships/image" Target="../media/image4.png" /><Relationship Id="rId19" Type="http://schemas.openxmlformats.org/officeDocument/2006/relationships/image" Target="../media/image13.jpg" /><Relationship Id="rId4" Type="http://schemas.openxmlformats.org/officeDocument/2006/relationships/slideLayout" Target="../slideLayouts/slideLayout4.xml" /><Relationship Id="rId9" Type="http://schemas.openxmlformats.org/officeDocument/2006/relationships/image" Target="../media/image3.png" /><Relationship Id="rId14" Type="http://schemas.openxmlformats.org/officeDocument/2006/relationships/image" Target="../media/image8.png" /><Relationship Id="rId22" Type="http://schemas.openxmlformats.org/officeDocument/2006/relationships/image" Target="../media/image16.jp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22861" y="499258"/>
            <a:ext cx="2916555" cy="1791335"/>
          </a:xfrm>
          <a:custGeom>
            <a:avLst/>
            <a:gdLst/>
            <a:ahLst/>
            <a:cxnLst/>
            <a:rect l="l" t="t" r="r" b="b"/>
            <a:pathLst>
              <a:path w="2916554" h="1791335">
                <a:moveTo>
                  <a:pt x="2544250" y="1791251"/>
                </a:moveTo>
                <a:lnTo>
                  <a:pt x="258255" y="1791251"/>
                </a:lnTo>
                <a:lnTo>
                  <a:pt x="210310" y="1787804"/>
                </a:lnTo>
                <a:lnTo>
                  <a:pt x="163471" y="1777704"/>
                </a:lnTo>
                <a:lnTo>
                  <a:pt x="118379" y="1761311"/>
                </a:lnTo>
                <a:lnTo>
                  <a:pt x="75676" y="1738984"/>
                </a:lnTo>
                <a:lnTo>
                  <a:pt x="36002" y="1711083"/>
                </a:lnTo>
                <a:lnTo>
                  <a:pt x="0" y="1677967"/>
                </a:lnTo>
                <a:lnTo>
                  <a:pt x="39916" y="1693088"/>
                </a:lnTo>
                <a:lnTo>
                  <a:pt x="81651" y="1704265"/>
                </a:lnTo>
                <a:lnTo>
                  <a:pt x="124598" y="1711193"/>
                </a:lnTo>
                <a:lnTo>
                  <a:pt x="168152" y="1713570"/>
                </a:lnTo>
                <a:lnTo>
                  <a:pt x="2447238" y="1713570"/>
                </a:lnTo>
                <a:lnTo>
                  <a:pt x="2491322" y="1710846"/>
                </a:lnTo>
                <a:lnTo>
                  <a:pt x="2534614" y="1702879"/>
                </a:lnTo>
                <a:lnTo>
                  <a:pt x="2576719" y="1689971"/>
                </a:lnTo>
                <a:lnTo>
                  <a:pt x="2617239" y="1672427"/>
                </a:lnTo>
                <a:lnTo>
                  <a:pt x="2655780" y="1650553"/>
                </a:lnTo>
                <a:lnTo>
                  <a:pt x="2691944" y="1624651"/>
                </a:lnTo>
                <a:lnTo>
                  <a:pt x="2725337" y="1595026"/>
                </a:lnTo>
                <a:lnTo>
                  <a:pt x="2755563" y="1561984"/>
                </a:lnTo>
                <a:lnTo>
                  <a:pt x="2782224" y="1525827"/>
                </a:lnTo>
                <a:lnTo>
                  <a:pt x="2804926" y="1486860"/>
                </a:lnTo>
                <a:lnTo>
                  <a:pt x="2823273" y="1445389"/>
                </a:lnTo>
                <a:lnTo>
                  <a:pt x="2836868" y="1401716"/>
                </a:lnTo>
                <a:lnTo>
                  <a:pt x="2845315" y="1356146"/>
                </a:lnTo>
                <a:lnTo>
                  <a:pt x="2848219" y="1308984"/>
                </a:lnTo>
                <a:lnTo>
                  <a:pt x="2848219" y="132704"/>
                </a:lnTo>
                <a:lnTo>
                  <a:pt x="2846955" y="98769"/>
                </a:lnTo>
                <a:lnTo>
                  <a:pt x="2842964" y="65138"/>
                </a:lnTo>
                <a:lnTo>
                  <a:pt x="2835941" y="32114"/>
                </a:lnTo>
                <a:lnTo>
                  <a:pt x="2825583" y="0"/>
                </a:lnTo>
                <a:lnTo>
                  <a:pt x="2856109" y="41092"/>
                </a:lnTo>
                <a:lnTo>
                  <a:pt x="2881202" y="86380"/>
                </a:lnTo>
                <a:lnTo>
                  <a:pt x="2900087" y="135397"/>
                </a:lnTo>
                <a:lnTo>
                  <a:pt x="2911987" y="187676"/>
                </a:lnTo>
                <a:lnTo>
                  <a:pt x="2916126" y="242751"/>
                </a:lnTo>
                <a:lnTo>
                  <a:pt x="2916126" y="1419032"/>
                </a:lnTo>
                <a:lnTo>
                  <a:pt x="2913202" y="1465396"/>
                </a:lnTo>
                <a:lnTo>
                  <a:pt x="2904669" y="1510133"/>
                </a:lnTo>
                <a:lnTo>
                  <a:pt x="2890891" y="1552882"/>
                </a:lnTo>
                <a:lnTo>
                  <a:pt x="2872229" y="1593279"/>
                </a:lnTo>
                <a:lnTo>
                  <a:pt x="2849046" y="1630963"/>
                </a:lnTo>
                <a:lnTo>
                  <a:pt x="2821703" y="1665571"/>
                </a:lnTo>
                <a:lnTo>
                  <a:pt x="2790562" y="1696740"/>
                </a:lnTo>
                <a:lnTo>
                  <a:pt x="2755986" y="1724108"/>
                </a:lnTo>
                <a:lnTo>
                  <a:pt x="2718337" y="1747313"/>
                </a:lnTo>
                <a:lnTo>
                  <a:pt x="2677977" y="1765992"/>
                </a:lnTo>
                <a:lnTo>
                  <a:pt x="2635267" y="1779783"/>
                </a:lnTo>
                <a:lnTo>
                  <a:pt x="2590571" y="1788323"/>
                </a:lnTo>
                <a:lnTo>
                  <a:pt x="2544250" y="1791251"/>
                </a:lnTo>
                <a:close/>
              </a:path>
            </a:pathLst>
          </a:custGeom>
          <a:solidFill>
            <a:srgbClr val="2F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19137" y="259744"/>
            <a:ext cx="3016885" cy="1920875"/>
          </a:xfrm>
          <a:custGeom>
            <a:avLst/>
            <a:gdLst/>
            <a:ahLst/>
            <a:cxnLst/>
            <a:rect l="l" t="t" r="r" b="b"/>
            <a:pathLst>
              <a:path w="3016885" h="1920875">
                <a:moveTo>
                  <a:pt x="2644495" y="1920718"/>
                </a:moveTo>
                <a:lnTo>
                  <a:pt x="371876" y="1920718"/>
                </a:lnTo>
                <a:lnTo>
                  <a:pt x="325555" y="1917844"/>
                </a:lnTo>
                <a:lnTo>
                  <a:pt x="280858" y="1909445"/>
                </a:lnTo>
                <a:lnTo>
                  <a:pt x="238149" y="1895857"/>
                </a:lnTo>
                <a:lnTo>
                  <a:pt x="197789" y="1877417"/>
                </a:lnTo>
                <a:lnTo>
                  <a:pt x="160140" y="1854460"/>
                </a:lnTo>
                <a:lnTo>
                  <a:pt x="125564" y="1827321"/>
                </a:lnTo>
                <a:lnTo>
                  <a:pt x="94423" y="1796338"/>
                </a:lnTo>
                <a:lnTo>
                  <a:pt x="67080" y="1761845"/>
                </a:lnTo>
                <a:lnTo>
                  <a:pt x="43897" y="1724179"/>
                </a:lnTo>
                <a:lnTo>
                  <a:pt x="25235" y="1683675"/>
                </a:lnTo>
                <a:lnTo>
                  <a:pt x="11457" y="1640670"/>
                </a:lnTo>
                <a:lnTo>
                  <a:pt x="2924" y="1595499"/>
                </a:lnTo>
                <a:lnTo>
                  <a:pt x="0" y="1548499"/>
                </a:lnTo>
                <a:lnTo>
                  <a:pt x="0" y="372219"/>
                </a:lnTo>
                <a:lnTo>
                  <a:pt x="2924" y="325855"/>
                </a:lnTo>
                <a:lnTo>
                  <a:pt x="11457" y="281117"/>
                </a:lnTo>
                <a:lnTo>
                  <a:pt x="25235" y="238368"/>
                </a:lnTo>
                <a:lnTo>
                  <a:pt x="43897" y="197971"/>
                </a:lnTo>
                <a:lnTo>
                  <a:pt x="67080" y="160287"/>
                </a:lnTo>
                <a:lnTo>
                  <a:pt x="94423" y="125679"/>
                </a:lnTo>
                <a:lnTo>
                  <a:pt x="125564" y="94510"/>
                </a:lnTo>
                <a:lnTo>
                  <a:pt x="160140" y="67142"/>
                </a:lnTo>
                <a:lnTo>
                  <a:pt x="197789" y="43937"/>
                </a:lnTo>
                <a:lnTo>
                  <a:pt x="238149" y="25258"/>
                </a:lnTo>
                <a:lnTo>
                  <a:pt x="280858" y="11467"/>
                </a:lnTo>
                <a:lnTo>
                  <a:pt x="325555" y="2927"/>
                </a:lnTo>
                <a:lnTo>
                  <a:pt x="371876" y="0"/>
                </a:lnTo>
                <a:lnTo>
                  <a:pt x="2644495" y="0"/>
                </a:lnTo>
                <a:lnTo>
                  <a:pt x="2690816" y="2927"/>
                </a:lnTo>
                <a:lnTo>
                  <a:pt x="2735513" y="11467"/>
                </a:lnTo>
                <a:lnTo>
                  <a:pt x="2778222" y="25258"/>
                </a:lnTo>
                <a:lnTo>
                  <a:pt x="2818582" y="43937"/>
                </a:lnTo>
                <a:lnTo>
                  <a:pt x="2856232" y="67142"/>
                </a:lnTo>
                <a:lnTo>
                  <a:pt x="2890807" y="94510"/>
                </a:lnTo>
                <a:lnTo>
                  <a:pt x="2921948" y="125679"/>
                </a:lnTo>
                <a:lnTo>
                  <a:pt x="2949291" y="160287"/>
                </a:lnTo>
                <a:lnTo>
                  <a:pt x="2972474" y="197971"/>
                </a:lnTo>
                <a:lnTo>
                  <a:pt x="2991136" y="238368"/>
                </a:lnTo>
                <a:lnTo>
                  <a:pt x="3004915" y="281117"/>
                </a:lnTo>
                <a:lnTo>
                  <a:pt x="3013447" y="325855"/>
                </a:lnTo>
                <a:lnTo>
                  <a:pt x="3016372" y="372219"/>
                </a:lnTo>
                <a:lnTo>
                  <a:pt x="3016372" y="1548499"/>
                </a:lnTo>
                <a:lnTo>
                  <a:pt x="3013447" y="1594863"/>
                </a:lnTo>
                <a:lnTo>
                  <a:pt x="3004915" y="1639601"/>
                </a:lnTo>
                <a:lnTo>
                  <a:pt x="2991136" y="1682349"/>
                </a:lnTo>
                <a:lnTo>
                  <a:pt x="2972474" y="1722747"/>
                </a:lnTo>
                <a:lnTo>
                  <a:pt x="2949291" y="1760431"/>
                </a:lnTo>
                <a:lnTo>
                  <a:pt x="2921948" y="1795038"/>
                </a:lnTo>
                <a:lnTo>
                  <a:pt x="2890807" y="1826207"/>
                </a:lnTo>
                <a:lnTo>
                  <a:pt x="2856232" y="1853576"/>
                </a:lnTo>
                <a:lnTo>
                  <a:pt x="2818582" y="1876780"/>
                </a:lnTo>
                <a:lnTo>
                  <a:pt x="2778222" y="1895459"/>
                </a:lnTo>
                <a:lnTo>
                  <a:pt x="2735513" y="1909250"/>
                </a:lnTo>
                <a:lnTo>
                  <a:pt x="2690816" y="1917791"/>
                </a:lnTo>
                <a:lnTo>
                  <a:pt x="2644495" y="1920718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686800" y="227377"/>
            <a:ext cx="3181350" cy="2095500"/>
          </a:xfrm>
          <a:custGeom>
            <a:avLst/>
            <a:gdLst/>
            <a:ahLst/>
            <a:cxnLst/>
            <a:rect l="l" t="t" r="r" b="b"/>
            <a:pathLst>
              <a:path w="3181350" h="2095500">
                <a:moveTo>
                  <a:pt x="2777077" y="2095499"/>
                </a:moveTo>
                <a:lnTo>
                  <a:pt x="496472" y="2095499"/>
                </a:lnTo>
                <a:lnTo>
                  <a:pt x="445518" y="2091940"/>
                </a:lnTo>
                <a:lnTo>
                  <a:pt x="396145" y="2081592"/>
                </a:lnTo>
                <a:lnTo>
                  <a:pt x="348863" y="2064947"/>
                </a:lnTo>
                <a:lnTo>
                  <a:pt x="304183" y="2042498"/>
                </a:lnTo>
                <a:lnTo>
                  <a:pt x="262614" y="2014740"/>
                </a:lnTo>
                <a:lnTo>
                  <a:pt x="224668" y="1982164"/>
                </a:lnTo>
                <a:lnTo>
                  <a:pt x="190855" y="1945265"/>
                </a:lnTo>
                <a:lnTo>
                  <a:pt x="161685" y="1904535"/>
                </a:lnTo>
                <a:lnTo>
                  <a:pt x="126885" y="1874696"/>
                </a:lnTo>
                <a:lnTo>
                  <a:pt x="95495" y="1841217"/>
                </a:lnTo>
                <a:lnTo>
                  <a:pt x="67895" y="1804400"/>
                </a:lnTo>
                <a:lnTo>
                  <a:pt x="44463" y="1764548"/>
                </a:lnTo>
                <a:lnTo>
                  <a:pt x="25579" y="1721965"/>
                </a:lnTo>
                <a:lnTo>
                  <a:pt x="11621" y="1676955"/>
                </a:lnTo>
                <a:lnTo>
                  <a:pt x="2968" y="1629821"/>
                </a:lnTo>
                <a:lnTo>
                  <a:pt x="0" y="1580866"/>
                </a:lnTo>
                <a:lnTo>
                  <a:pt x="0" y="404585"/>
                </a:lnTo>
                <a:lnTo>
                  <a:pt x="2721" y="357423"/>
                </a:lnTo>
                <a:lnTo>
                  <a:pt x="10681" y="311854"/>
                </a:lnTo>
                <a:lnTo>
                  <a:pt x="23577" y="268181"/>
                </a:lnTo>
                <a:lnTo>
                  <a:pt x="41104" y="226709"/>
                </a:lnTo>
                <a:lnTo>
                  <a:pt x="62959" y="187743"/>
                </a:lnTo>
                <a:lnTo>
                  <a:pt x="88837" y="151586"/>
                </a:lnTo>
                <a:lnTo>
                  <a:pt x="118434" y="118543"/>
                </a:lnTo>
                <a:lnTo>
                  <a:pt x="151447" y="88919"/>
                </a:lnTo>
                <a:lnTo>
                  <a:pt x="187570" y="63017"/>
                </a:lnTo>
                <a:lnTo>
                  <a:pt x="226501" y="41142"/>
                </a:lnTo>
                <a:lnTo>
                  <a:pt x="267934" y="23599"/>
                </a:lnTo>
                <a:lnTo>
                  <a:pt x="311567" y="10691"/>
                </a:lnTo>
                <a:lnTo>
                  <a:pt x="357095" y="2723"/>
                </a:lnTo>
                <a:lnTo>
                  <a:pt x="404213" y="0"/>
                </a:lnTo>
                <a:lnTo>
                  <a:pt x="2676832" y="0"/>
                </a:lnTo>
                <a:lnTo>
                  <a:pt x="2730422" y="3559"/>
                </a:lnTo>
                <a:lnTo>
                  <a:pt x="2781776" y="13907"/>
                </a:lnTo>
                <a:lnTo>
                  <a:pt x="2830477" y="30552"/>
                </a:lnTo>
                <a:lnTo>
                  <a:pt x="2834166" y="32366"/>
                </a:lnTo>
                <a:lnTo>
                  <a:pt x="404213" y="32366"/>
                </a:lnTo>
                <a:lnTo>
                  <a:pt x="357892" y="35294"/>
                </a:lnTo>
                <a:lnTo>
                  <a:pt x="313196" y="43834"/>
                </a:lnTo>
                <a:lnTo>
                  <a:pt x="270486" y="57625"/>
                </a:lnTo>
                <a:lnTo>
                  <a:pt x="230126" y="76304"/>
                </a:lnTo>
                <a:lnTo>
                  <a:pt x="192477" y="99509"/>
                </a:lnTo>
                <a:lnTo>
                  <a:pt x="157901" y="126877"/>
                </a:lnTo>
                <a:lnTo>
                  <a:pt x="126760" y="158046"/>
                </a:lnTo>
                <a:lnTo>
                  <a:pt x="99417" y="192654"/>
                </a:lnTo>
                <a:lnTo>
                  <a:pt x="76234" y="230338"/>
                </a:lnTo>
                <a:lnTo>
                  <a:pt x="57572" y="270735"/>
                </a:lnTo>
                <a:lnTo>
                  <a:pt x="43794" y="313484"/>
                </a:lnTo>
                <a:lnTo>
                  <a:pt x="35259" y="358262"/>
                </a:lnTo>
                <a:lnTo>
                  <a:pt x="32337" y="404585"/>
                </a:lnTo>
                <a:lnTo>
                  <a:pt x="32337" y="1580866"/>
                </a:lnTo>
                <a:lnTo>
                  <a:pt x="35222" y="1627230"/>
                </a:lnTo>
                <a:lnTo>
                  <a:pt x="43794" y="1673037"/>
                </a:lnTo>
                <a:lnTo>
                  <a:pt x="57572" y="1716042"/>
                </a:lnTo>
                <a:lnTo>
                  <a:pt x="76234" y="1756546"/>
                </a:lnTo>
                <a:lnTo>
                  <a:pt x="99417" y="1794212"/>
                </a:lnTo>
                <a:lnTo>
                  <a:pt x="126760" y="1828704"/>
                </a:lnTo>
                <a:lnTo>
                  <a:pt x="157901" y="1859688"/>
                </a:lnTo>
                <a:lnTo>
                  <a:pt x="192477" y="1886826"/>
                </a:lnTo>
                <a:lnTo>
                  <a:pt x="230126" y="1909784"/>
                </a:lnTo>
                <a:lnTo>
                  <a:pt x="270486" y="1928224"/>
                </a:lnTo>
                <a:lnTo>
                  <a:pt x="313196" y="1941812"/>
                </a:lnTo>
                <a:lnTo>
                  <a:pt x="355964" y="1949848"/>
                </a:lnTo>
                <a:lnTo>
                  <a:pt x="239294" y="1949848"/>
                </a:lnTo>
                <a:lnTo>
                  <a:pt x="275292" y="1982964"/>
                </a:lnTo>
                <a:lnTo>
                  <a:pt x="314931" y="2010866"/>
                </a:lnTo>
                <a:lnTo>
                  <a:pt x="357539" y="2033193"/>
                </a:lnTo>
                <a:lnTo>
                  <a:pt x="402446" y="2049586"/>
                </a:lnTo>
                <a:lnTo>
                  <a:pt x="448980" y="2059686"/>
                </a:lnTo>
                <a:lnTo>
                  <a:pt x="496472" y="2063132"/>
                </a:lnTo>
                <a:lnTo>
                  <a:pt x="2934063" y="2063132"/>
                </a:lnTo>
                <a:lnTo>
                  <a:pt x="2913356" y="2071900"/>
                </a:lnTo>
                <a:lnTo>
                  <a:pt x="2869723" y="2084808"/>
                </a:lnTo>
                <a:lnTo>
                  <a:pt x="2824196" y="2092776"/>
                </a:lnTo>
                <a:lnTo>
                  <a:pt x="2777077" y="2095499"/>
                </a:lnTo>
                <a:close/>
              </a:path>
              <a:path w="3181350" h="2095500">
                <a:moveTo>
                  <a:pt x="2837052" y="1953085"/>
                </a:moveTo>
                <a:lnTo>
                  <a:pt x="2676832" y="1953085"/>
                </a:lnTo>
                <a:lnTo>
                  <a:pt x="2723153" y="1950158"/>
                </a:lnTo>
                <a:lnTo>
                  <a:pt x="2767850" y="1941617"/>
                </a:lnTo>
                <a:lnTo>
                  <a:pt x="2810559" y="1927826"/>
                </a:lnTo>
                <a:lnTo>
                  <a:pt x="2850920" y="1909147"/>
                </a:lnTo>
                <a:lnTo>
                  <a:pt x="2888569" y="1885942"/>
                </a:lnTo>
                <a:lnTo>
                  <a:pt x="2923145" y="1858574"/>
                </a:lnTo>
                <a:lnTo>
                  <a:pt x="2954285" y="1827405"/>
                </a:lnTo>
                <a:lnTo>
                  <a:pt x="2981628" y="1792797"/>
                </a:lnTo>
                <a:lnTo>
                  <a:pt x="3004812" y="1755114"/>
                </a:lnTo>
                <a:lnTo>
                  <a:pt x="3023473" y="1714716"/>
                </a:lnTo>
                <a:lnTo>
                  <a:pt x="3037252" y="1671967"/>
                </a:lnTo>
                <a:lnTo>
                  <a:pt x="3045784" y="1627230"/>
                </a:lnTo>
                <a:lnTo>
                  <a:pt x="3048709" y="1580866"/>
                </a:lnTo>
                <a:lnTo>
                  <a:pt x="3048709" y="404585"/>
                </a:lnTo>
                <a:lnTo>
                  <a:pt x="3045784" y="358221"/>
                </a:lnTo>
                <a:lnTo>
                  <a:pt x="3037252" y="313484"/>
                </a:lnTo>
                <a:lnTo>
                  <a:pt x="3023473" y="270735"/>
                </a:lnTo>
                <a:lnTo>
                  <a:pt x="3004812" y="230338"/>
                </a:lnTo>
                <a:lnTo>
                  <a:pt x="2981628" y="192654"/>
                </a:lnTo>
                <a:lnTo>
                  <a:pt x="2954285" y="158046"/>
                </a:lnTo>
                <a:lnTo>
                  <a:pt x="2923145" y="126877"/>
                </a:lnTo>
                <a:lnTo>
                  <a:pt x="2888569" y="99509"/>
                </a:lnTo>
                <a:lnTo>
                  <a:pt x="2850920" y="76304"/>
                </a:lnTo>
                <a:lnTo>
                  <a:pt x="2810559" y="57625"/>
                </a:lnTo>
                <a:lnTo>
                  <a:pt x="2767850" y="43834"/>
                </a:lnTo>
                <a:lnTo>
                  <a:pt x="2723153" y="35294"/>
                </a:lnTo>
                <a:lnTo>
                  <a:pt x="2676832" y="32366"/>
                </a:lnTo>
                <a:lnTo>
                  <a:pt x="2834166" y="32366"/>
                </a:lnTo>
                <a:lnTo>
                  <a:pt x="2876109" y="53000"/>
                </a:lnTo>
                <a:lnTo>
                  <a:pt x="2918255" y="80759"/>
                </a:lnTo>
                <a:lnTo>
                  <a:pt x="2956497" y="113334"/>
                </a:lnTo>
                <a:lnTo>
                  <a:pt x="2990420" y="150234"/>
                </a:lnTo>
                <a:lnTo>
                  <a:pt x="3019605" y="190964"/>
                </a:lnTo>
                <a:lnTo>
                  <a:pt x="3054406" y="220802"/>
                </a:lnTo>
                <a:lnTo>
                  <a:pt x="3085795" y="254282"/>
                </a:lnTo>
                <a:lnTo>
                  <a:pt x="3098989" y="271881"/>
                </a:lnTo>
                <a:lnTo>
                  <a:pt x="3061644" y="271881"/>
                </a:lnTo>
                <a:lnTo>
                  <a:pt x="3070637" y="303995"/>
                </a:lnTo>
                <a:lnTo>
                  <a:pt x="3077812" y="337020"/>
                </a:lnTo>
                <a:lnTo>
                  <a:pt x="3082562" y="370651"/>
                </a:lnTo>
                <a:lnTo>
                  <a:pt x="3084280" y="404585"/>
                </a:lnTo>
                <a:lnTo>
                  <a:pt x="3084280" y="1580866"/>
                </a:lnTo>
                <a:lnTo>
                  <a:pt x="3081558" y="1628028"/>
                </a:lnTo>
                <a:lnTo>
                  <a:pt x="3073598" y="1673597"/>
                </a:lnTo>
                <a:lnTo>
                  <a:pt x="3060702" y="1717270"/>
                </a:lnTo>
                <a:lnTo>
                  <a:pt x="3043175" y="1758742"/>
                </a:lnTo>
                <a:lnTo>
                  <a:pt x="3021320" y="1797709"/>
                </a:lnTo>
                <a:lnTo>
                  <a:pt x="2995442" y="1833865"/>
                </a:lnTo>
                <a:lnTo>
                  <a:pt x="2965845" y="1866908"/>
                </a:lnTo>
                <a:lnTo>
                  <a:pt x="2932832" y="1896532"/>
                </a:lnTo>
                <a:lnTo>
                  <a:pt x="2896709" y="1922434"/>
                </a:lnTo>
                <a:lnTo>
                  <a:pt x="2857778" y="1944309"/>
                </a:lnTo>
                <a:lnTo>
                  <a:pt x="2837052" y="1953085"/>
                </a:lnTo>
                <a:close/>
              </a:path>
              <a:path w="3181350" h="2095500">
                <a:moveTo>
                  <a:pt x="2934063" y="2063132"/>
                </a:moveTo>
                <a:lnTo>
                  <a:pt x="2777077" y="2063132"/>
                </a:lnTo>
                <a:lnTo>
                  <a:pt x="2823453" y="2060205"/>
                </a:lnTo>
                <a:lnTo>
                  <a:pt x="2868301" y="2051665"/>
                </a:lnTo>
                <a:lnTo>
                  <a:pt x="2911241" y="2037874"/>
                </a:lnTo>
                <a:lnTo>
                  <a:pt x="2951895" y="2019195"/>
                </a:lnTo>
                <a:lnTo>
                  <a:pt x="2989881" y="1995990"/>
                </a:lnTo>
                <a:lnTo>
                  <a:pt x="3024820" y="1968622"/>
                </a:lnTo>
                <a:lnTo>
                  <a:pt x="3056333" y="1937452"/>
                </a:lnTo>
                <a:lnTo>
                  <a:pt x="3084040" y="1902845"/>
                </a:lnTo>
                <a:lnTo>
                  <a:pt x="3107560" y="1865161"/>
                </a:lnTo>
                <a:lnTo>
                  <a:pt x="3126515" y="1824764"/>
                </a:lnTo>
                <a:lnTo>
                  <a:pt x="3140524" y="1782015"/>
                </a:lnTo>
                <a:lnTo>
                  <a:pt x="3149208" y="1737277"/>
                </a:lnTo>
                <a:lnTo>
                  <a:pt x="3152187" y="1690913"/>
                </a:lnTo>
                <a:lnTo>
                  <a:pt x="3152187" y="514633"/>
                </a:lnTo>
                <a:lnTo>
                  <a:pt x="3148048" y="459557"/>
                </a:lnTo>
                <a:lnTo>
                  <a:pt x="3136148" y="407278"/>
                </a:lnTo>
                <a:lnTo>
                  <a:pt x="3117241" y="358221"/>
                </a:lnTo>
                <a:lnTo>
                  <a:pt x="3092170" y="312974"/>
                </a:lnTo>
                <a:lnTo>
                  <a:pt x="3061644" y="271881"/>
                </a:lnTo>
                <a:lnTo>
                  <a:pt x="3098989" y="271881"/>
                </a:lnTo>
                <a:lnTo>
                  <a:pt x="3136827" y="330951"/>
                </a:lnTo>
                <a:lnTo>
                  <a:pt x="3155712" y="373533"/>
                </a:lnTo>
                <a:lnTo>
                  <a:pt x="3169670" y="418544"/>
                </a:lnTo>
                <a:lnTo>
                  <a:pt x="3178322" y="465678"/>
                </a:lnTo>
                <a:lnTo>
                  <a:pt x="3181291" y="514633"/>
                </a:lnTo>
                <a:lnTo>
                  <a:pt x="3181291" y="1690913"/>
                </a:lnTo>
                <a:lnTo>
                  <a:pt x="3178570" y="1738075"/>
                </a:lnTo>
                <a:lnTo>
                  <a:pt x="3170609" y="1783645"/>
                </a:lnTo>
                <a:lnTo>
                  <a:pt x="3157676" y="1827405"/>
                </a:lnTo>
                <a:lnTo>
                  <a:pt x="3140186" y="1868789"/>
                </a:lnTo>
                <a:lnTo>
                  <a:pt x="3118331" y="1907756"/>
                </a:lnTo>
                <a:lnTo>
                  <a:pt x="3092453" y="1943913"/>
                </a:lnTo>
                <a:lnTo>
                  <a:pt x="3062856" y="1976955"/>
                </a:lnTo>
                <a:lnTo>
                  <a:pt x="3029844" y="2006580"/>
                </a:lnTo>
                <a:lnTo>
                  <a:pt x="2993720" y="2032482"/>
                </a:lnTo>
                <a:lnTo>
                  <a:pt x="2954790" y="2054356"/>
                </a:lnTo>
                <a:lnTo>
                  <a:pt x="2934063" y="2063132"/>
                </a:lnTo>
                <a:close/>
              </a:path>
              <a:path w="3181350" h="2095500">
                <a:moveTo>
                  <a:pt x="2680066" y="1985452"/>
                </a:moveTo>
                <a:lnTo>
                  <a:pt x="407447" y="1985452"/>
                </a:lnTo>
                <a:lnTo>
                  <a:pt x="362529" y="1983075"/>
                </a:lnTo>
                <a:lnTo>
                  <a:pt x="319733" y="1976146"/>
                </a:lnTo>
                <a:lnTo>
                  <a:pt x="278756" y="1964970"/>
                </a:lnTo>
                <a:lnTo>
                  <a:pt x="239294" y="1949848"/>
                </a:lnTo>
                <a:lnTo>
                  <a:pt x="355964" y="1949848"/>
                </a:lnTo>
                <a:lnTo>
                  <a:pt x="357892" y="1950211"/>
                </a:lnTo>
                <a:lnTo>
                  <a:pt x="404213" y="1953085"/>
                </a:lnTo>
                <a:lnTo>
                  <a:pt x="2837052" y="1953085"/>
                </a:lnTo>
                <a:lnTo>
                  <a:pt x="2816345" y="1961852"/>
                </a:lnTo>
                <a:lnTo>
                  <a:pt x="2772712" y="1974760"/>
                </a:lnTo>
                <a:lnTo>
                  <a:pt x="2727184" y="1982728"/>
                </a:lnTo>
                <a:lnTo>
                  <a:pt x="2680066" y="1985452"/>
                </a:lnTo>
                <a:close/>
              </a:path>
            </a:pathLst>
          </a:custGeom>
          <a:solidFill>
            <a:srgbClr val="2F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915511" y="1237380"/>
            <a:ext cx="491490" cy="11430"/>
          </a:xfrm>
          <a:custGeom>
            <a:avLst/>
            <a:gdLst/>
            <a:ahLst/>
            <a:cxnLst/>
            <a:rect l="l" t="t" r="r" b="b"/>
            <a:pathLst>
              <a:path w="491489" h="11430">
                <a:moveTo>
                  <a:pt x="490889" y="11298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6247" y="1192740"/>
            <a:ext cx="114275" cy="1145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3444995" y="351814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83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402132" y="3767102"/>
            <a:ext cx="85725" cy="85090"/>
          </a:xfrm>
          <a:custGeom>
            <a:avLst/>
            <a:gdLst/>
            <a:ahLst/>
            <a:cxnLst/>
            <a:rect l="l" t="t" r="r" b="b"/>
            <a:pathLst>
              <a:path w="85725" h="85089">
                <a:moveTo>
                  <a:pt x="42862" y="0"/>
                </a:moveTo>
                <a:lnTo>
                  <a:pt x="80287" y="20967"/>
                </a:lnTo>
                <a:lnTo>
                  <a:pt x="85725" y="42374"/>
                </a:lnTo>
                <a:lnTo>
                  <a:pt x="85724" y="47993"/>
                </a:lnTo>
                <a:lnTo>
                  <a:pt x="59265" y="81523"/>
                </a:lnTo>
                <a:lnTo>
                  <a:pt x="48546" y="84749"/>
                </a:lnTo>
                <a:lnTo>
                  <a:pt x="42862" y="84749"/>
                </a:lnTo>
                <a:lnTo>
                  <a:pt x="37178" y="84749"/>
                </a:lnTo>
                <a:lnTo>
                  <a:pt x="3262" y="58590"/>
                </a:lnTo>
                <a:lnTo>
                  <a:pt x="0" y="42374"/>
                </a:lnTo>
                <a:lnTo>
                  <a:pt x="0" y="36755"/>
                </a:lnTo>
                <a:lnTo>
                  <a:pt x="26459" y="3225"/>
                </a:lnTo>
                <a:lnTo>
                  <a:pt x="37178" y="0"/>
                </a:lnTo>
                <a:lnTo>
                  <a:pt x="42862" y="0"/>
                </a:lnTo>
                <a:close/>
              </a:path>
            </a:pathLst>
          </a:custGeom>
          <a:ln w="284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979942" y="1380158"/>
            <a:ext cx="643255" cy="4445"/>
          </a:xfrm>
          <a:custGeom>
            <a:avLst/>
            <a:gdLst/>
            <a:ahLst/>
            <a:cxnLst/>
            <a:rect l="l" t="t" r="r" b="b"/>
            <a:pathLst>
              <a:path w="643254" h="4444">
                <a:moveTo>
                  <a:pt x="642880" y="0"/>
                </a:moveTo>
                <a:lnTo>
                  <a:pt x="0" y="386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22793" y="1322625"/>
            <a:ext cx="114444" cy="114377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140397" y="3485566"/>
            <a:ext cx="5386705" cy="0"/>
          </a:xfrm>
          <a:custGeom>
            <a:avLst/>
            <a:gdLst/>
            <a:ahLst/>
            <a:cxnLst/>
            <a:rect l="l" t="t" r="r" b="b"/>
            <a:pathLst>
              <a:path w="5386705">
                <a:moveTo>
                  <a:pt x="0" y="0"/>
                </a:moveTo>
                <a:lnTo>
                  <a:pt x="538658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6186" y="3428422"/>
            <a:ext cx="114216" cy="114288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7001759" y="2962254"/>
            <a:ext cx="2117725" cy="1866264"/>
          </a:xfrm>
          <a:custGeom>
            <a:avLst/>
            <a:gdLst/>
            <a:ahLst/>
            <a:cxnLst/>
            <a:rect l="l" t="t" r="r" b="b"/>
            <a:pathLst>
              <a:path w="2117725" h="1866264">
                <a:moveTo>
                  <a:pt x="1894132" y="1865754"/>
                </a:moveTo>
                <a:lnTo>
                  <a:pt x="157340" y="1865754"/>
                </a:lnTo>
                <a:lnTo>
                  <a:pt x="113048" y="1861154"/>
                </a:lnTo>
                <a:lnTo>
                  <a:pt x="71342" y="1847838"/>
                </a:lnTo>
                <a:lnTo>
                  <a:pt x="33299" y="1826532"/>
                </a:lnTo>
                <a:lnTo>
                  <a:pt x="0" y="1797963"/>
                </a:lnTo>
                <a:lnTo>
                  <a:pt x="23957" y="1807012"/>
                </a:lnTo>
                <a:lnTo>
                  <a:pt x="49005" y="1813700"/>
                </a:lnTo>
                <a:lnTo>
                  <a:pt x="74782" y="1817846"/>
                </a:lnTo>
                <a:lnTo>
                  <a:pt x="100922" y="1819269"/>
                </a:lnTo>
                <a:lnTo>
                  <a:pt x="1835907" y="1819269"/>
                </a:lnTo>
                <a:lnTo>
                  <a:pt x="1881911" y="1814347"/>
                </a:lnTo>
                <a:lnTo>
                  <a:pt x="1925913" y="1800233"/>
                </a:lnTo>
                <a:lnTo>
                  <a:pt x="1966640" y="1777902"/>
                </a:lnTo>
                <a:lnTo>
                  <a:pt x="2002818" y="1748330"/>
                </a:lnTo>
                <a:lnTo>
                  <a:pt x="2033174" y="1712494"/>
                </a:lnTo>
                <a:lnTo>
                  <a:pt x="2056433" y="1671369"/>
                </a:lnTo>
                <a:lnTo>
                  <a:pt x="2071323" y="1625931"/>
                </a:lnTo>
                <a:lnTo>
                  <a:pt x="2076569" y="1577157"/>
                </a:lnTo>
                <a:lnTo>
                  <a:pt x="2076569" y="79412"/>
                </a:lnTo>
                <a:lnTo>
                  <a:pt x="2075811" y="59105"/>
                </a:lnTo>
                <a:lnTo>
                  <a:pt x="2073416" y="38979"/>
                </a:lnTo>
                <a:lnTo>
                  <a:pt x="2069200" y="19217"/>
                </a:lnTo>
                <a:lnTo>
                  <a:pt x="2062984" y="0"/>
                </a:lnTo>
                <a:lnTo>
                  <a:pt x="2085394" y="31141"/>
                </a:lnTo>
                <a:lnTo>
                  <a:pt x="2102528" y="66096"/>
                </a:lnTo>
                <a:lnTo>
                  <a:pt x="2113475" y="104319"/>
                </a:lnTo>
                <a:lnTo>
                  <a:pt x="2117327" y="145266"/>
                </a:lnTo>
                <a:lnTo>
                  <a:pt x="2117327" y="1643011"/>
                </a:lnTo>
                <a:lnTo>
                  <a:pt x="2112751" y="1687617"/>
                </a:lnTo>
                <a:lnTo>
                  <a:pt x="2099647" y="1729294"/>
                </a:lnTo>
                <a:lnTo>
                  <a:pt x="2078946" y="1767112"/>
                </a:lnTo>
                <a:lnTo>
                  <a:pt x="2051581" y="1800142"/>
                </a:lnTo>
                <a:lnTo>
                  <a:pt x="2018485" y="1827451"/>
                </a:lnTo>
                <a:lnTo>
                  <a:pt x="1980590" y="1848110"/>
                </a:lnTo>
                <a:lnTo>
                  <a:pt x="1938828" y="1861188"/>
                </a:lnTo>
                <a:lnTo>
                  <a:pt x="1894132" y="1865754"/>
                </a:lnTo>
                <a:close/>
              </a:path>
            </a:pathLst>
          </a:custGeom>
          <a:solidFill>
            <a:srgbClr val="2F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879487" y="2818924"/>
            <a:ext cx="2178050" cy="1943735"/>
          </a:xfrm>
          <a:custGeom>
            <a:avLst/>
            <a:gdLst/>
            <a:ahLst/>
            <a:cxnLst/>
            <a:rect l="l" t="t" r="r" b="b"/>
            <a:pathLst>
              <a:path w="2178050" h="1943735">
                <a:moveTo>
                  <a:pt x="1954297" y="1943230"/>
                </a:moveTo>
                <a:lnTo>
                  <a:pt x="223194" y="1943230"/>
                </a:lnTo>
                <a:lnTo>
                  <a:pt x="178499" y="1938743"/>
                </a:lnTo>
                <a:lnTo>
                  <a:pt x="136737" y="1925858"/>
                </a:lnTo>
                <a:lnTo>
                  <a:pt x="98841" y="1905438"/>
                </a:lnTo>
                <a:lnTo>
                  <a:pt x="65745" y="1878344"/>
                </a:lnTo>
                <a:lnTo>
                  <a:pt x="38380" y="1845439"/>
                </a:lnTo>
                <a:lnTo>
                  <a:pt x="17679" y="1807587"/>
                </a:lnTo>
                <a:lnTo>
                  <a:pt x="4575" y="1765648"/>
                </a:lnTo>
                <a:lnTo>
                  <a:pt x="0" y="1720487"/>
                </a:lnTo>
                <a:lnTo>
                  <a:pt x="0" y="222742"/>
                </a:lnTo>
                <a:lnTo>
                  <a:pt x="4575" y="178137"/>
                </a:lnTo>
                <a:lnTo>
                  <a:pt x="17679" y="136460"/>
                </a:lnTo>
                <a:lnTo>
                  <a:pt x="38380" y="98641"/>
                </a:lnTo>
                <a:lnTo>
                  <a:pt x="65745" y="65612"/>
                </a:lnTo>
                <a:lnTo>
                  <a:pt x="98841" y="38302"/>
                </a:lnTo>
                <a:lnTo>
                  <a:pt x="136737" y="17643"/>
                </a:lnTo>
                <a:lnTo>
                  <a:pt x="178499" y="4566"/>
                </a:lnTo>
                <a:lnTo>
                  <a:pt x="223194" y="0"/>
                </a:lnTo>
                <a:lnTo>
                  <a:pt x="1954297" y="0"/>
                </a:lnTo>
                <a:lnTo>
                  <a:pt x="1998993" y="4566"/>
                </a:lnTo>
                <a:lnTo>
                  <a:pt x="2040755" y="17643"/>
                </a:lnTo>
                <a:lnTo>
                  <a:pt x="2078651" y="38302"/>
                </a:lnTo>
                <a:lnTo>
                  <a:pt x="2111747" y="65612"/>
                </a:lnTo>
                <a:lnTo>
                  <a:pt x="2139112" y="98641"/>
                </a:lnTo>
                <a:lnTo>
                  <a:pt x="2159813" y="136460"/>
                </a:lnTo>
                <a:lnTo>
                  <a:pt x="2172917" y="178137"/>
                </a:lnTo>
                <a:lnTo>
                  <a:pt x="2177492" y="222742"/>
                </a:lnTo>
                <a:lnTo>
                  <a:pt x="2177492" y="1720487"/>
                </a:lnTo>
                <a:lnTo>
                  <a:pt x="2172917" y="1765092"/>
                </a:lnTo>
                <a:lnTo>
                  <a:pt x="2159813" y="1806770"/>
                </a:lnTo>
                <a:lnTo>
                  <a:pt x="2139112" y="1844588"/>
                </a:lnTo>
                <a:lnTo>
                  <a:pt x="2111747" y="1877617"/>
                </a:lnTo>
                <a:lnTo>
                  <a:pt x="2078651" y="1904927"/>
                </a:lnTo>
                <a:lnTo>
                  <a:pt x="2040755" y="1925586"/>
                </a:lnTo>
                <a:lnTo>
                  <a:pt x="1998993" y="1938664"/>
                </a:lnTo>
                <a:lnTo>
                  <a:pt x="1954297" y="194323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860078" y="2799555"/>
            <a:ext cx="2276475" cy="2047875"/>
          </a:xfrm>
          <a:custGeom>
            <a:avLst/>
            <a:gdLst/>
            <a:ahLst/>
            <a:cxnLst/>
            <a:rect l="l" t="t" r="r" b="b"/>
            <a:pathLst>
              <a:path w="2276475" h="2047875">
                <a:moveTo>
                  <a:pt x="2033871" y="2047822"/>
                </a:moveTo>
                <a:lnTo>
                  <a:pt x="300680" y="2047822"/>
                </a:lnTo>
                <a:lnTo>
                  <a:pt x="250865" y="2042445"/>
                </a:lnTo>
                <a:lnTo>
                  <a:pt x="204468" y="2027120"/>
                </a:lnTo>
                <a:lnTo>
                  <a:pt x="162616" y="2003056"/>
                </a:lnTo>
                <a:lnTo>
                  <a:pt x="126431" y="1971462"/>
                </a:lnTo>
                <a:lnTo>
                  <a:pt x="97041" y="1933545"/>
                </a:lnTo>
                <a:lnTo>
                  <a:pt x="64590" y="1903919"/>
                </a:lnTo>
                <a:lnTo>
                  <a:pt x="37729" y="1868992"/>
                </a:lnTo>
                <a:lnTo>
                  <a:pt x="17389" y="1829511"/>
                </a:lnTo>
                <a:lnTo>
                  <a:pt x="4502" y="1786217"/>
                </a:lnTo>
                <a:lnTo>
                  <a:pt x="0" y="1739856"/>
                </a:lnTo>
                <a:lnTo>
                  <a:pt x="0" y="242111"/>
                </a:lnTo>
                <a:lnTo>
                  <a:pt x="4931" y="193337"/>
                </a:lnTo>
                <a:lnTo>
                  <a:pt x="19074" y="147899"/>
                </a:lnTo>
                <a:lnTo>
                  <a:pt x="41451" y="106774"/>
                </a:lnTo>
                <a:lnTo>
                  <a:pt x="71082" y="70938"/>
                </a:lnTo>
                <a:lnTo>
                  <a:pt x="106991" y="41367"/>
                </a:lnTo>
                <a:lnTo>
                  <a:pt x="148200" y="19036"/>
                </a:lnTo>
                <a:lnTo>
                  <a:pt x="193730" y="4921"/>
                </a:lnTo>
                <a:lnTo>
                  <a:pt x="242603" y="0"/>
                </a:lnTo>
                <a:lnTo>
                  <a:pt x="1973706" y="0"/>
                </a:lnTo>
                <a:lnTo>
                  <a:pt x="2024540" y="5376"/>
                </a:lnTo>
                <a:lnTo>
                  <a:pt x="2067466" y="19368"/>
                </a:lnTo>
                <a:lnTo>
                  <a:pt x="242603" y="19368"/>
                </a:lnTo>
                <a:lnTo>
                  <a:pt x="197907" y="23934"/>
                </a:lnTo>
                <a:lnTo>
                  <a:pt x="156145" y="37012"/>
                </a:lnTo>
                <a:lnTo>
                  <a:pt x="118250" y="57671"/>
                </a:lnTo>
                <a:lnTo>
                  <a:pt x="85153" y="84981"/>
                </a:lnTo>
                <a:lnTo>
                  <a:pt x="57788" y="118010"/>
                </a:lnTo>
                <a:lnTo>
                  <a:pt x="37087" y="155829"/>
                </a:lnTo>
                <a:lnTo>
                  <a:pt x="23983" y="197506"/>
                </a:lnTo>
                <a:lnTo>
                  <a:pt x="19408" y="242111"/>
                </a:lnTo>
                <a:lnTo>
                  <a:pt x="19408" y="1739856"/>
                </a:lnTo>
                <a:lnTo>
                  <a:pt x="23983" y="1785017"/>
                </a:lnTo>
                <a:lnTo>
                  <a:pt x="37087" y="1826956"/>
                </a:lnTo>
                <a:lnTo>
                  <a:pt x="57788" y="1864808"/>
                </a:lnTo>
                <a:lnTo>
                  <a:pt x="85153" y="1897713"/>
                </a:lnTo>
                <a:lnTo>
                  <a:pt x="118250" y="1924807"/>
                </a:lnTo>
                <a:lnTo>
                  <a:pt x="156145" y="1945227"/>
                </a:lnTo>
                <a:lnTo>
                  <a:pt x="197907" y="1958112"/>
                </a:lnTo>
                <a:lnTo>
                  <a:pt x="223308" y="1960662"/>
                </a:lnTo>
                <a:lnTo>
                  <a:pt x="143621" y="1960662"/>
                </a:lnTo>
                <a:lnTo>
                  <a:pt x="176916" y="1989231"/>
                </a:lnTo>
                <a:lnTo>
                  <a:pt x="214927" y="2010537"/>
                </a:lnTo>
                <a:lnTo>
                  <a:pt x="256551" y="2023853"/>
                </a:lnTo>
                <a:lnTo>
                  <a:pt x="300680" y="2028453"/>
                </a:lnTo>
                <a:lnTo>
                  <a:pt x="2128889" y="2028453"/>
                </a:lnTo>
                <a:lnTo>
                  <a:pt x="2128274" y="2028786"/>
                </a:lnTo>
                <a:lnTo>
                  <a:pt x="2082744" y="2042900"/>
                </a:lnTo>
                <a:lnTo>
                  <a:pt x="2033871" y="2047822"/>
                </a:lnTo>
                <a:close/>
              </a:path>
              <a:path w="2276475" h="2047875">
                <a:moveTo>
                  <a:pt x="2070664" y="1962599"/>
                </a:moveTo>
                <a:lnTo>
                  <a:pt x="1973706" y="1962599"/>
                </a:lnTo>
                <a:lnTo>
                  <a:pt x="2018402" y="1958033"/>
                </a:lnTo>
                <a:lnTo>
                  <a:pt x="2060163" y="1944955"/>
                </a:lnTo>
                <a:lnTo>
                  <a:pt x="2098059" y="1924296"/>
                </a:lnTo>
                <a:lnTo>
                  <a:pt x="2131155" y="1896986"/>
                </a:lnTo>
                <a:lnTo>
                  <a:pt x="2158520" y="1863957"/>
                </a:lnTo>
                <a:lnTo>
                  <a:pt x="2179221" y="1826139"/>
                </a:lnTo>
                <a:lnTo>
                  <a:pt x="2192325" y="1784461"/>
                </a:lnTo>
                <a:lnTo>
                  <a:pt x="2196901" y="1739856"/>
                </a:lnTo>
                <a:lnTo>
                  <a:pt x="2196901" y="242111"/>
                </a:lnTo>
                <a:lnTo>
                  <a:pt x="2192325" y="197506"/>
                </a:lnTo>
                <a:lnTo>
                  <a:pt x="2179221" y="155829"/>
                </a:lnTo>
                <a:lnTo>
                  <a:pt x="2158520" y="118010"/>
                </a:lnTo>
                <a:lnTo>
                  <a:pt x="2131155" y="84981"/>
                </a:lnTo>
                <a:lnTo>
                  <a:pt x="2098059" y="57671"/>
                </a:lnTo>
                <a:lnTo>
                  <a:pt x="2060163" y="37012"/>
                </a:lnTo>
                <a:lnTo>
                  <a:pt x="2018402" y="23934"/>
                </a:lnTo>
                <a:lnTo>
                  <a:pt x="1973706" y="19368"/>
                </a:lnTo>
                <a:lnTo>
                  <a:pt x="2067466" y="19368"/>
                </a:lnTo>
                <a:lnTo>
                  <a:pt x="2071554" y="20701"/>
                </a:lnTo>
                <a:lnTo>
                  <a:pt x="2113725" y="44765"/>
                </a:lnTo>
                <a:lnTo>
                  <a:pt x="2150026" y="76360"/>
                </a:lnTo>
                <a:lnTo>
                  <a:pt x="2179433" y="114276"/>
                </a:lnTo>
                <a:lnTo>
                  <a:pt x="2211884" y="143903"/>
                </a:lnTo>
                <a:lnTo>
                  <a:pt x="2226339" y="162698"/>
                </a:lnTo>
                <a:lnTo>
                  <a:pt x="2204664" y="162698"/>
                </a:lnTo>
                <a:lnTo>
                  <a:pt x="2210062" y="181916"/>
                </a:lnTo>
                <a:lnTo>
                  <a:pt x="2214368" y="201678"/>
                </a:lnTo>
                <a:lnTo>
                  <a:pt x="2217219" y="221804"/>
                </a:lnTo>
                <a:lnTo>
                  <a:pt x="2218250" y="242111"/>
                </a:lnTo>
                <a:lnTo>
                  <a:pt x="2218250" y="1739856"/>
                </a:lnTo>
                <a:lnTo>
                  <a:pt x="2213318" y="1788630"/>
                </a:lnTo>
                <a:lnTo>
                  <a:pt x="2199175" y="1834068"/>
                </a:lnTo>
                <a:lnTo>
                  <a:pt x="2176799" y="1875193"/>
                </a:lnTo>
                <a:lnTo>
                  <a:pt x="2147167" y="1911029"/>
                </a:lnTo>
                <a:lnTo>
                  <a:pt x="2111258" y="1940601"/>
                </a:lnTo>
                <a:lnTo>
                  <a:pt x="2070664" y="1962599"/>
                </a:lnTo>
                <a:close/>
              </a:path>
              <a:path w="2276475" h="2047875">
                <a:moveTo>
                  <a:pt x="2128889" y="2028453"/>
                </a:moveTo>
                <a:lnTo>
                  <a:pt x="2033871" y="2028453"/>
                </a:lnTo>
                <a:lnTo>
                  <a:pt x="2078651" y="2023887"/>
                </a:lnTo>
                <a:lnTo>
                  <a:pt x="2120632" y="2010809"/>
                </a:lnTo>
                <a:lnTo>
                  <a:pt x="2158838" y="1990150"/>
                </a:lnTo>
                <a:lnTo>
                  <a:pt x="2192291" y="1962841"/>
                </a:lnTo>
                <a:lnTo>
                  <a:pt x="2220012" y="1929811"/>
                </a:lnTo>
                <a:lnTo>
                  <a:pt x="2241024" y="1891993"/>
                </a:lnTo>
                <a:lnTo>
                  <a:pt x="2254348" y="1850316"/>
                </a:lnTo>
                <a:lnTo>
                  <a:pt x="2259007" y="1805710"/>
                </a:lnTo>
                <a:lnTo>
                  <a:pt x="2259007" y="307965"/>
                </a:lnTo>
                <a:lnTo>
                  <a:pt x="2255156" y="267018"/>
                </a:lnTo>
                <a:lnTo>
                  <a:pt x="2244208" y="228795"/>
                </a:lnTo>
                <a:lnTo>
                  <a:pt x="2227074" y="193840"/>
                </a:lnTo>
                <a:lnTo>
                  <a:pt x="2204664" y="162698"/>
                </a:lnTo>
                <a:lnTo>
                  <a:pt x="2226339" y="162698"/>
                </a:lnTo>
                <a:lnTo>
                  <a:pt x="2238745" y="178829"/>
                </a:lnTo>
                <a:lnTo>
                  <a:pt x="2259085" y="218310"/>
                </a:lnTo>
                <a:lnTo>
                  <a:pt x="2271972" y="261604"/>
                </a:lnTo>
                <a:lnTo>
                  <a:pt x="2276474" y="307965"/>
                </a:lnTo>
                <a:lnTo>
                  <a:pt x="2276474" y="1805710"/>
                </a:lnTo>
                <a:lnTo>
                  <a:pt x="2271543" y="1854485"/>
                </a:lnTo>
                <a:lnTo>
                  <a:pt x="2257400" y="1899922"/>
                </a:lnTo>
                <a:lnTo>
                  <a:pt x="2235023" y="1941047"/>
                </a:lnTo>
                <a:lnTo>
                  <a:pt x="2205392" y="1976883"/>
                </a:lnTo>
                <a:lnTo>
                  <a:pt x="2169483" y="2006455"/>
                </a:lnTo>
                <a:lnTo>
                  <a:pt x="2128889" y="2028453"/>
                </a:lnTo>
                <a:close/>
              </a:path>
              <a:path w="2276475" h="2047875">
                <a:moveTo>
                  <a:pt x="1975647" y="1981968"/>
                </a:moveTo>
                <a:lnTo>
                  <a:pt x="244544" y="1981968"/>
                </a:lnTo>
                <a:lnTo>
                  <a:pt x="217584" y="1980545"/>
                </a:lnTo>
                <a:lnTo>
                  <a:pt x="191899" y="1976399"/>
                </a:lnTo>
                <a:lnTo>
                  <a:pt x="167305" y="1969711"/>
                </a:lnTo>
                <a:lnTo>
                  <a:pt x="143621" y="1960662"/>
                </a:lnTo>
                <a:lnTo>
                  <a:pt x="223308" y="1960662"/>
                </a:lnTo>
                <a:lnTo>
                  <a:pt x="242603" y="1962599"/>
                </a:lnTo>
                <a:lnTo>
                  <a:pt x="2070664" y="1962599"/>
                </a:lnTo>
                <a:lnTo>
                  <a:pt x="2070050" y="1962932"/>
                </a:lnTo>
                <a:lnTo>
                  <a:pt x="2024520" y="1977046"/>
                </a:lnTo>
                <a:lnTo>
                  <a:pt x="1975647" y="1981968"/>
                </a:lnTo>
                <a:close/>
              </a:path>
            </a:pathLst>
          </a:custGeom>
          <a:solidFill>
            <a:srgbClr val="2F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848596" y="5207792"/>
            <a:ext cx="2462530" cy="1974214"/>
          </a:xfrm>
          <a:custGeom>
            <a:avLst/>
            <a:gdLst/>
            <a:ahLst/>
            <a:cxnLst/>
            <a:rect l="l" t="t" r="r" b="b"/>
            <a:pathLst>
              <a:path w="2462529" h="1974215">
                <a:moveTo>
                  <a:pt x="2174388" y="1974093"/>
                </a:moveTo>
                <a:lnTo>
                  <a:pt x="201022" y="1974093"/>
                </a:lnTo>
                <a:lnTo>
                  <a:pt x="155975" y="1970262"/>
                </a:lnTo>
                <a:lnTo>
                  <a:pt x="112556" y="1959091"/>
                </a:lnTo>
                <a:lnTo>
                  <a:pt x="71558" y="1941061"/>
                </a:lnTo>
                <a:lnTo>
                  <a:pt x="33775" y="1916654"/>
                </a:lnTo>
                <a:lnTo>
                  <a:pt x="0" y="1886351"/>
                </a:lnTo>
                <a:lnTo>
                  <a:pt x="30866" y="1898063"/>
                </a:lnTo>
                <a:lnTo>
                  <a:pt x="63139" y="1906719"/>
                </a:lnTo>
                <a:lnTo>
                  <a:pt x="96349" y="1912086"/>
                </a:lnTo>
                <a:lnTo>
                  <a:pt x="130029" y="1913927"/>
                </a:lnTo>
                <a:lnTo>
                  <a:pt x="2099372" y="1913927"/>
                </a:lnTo>
                <a:lnTo>
                  <a:pt x="2142665" y="1910527"/>
                </a:lnTo>
                <a:lnTo>
                  <a:pt x="2184830" y="1900652"/>
                </a:lnTo>
                <a:lnTo>
                  <a:pt x="2225238" y="1884787"/>
                </a:lnTo>
                <a:lnTo>
                  <a:pt x="2263255" y="1863419"/>
                </a:lnTo>
                <a:lnTo>
                  <a:pt x="2298252" y="1837033"/>
                </a:lnTo>
                <a:lnTo>
                  <a:pt x="2329596" y="1806116"/>
                </a:lnTo>
                <a:lnTo>
                  <a:pt x="2356657" y="1771153"/>
                </a:lnTo>
                <a:lnTo>
                  <a:pt x="2378803" y="1732630"/>
                </a:lnTo>
                <a:lnTo>
                  <a:pt x="2395404" y="1691034"/>
                </a:lnTo>
                <a:lnTo>
                  <a:pt x="2405827" y="1646849"/>
                </a:lnTo>
                <a:lnTo>
                  <a:pt x="2409441" y="1600562"/>
                </a:lnTo>
                <a:lnTo>
                  <a:pt x="2409441" y="102783"/>
                </a:lnTo>
                <a:lnTo>
                  <a:pt x="2408465" y="76500"/>
                </a:lnTo>
                <a:lnTo>
                  <a:pt x="2405378" y="50451"/>
                </a:lnTo>
                <a:lnTo>
                  <a:pt x="2399947" y="24873"/>
                </a:lnTo>
                <a:lnTo>
                  <a:pt x="2391938" y="0"/>
                </a:lnTo>
                <a:lnTo>
                  <a:pt x="2420811" y="40306"/>
                </a:lnTo>
                <a:lnTo>
                  <a:pt x="2442887" y="85548"/>
                </a:lnTo>
                <a:lnTo>
                  <a:pt x="2456991" y="135020"/>
                </a:lnTo>
                <a:lnTo>
                  <a:pt x="2461953" y="188018"/>
                </a:lnTo>
                <a:lnTo>
                  <a:pt x="2461953" y="1685797"/>
                </a:lnTo>
                <a:lnTo>
                  <a:pt x="2458155" y="1732248"/>
                </a:lnTo>
                <a:lnTo>
                  <a:pt x="2447170" y="1776427"/>
                </a:lnTo>
                <a:lnTo>
                  <a:pt x="2429614" y="1817719"/>
                </a:lnTo>
                <a:lnTo>
                  <a:pt x="2406101" y="1855505"/>
                </a:lnTo>
                <a:lnTo>
                  <a:pt x="2377247" y="1889171"/>
                </a:lnTo>
                <a:lnTo>
                  <a:pt x="2343667" y="1918098"/>
                </a:lnTo>
                <a:lnTo>
                  <a:pt x="2305976" y="1941671"/>
                </a:lnTo>
                <a:lnTo>
                  <a:pt x="2264789" y="1959272"/>
                </a:lnTo>
                <a:lnTo>
                  <a:pt x="2220721" y="1970285"/>
                </a:lnTo>
                <a:lnTo>
                  <a:pt x="2174388" y="1974093"/>
                </a:lnTo>
                <a:close/>
              </a:path>
            </a:pathLst>
          </a:custGeom>
          <a:solidFill>
            <a:srgbClr val="2F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6691060" y="5022281"/>
            <a:ext cx="2540000" cy="2074545"/>
          </a:xfrm>
          <a:custGeom>
            <a:avLst/>
            <a:gdLst/>
            <a:ahLst/>
            <a:cxnLst/>
            <a:rect l="l" t="t" r="r" b="b"/>
            <a:pathLst>
              <a:path w="2540000" h="2074545">
                <a:moveTo>
                  <a:pt x="2251906" y="2074369"/>
                </a:moveTo>
                <a:lnTo>
                  <a:pt x="287564" y="2074369"/>
                </a:lnTo>
                <a:lnTo>
                  <a:pt x="241231" y="2070629"/>
                </a:lnTo>
                <a:lnTo>
                  <a:pt x="197164" y="2059789"/>
                </a:lnTo>
                <a:lnTo>
                  <a:pt x="155977" y="2042421"/>
                </a:lnTo>
                <a:lnTo>
                  <a:pt x="118286" y="2019097"/>
                </a:lnTo>
                <a:lnTo>
                  <a:pt x="84706" y="1990388"/>
                </a:lnTo>
                <a:lnTo>
                  <a:pt x="55852" y="1956865"/>
                </a:lnTo>
                <a:lnTo>
                  <a:pt x="32339" y="1919101"/>
                </a:lnTo>
                <a:lnTo>
                  <a:pt x="14783" y="1877667"/>
                </a:lnTo>
                <a:lnTo>
                  <a:pt x="3798" y="1833134"/>
                </a:lnTo>
                <a:lnTo>
                  <a:pt x="0" y="1786074"/>
                </a:lnTo>
                <a:lnTo>
                  <a:pt x="0" y="288295"/>
                </a:lnTo>
                <a:lnTo>
                  <a:pt x="3798" y="241844"/>
                </a:lnTo>
                <a:lnTo>
                  <a:pt x="14783" y="197665"/>
                </a:lnTo>
                <a:lnTo>
                  <a:pt x="32339" y="156373"/>
                </a:lnTo>
                <a:lnTo>
                  <a:pt x="55852" y="118587"/>
                </a:lnTo>
                <a:lnTo>
                  <a:pt x="84706" y="84921"/>
                </a:lnTo>
                <a:lnTo>
                  <a:pt x="118286" y="55994"/>
                </a:lnTo>
                <a:lnTo>
                  <a:pt x="155977" y="32421"/>
                </a:lnTo>
                <a:lnTo>
                  <a:pt x="197164" y="14820"/>
                </a:lnTo>
                <a:lnTo>
                  <a:pt x="241231" y="3808"/>
                </a:lnTo>
                <a:lnTo>
                  <a:pt x="287564" y="0"/>
                </a:lnTo>
                <a:lnTo>
                  <a:pt x="2251906" y="0"/>
                </a:lnTo>
                <a:lnTo>
                  <a:pt x="2298239" y="3808"/>
                </a:lnTo>
                <a:lnTo>
                  <a:pt x="2342306" y="14820"/>
                </a:lnTo>
                <a:lnTo>
                  <a:pt x="2383493" y="32421"/>
                </a:lnTo>
                <a:lnTo>
                  <a:pt x="2421184" y="55994"/>
                </a:lnTo>
                <a:lnTo>
                  <a:pt x="2454764" y="84921"/>
                </a:lnTo>
                <a:lnTo>
                  <a:pt x="2483618" y="118587"/>
                </a:lnTo>
                <a:lnTo>
                  <a:pt x="2507131" y="156373"/>
                </a:lnTo>
                <a:lnTo>
                  <a:pt x="2524688" y="197665"/>
                </a:lnTo>
                <a:lnTo>
                  <a:pt x="2535673" y="241844"/>
                </a:lnTo>
                <a:lnTo>
                  <a:pt x="2539471" y="288295"/>
                </a:lnTo>
                <a:lnTo>
                  <a:pt x="2539471" y="1786074"/>
                </a:lnTo>
                <a:lnTo>
                  <a:pt x="2535673" y="1832525"/>
                </a:lnTo>
                <a:lnTo>
                  <a:pt x="2524688" y="1876704"/>
                </a:lnTo>
                <a:lnTo>
                  <a:pt x="2507131" y="1917995"/>
                </a:lnTo>
                <a:lnTo>
                  <a:pt x="2483618" y="1955782"/>
                </a:lnTo>
                <a:lnTo>
                  <a:pt x="2454764" y="1989447"/>
                </a:lnTo>
                <a:lnTo>
                  <a:pt x="2421184" y="2018375"/>
                </a:lnTo>
                <a:lnTo>
                  <a:pt x="2383493" y="2041947"/>
                </a:lnTo>
                <a:lnTo>
                  <a:pt x="2342306" y="2059548"/>
                </a:lnTo>
                <a:lnTo>
                  <a:pt x="2298239" y="2070561"/>
                </a:lnTo>
                <a:lnTo>
                  <a:pt x="2251906" y="207436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6666055" y="4997211"/>
            <a:ext cx="2667000" cy="2209800"/>
          </a:xfrm>
          <a:custGeom>
            <a:avLst/>
            <a:gdLst/>
            <a:ahLst/>
            <a:cxnLst/>
            <a:rect l="l" t="t" r="r" b="b"/>
            <a:pathLst>
              <a:path w="2667000" h="2209800">
                <a:moveTo>
                  <a:pt x="2354429" y="2209742"/>
                </a:moveTo>
                <a:lnTo>
                  <a:pt x="385436" y="2209742"/>
                </a:lnTo>
                <a:lnTo>
                  <a:pt x="332511" y="2204880"/>
                </a:lnTo>
                <a:lnTo>
                  <a:pt x="282204" y="2190894"/>
                </a:lnTo>
                <a:lnTo>
                  <a:pt x="235409" y="2168692"/>
                </a:lnTo>
                <a:lnTo>
                  <a:pt x="193019" y="2139177"/>
                </a:lnTo>
                <a:lnTo>
                  <a:pt x="155927" y="2103257"/>
                </a:lnTo>
                <a:lnTo>
                  <a:pt x="125028" y="2061835"/>
                </a:lnTo>
                <a:lnTo>
                  <a:pt x="89719" y="2030382"/>
                </a:lnTo>
                <a:lnTo>
                  <a:pt x="59272" y="1994055"/>
                </a:lnTo>
                <a:lnTo>
                  <a:pt x="34382" y="1953410"/>
                </a:lnTo>
                <a:lnTo>
                  <a:pt x="15744" y="1909006"/>
                </a:lnTo>
                <a:lnTo>
                  <a:pt x="4051" y="1861397"/>
                </a:lnTo>
                <a:lnTo>
                  <a:pt x="0" y="1811143"/>
                </a:lnTo>
                <a:lnTo>
                  <a:pt x="0" y="313364"/>
                </a:lnTo>
                <a:lnTo>
                  <a:pt x="3391" y="267077"/>
                </a:lnTo>
                <a:lnTo>
                  <a:pt x="13241" y="222893"/>
                </a:lnTo>
                <a:lnTo>
                  <a:pt x="29065" y="181296"/>
                </a:lnTo>
                <a:lnTo>
                  <a:pt x="50379" y="142773"/>
                </a:lnTo>
                <a:lnTo>
                  <a:pt x="76698" y="107810"/>
                </a:lnTo>
                <a:lnTo>
                  <a:pt x="107537" y="76893"/>
                </a:lnTo>
                <a:lnTo>
                  <a:pt x="142411" y="50507"/>
                </a:lnTo>
                <a:lnTo>
                  <a:pt x="180837" y="29139"/>
                </a:lnTo>
                <a:lnTo>
                  <a:pt x="222328" y="13274"/>
                </a:lnTo>
                <a:lnTo>
                  <a:pt x="266401" y="3399"/>
                </a:lnTo>
                <a:lnTo>
                  <a:pt x="312570" y="0"/>
                </a:lnTo>
                <a:lnTo>
                  <a:pt x="2276912" y="0"/>
                </a:lnTo>
                <a:lnTo>
                  <a:pt x="2324138" y="3588"/>
                </a:lnTo>
                <a:lnTo>
                  <a:pt x="2369046" y="13974"/>
                </a:lnTo>
                <a:lnTo>
                  <a:pt x="2397168" y="25069"/>
                </a:lnTo>
                <a:lnTo>
                  <a:pt x="312570" y="25069"/>
                </a:lnTo>
                <a:lnTo>
                  <a:pt x="266237" y="28877"/>
                </a:lnTo>
                <a:lnTo>
                  <a:pt x="222170" y="39890"/>
                </a:lnTo>
                <a:lnTo>
                  <a:pt x="180983" y="57491"/>
                </a:lnTo>
                <a:lnTo>
                  <a:pt x="143292" y="81063"/>
                </a:lnTo>
                <a:lnTo>
                  <a:pt x="109712" y="109990"/>
                </a:lnTo>
                <a:lnTo>
                  <a:pt x="80858" y="143656"/>
                </a:lnTo>
                <a:lnTo>
                  <a:pt x="57345" y="181442"/>
                </a:lnTo>
                <a:lnTo>
                  <a:pt x="39788" y="222734"/>
                </a:lnTo>
                <a:lnTo>
                  <a:pt x="28803" y="266913"/>
                </a:lnTo>
                <a:lnTo>
                  <a:pt x="25005" y="313364"/>
                </a:lnTo>
                <a:lnTo>
                  <a:pt x="25005" y="1811143"/>
                </a:lnTo>
                <a:lnTo>
                  <a:pt x="28803" y="1858203"/>
                </a:lnTo>
                <a:lnTo>
                  <a:pt x="39788" y="1902736"/>
                </a:lnTo>
                <a:lnTo>
                  <a:pt x="57345" y="1944170"/>
                </a:lnTo>
                <a:lnTo>
                  <a:pt x="80858" y="1981934"/>
                </a:lnTo>
                <a:lnTo>
                  <a:pt x="109712" y="2015457"/>
                </a:lnTo>
                <a:lnTo>
                  <a:pt x="143292" y="2044166"/>
                </a:lnTo>
                <a:lnTo>
                  <a:pt x="180983" y="2067490"/>
                </a:lnTo>
                <a:lnTo>
                  <a:pt x="222170" y="2084858"/>
                </a:lnTo>
                <a:lnTo>
                  <a:pt x="266237" y="2095698"/>
                </a:lnTo>
                <a:lnTo>
                  <a:pt x="281516" y="2096931"/>
                </a:lnTo>
                <a:lnTo>
                  <a:pt x="185041" y="2096931"/>
                </a:lnTo>
                <a:lnTo>
                  <a:pt x="218812" y="2127235"/>
                </a:lnTo>
                <a:lnTo>
                  <a:pt x="256560" y="2151642"/>
                </a:lnTo>
                <a:lnTo>
                  <a:pt x="297462" y="2169672"/>
                </a:lnTo>
                <a:lnTo>
                  <a:pt x="340696" y="2180843"/>
                </a:lnTo>
                <a:lnTo>
                  <a:pt x="385436" y="2184673"/>
                </a:lnTo>
                <a:lnTo>
                  <a:pt x="2475517" y="2184673"/>
                </a:lnTo>
                <a:lnTo>
                  <a:pt x="2444671" y="2196468"/>
                </a:lnTo>
                <a:lnTo>
                  <a:pt x="2400598" y="2206343"/>
                </a:lnTo>
                <a:lnTo>
                  <a:pt x="2354429" y="2209742"/>
                </a:lnTo>
                <a:close/>
              </a:path>
              <a:path w="2667000" h="2209800">
                <a:moveTo>
                  <a:pt x="2400501" y="2099438"/>
                </a:moveTo>
                <a:lnTo>
                  <a:pt x="2276912" y="2099438"/>
                </a:lnTo>
                <a:lnTo>
                  <a:pt x="2323245" y="2095630"/>
                </a:lnTo>
                <a:lnTo>
                  <a:pt x="2367312" y="2084617"/>
                </a:lnTo>
                <a:lnTo>
                  <a:pt x="2408499" y="2067016"/>
                </a:lnTo>
                <a:lnTo>
                  <a:pt x="2446190" y="2043444"/>
                </a:lnTo>
                <a:lnTo>
                  <a:pt x="2479770" y="2014516"/>
                </a:lnTo>
                <a:lnTo>
                  <a:pt x="2508624" y="1980851"/>
                </a:lnTo>
                <a:lnTo>
                  <a:pt x="2532137" y="1943064"/>
                </a:lnTo>
                <a:lnTo>
                  <a:pt x="2549693" y="1901773"/>
                </a:lnTo>
                <a:lnTo>
                  <a:pt x="2560678" y="1857594"/>
                </a:lnTo>
                <a:lnTo>
                  <a:pt x="2564477" y="1811143"/>
                </a:lnTo>
                <a:lnTo>
                  <a:pt x="2564477" y="313364"/>
                </a:lnTo>
                <a:lnTo>
                  <a:pt x="2560678" y="266913"/>
                </a:lnTo>
                <a:lnTo>
                  <a:pt x="2549693" y="222734"/>
                </a:lnTo>
                <a:lnTo>
                  <a:pt x="2532137" y="181442"/>
                </a:lnTo>
                <a:lnTo>
                  <a:pt x="2508624" y="143656"/>
                </a:lnTo>
                <a:lnTo>
                  <a:pt x="2479770" y="109990"/>
                </a:lnTo>
                <a:lnTo>
                  <a:pt x="2446190" y="81063"/>
                </a:lnTo>
                <a:lnTo>
                  <a:pt x="2408499" y="57491"/>
                </a:lnTo>
                <a:lnTo>
                  <a:pt x="2367312" y="39890"/>
                </a:lnTo>
                <a:lnTo>
                  <a:pt x="2323245" y="28877"/>
                </a:lnTo>
                <a:lnTo>
                  <a:pt x="2276912" y="25069"/>
                </a:lnTo>
                <a:lnTo>
                  <a:pt x="2397168" y="25069"/>
                </a:lnTo>
                <a:lnTo>
                  <a:pt x="2449983" y="52857"/>
                </a:lnTo>
                <a:lnTo>
                  <a:pt x="2485049" y="80213"/>
                </a:lnTo>
                <a:lnTo>
                  <a:pt x="2515872" y="112087"/>
                </a:lnTo>
                <a:lnTo>
                  <a:pt x="2541971" y="147907"/>
                </a:lnTo>
                <a:lnTo>
                  <a:pt x="2577280" y="179360"/>
                </a:lnTo>
                <a:lnTo>
                  <a:pt x="2603447" y="210580"/>
                </a:lnTo>
                <a:lnTo>
                  <a:pt x="2574479" y="210580"/>
                </a:lnTo>
                <a:lnTo>
                  <a:pt x="2581433" y="235454"/>
                </a:lnTo>
                <a:lnTo>
                  <a:pt x="2586982" y="261032"/>
                </a:lnTo>
                <a:lnTo>
                  <a:pt x="2590654" y="287080"/>
                </a:lnTo>
                <a:lnTo>
                  <a:pt x="2591983" y="313364"/>
                </a:lnTo>
                <a:lnTo>
                  <a:pt x="2591983" y="1811143"/>
                </a:lnTo>
                <a:lnTo>
                  <a:pt x="2588592" y="1857430"/>
                </a:lnTo>
                <a:lnTo>
                  <a:pt x="2578742" y="1901614"/>
                </a:lnTo>
                <a:lnTo>
                  <a:pt x="2562917" y="1943211"/>
                </a:lnTo>
                <a:lnTo>
                  <a:pt x="2541603" y="1981734"/>
                </a:lnTo>
                <a:lnTo>
                  <a:pt x="2515284" y="2016697"/>
                </a:lnTo>
                <a:lnTo>
                  <a:pt x="2484445" y="2047614"/>
                </a:lnTo>
                <a:lnTo>
                  <a:pt x="2449571" y="2074000"/>
                </a:lnTo>
                <a:lnTo>
                  <a:pt x="2411145" y="2095368"/>
                </a:lnTo>
                <a:lnTo>
                  <a:pt x="2400501" y="2099438"/>
                </a:lnTo>
                <a:close/>
              </a:path>
              <a:path w="2667000" h="2209800">
                <a:moveTo>
                  <a:pt x="2475517" y="2184673"/>
                </a:moveTo>
                <a:lnTo>
                  <a:pt x="2354429" y="2184673"/>
                </a:lnTo>
                <a:lnTo>
                  <a:pt x="2400832" y="2180865"/>
                </a:lnTo>
                <a:lnTo>
                  <a:pt x="2445090" y="2169852"/>
                </a:lnTo>
                <a:lnTo>
                  <a:pt x="2486556" y="2152251"/>
                </a:lnTo>
                <a:lnTo>
                  <a:pt x="2524587" y="2128679"/>
                </a:lnTo>
                <a:lnTo>
                  <a:pt x="2558538" y="2099752"/>
                </a:lnTo>
                <a:lnTo>
                  <a:pt x="2587762" y="2066086"/>
                </a:lnTo>
                <a:lnTo>
                  <a:pt x="2611615" y="2028300"/>
                </a:lnTo>
                <a:lnTo>
                  <a:pt x="2629451" y="1987008"/>
                </a:lnTo>
                <a:lnTo>
                  <a:pt x="2640529" y="1943211"/>
                </a:lnTo>
                <a:lnTo>
                  <a:pt x="2644494" y="1896378"/>
                </a:lnTo>
                <a:lnTo>
                  <a:pt x="2644494" y="398599"/>
                </a:lnTo>
                <a:lnTo>
                  <a:pt x="2639532" y="345601"/>
                </a:lnTo>
                <a:lnTo>
                  <a:pt x="2625428" y="296129"/>
                </a:lnTo>
                <a:lnTo>
                  <a:pt x="2603352" y="250887"/>
                </a:lnTo>
                <a:lnTo>
                  <a:pt x="2574479" y="210580"/>
                </a:lnTo>
                <a:lnTo>
                  <a:pt x="2603447" y="210580"/>
                </a:lnTo>
                <a:lnTo>
                  <a:pt x="2632617" y="256331"/>
                </a:lnTo>
                <a:lnTo>
                  <a:pt x="2651255" y="300736"/>
                </a:lnTo>
                <a:lnTo>
                  <a:pt x="2662948" y="348345"/>
                </a:lnTo>
                <a:lnTo>
                  <a:pt x="2667000" y="398599"/>
                </a:lnTo>
                <a:lnTo>
                  <a:pt x="2667000" y="1896378"/>
                </a:lnTo>
                <a:lnTo>
                  <a:pt x="2663609" y="1942665"/>
                </a:lnTo>
                <a:lnTo>
                  <a:pt x="2653758" y="1986849"/>
                </a:lnTo>
                <a:lnTo>
                  <a:pt x="2637934" y="2028446"/>
                </a:lnTo>
                <a:lnTo>
                  <a:pt x="2616584" y="2067016"/>
                </a:lnTo>
                <a:lnTo>
                  <a:pt x="2590301" y="2101932"/>
                </a:lnTo>
                <a:lnTo>
                  <a:pt x="2559462" y="2132849"/>
                </a:lnTo>
                <a:lnTo>
                  <a:pt x="2524588" y="2159235"/>
                </a:lnTo>
                <a:lnTo>
                  <a:pt x="2486162" y="2180603"/>
                </a:lnTo>
                <a:lnTo>
                  <a:pt x="2475517" y="2184673"/>
                </a:lnTo>
                <a:close/>
              </a:path>
              <a:path w="2667000" h="2209800">
                <a:moveTo>
                  <a:pt x="2279412" y="2124507"/>
                </a:moveTo>
                <a:lnTo>
                  <a:pt x="315071" y="2124507"/>
                </a:lnTo>
                <a:lnTo>
                  <a:pt x="280336" y="2122666"/>
                </a:lnTo>
                <a:lnTo>
                  <a:pt x="247243" y="2117300"/>
                </a:lnTo>
                <a:lnTo>
                  <a:pt x="215556" y="2108643"/>
                </a:lnTo>
                <a:lnTo>
                  <a:pt x="185041" y="2096931"/>
                </a:lnTo>
                <a:lnTo>
                  <a:pt x="281516" y="2096931"/>
                </a:lnTo>
                <a:lnTo>
                  <a:pt x="312570" y="2099438"/>
                </a:lnTo>
                <a:lnTo>
                  <a:pt x="2400501" y="2099438"/>
                </a:lnTo>
                <a:lnTo>
                  <a:pt x="2369654" y="2111233"/>
                </a:lnTo>
                <a:lnTo>
                  <a:pt x="2325581" y="2121108"/>
                </a:lnTo>
                <a:lnTo>
                  <a:pt x="2279412" y="2124507"/>
                </a:lnTo>
                <a:close/>
              </a:path>
            </a:pathLst>
          </a:custGeom>
          <a:solidFill>
            <a:srgbClr val="2F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4121" y="279167"/>
            <a:ext cx="1657263" cy="1990724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518241" y="4373336"/>
            <a:ext cx="1592580" cy="1256665"/>
          </a:xfrm>
          <a:custGeom>
            <a:avLst/>
            <a:gdLst/>
            <a:ahLst/>
            <a:cxnLst/>
            <a:rect l="l" t="t" r="r" b="b"/>
            <a:pathLst>
              <a:path w="1592580" h="1256664">
                <a:moveTo>
                  <a:pt x="1113604" y="1256042"/>
                </a:moveTo>
                <a:lnTo>
                  <a:pt x="318639" y="1256042"/>
                </a:lnTo>
                <a:lnTo>
                  <a:pt x="270774" y="1252774"/>
                </a:lnTo>
                <a:lnTo>
                  <a:pt x="222424" y="1243162"/>
                </a:lnTo>
                <a:lnTo>
                  <a:pt x="174348" y="1227499"/>
                </a:lnTo>
                <a:lnTo>
                  <a:pt x="127307" y="1206076"/>
                </a:lnTo>
                <a:lnTo>
                  <a:pt x="82061" y="1179186"/>
                </a:lnTo>
                <a:lnTo>
                  <a:pt x="39372" y="1147118"/>
                </a:lnTo>
                <a:lnTo>
                  <a:pt x="0" y="1110166"/>
                </a:lnTo>
                <a:lnTo>
                  <a:pt x="51378" y="1129638"/>
                </a:lnTo>
                <a:lnTo>
                  <a:pt x="105097" y="1144031"/>
                </a:lnTo>
                <a:lnTo>
                  <a:pt x="160378" y="1152952"/>
                </a:lnTo>
                <a:lnTo>
                  <a:pt x="216438" y="1156013"/>
                </a:lnTo>
                <a:lnTo>
                  <a:pt x="988736" y="1156013"/>
                </a:lnTo>
                <a:lnTo>
                  <a:pt x="1032939" y="1153883"/>
                </a:lnTo>
                <a:lnTo>
                  <a:pt x="1076595" y="1147615"/>
                </a:lnTo>
                <a:lnTo>
                  <a:pt x="1119462" y="1137393"/>
                </a:lnTo>
                <a:lnTo>
                  <a:pt x="1161302" y="1123402"/>
                </a:lnTo>
                <a:lnTo>
                  <a:pt x="1201874" y="1105826"/>
                </a:lnTo>
                <a:lnTo>
                  <a:pt x="1240939" y="1084850"/>
                </a:lnTo>
                <a:lnTo>
                  <a:pt x="1278257" y="1060659"/>
                </a:lnTo>
                <a:lnTo>
                  <a:pt x="1313588" y="1033435"/>
                </a:lnTo>
                <a:lnTo>
                  <a:pt x="1346692" y="1003364"/>
                </a:lnTo>
                <a:lnTo>
                  <a:pt x="1377330" y="970631"/>
                </a:lnTo>
                <a:lnTo>
                  <a:pt x="1405261" y="935419"/>
                </a:lnTo>
                <a:lnTo>
                  <a:pt x="1430246" y="897913"/>
                </a:lnTo>
                <a:lnTo>
                  <a:pt x="1452045" y="858298"/>
                </a:lnTo>
                <a:lnTo>
                  <a:pt x="1470419" y="816757"/>
                </a:lnTo>
                <a:lnTo>
                  <a:pt x="1485127" y="773475"/>
                </a:lnTo>
                <a:lnTo>
                  <a:pt x="1495929" y="728637"/>
                </a:lnTo>
                <a:lnTo>
                  <a:pt x="1502587" y="682426"/>
                </a:lnTo>
                <a:lnTo>
                  <a:pt x="1504859" y="635028"/>
                </a:lnTo>
                <a:lnTo>
                  <a:pt x="1504859" y="170883"/>
                </a:lnTo>
                <a:lnTo>
                  <a:pt x="1503233" y="127185"/>
                </a:lnTo>
                <a:lnTo>
                  <a:pt x="1498095" y="83878"/>
                </a:lnTo>
                <a:lnTo>
                  <a:pt x="1489055" y="41353"/>
                </a:lnTo>
                <a:lnTo>
                  <a:pt x="1475723" y="0"/>
                </a:lnTo>
                <a:lnTo>
                  <a:pt x="1504459" y="37219"/>
                </a:lnTo>
                <a:lnTo>
                  <a:pt x="1529772" y="77282"/>
                </a:lnTo>
                <a:lnTo>
                  <a:pt x="1551299" y="119969"/>
                </a:lnTo>
                <a:lnTo>
                  <a:pt x="1568677" y="165062"/>
                </a:lnTo>
                <a:lnTo>
                  <a:pt x="1581540" y="212343"/>
                </a:lnTo>
                <a:lnTo>
                  <a:pt x="1589525" y="261592"/>
                </a:lnTo>
                <a:lnTo>
                  <a:pt x="1592267" y="312591"/>
                </a:lnTo>
                <a:lnTo>
                  <a:pt x="1592267" y="776736"/>
                </a:lnTo>
                <a:lnTo>
                  <a:pt x="1589772" y="825390"/>
                </a:lnTo>
                <a:lnTo>
                  <a:pt x="1582455" y="872719"/>
                </a:lnTo>
                <a:lnTo>
                  <a:pt x="1570564" y="918473"/>
                </a:lnTo>
                <a:lnTo>
                  <a:pt x="1554351" y="962402"/>
                </a:lnTo>
                <a:lnTo>
                  <a:pt x="1534065" y="1004255"/>
                </a:lnTo>
                <a:lnTo>
                  <a:pt x="1509956" y="1043782"/>
                </a:lnTo>
                <a:lnTo>
                  <a:pt x="1482274" y="1080732"/>
                </a:lnTo>
                <a:lnTo>
                  <a:pt x="1451270" y="1114855"/>
                </a:lnTo>
                <a:lnTo>
                  <a:pt x="1417192" y="1145902"/>
                </a:lnTo>
                <a:lnTo>
                  <a:pt x="1380291" y="1173621"/>
                </a:lnTo>
                <a:lnTo>
                  <a:pt x="1340818" y="1197762"/>
                </a:lnTo>
                <a:lnTo>
                  <a:pt x="1299021" y="1218076"/>
                </a:lnTo>
                <a:lnTo>
                  <a:pt x="1255151" y="1234311"/>
                </a:lnTo>
                <a:lnTo>
                  <a:pt x="1209459" y="1246217"/>
                </a:lnTo>
                <a:lnTo>
                  <a:pt x="1162193" y="1253544"/>
                </a:lnTo>
                <a:lnTo>
                  <a:pt x="1113604" y="1256042"/>
                </a:lnTo>
                <a:close/>
              </a:path>
            </a:pathLst>
          </a:custGeom>
          <a:solidFill>
            <a:srgbClr val="2F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56017" y="4064913"/>
            <a:ext cx="1721485" cy="1423035"/>
          </a:xfrm>
          <a:custGeom>
            <a:avLst/>
            <a:gdLst/>
            <a:ahLst/>
            <a:cxnLst/>
            <a:rect l="l" t="t" r="r" b="b"/>
            <a:pathLst>
              <a:path w="1721485" h="1423035">
                <a:moveTo>
                  <a:pt x="1242635" y="1422758"/>
                </a:moveTo>
                <a:lnTo>
                  <a:pt x="478662" y="1422758"/>
                </a:lnTo>
                <a:lnTo>
                  <a:pt x="430073" y="1420305"/>
                </a:lnTo>
                <a:lnTo>
                  <a:pt x="382808" y="1413103"/>
                </a:lnTo>
                <a:lnTo>
                  <a:pt x="337115" y="1401383"/>
                </a:lnTo>
                <a:lnTo>
                  <a:pt x="293245" y="1385377"/>
                </a:lnTo>
                <a:lnTo>
                  <a:pt x="251449" y="1365317"/>
                </a:lnTo>
                <a:lnTo>
                  <a:pt x="211975" y="1341435"/>
                </a:lnTo>
                <a:lnTo>
                  <a:pt x="175075" y="1313963"/>
                </a:lnTo>
                <a:lnTo>
                  <a:pt x="140997" y="1283134"/>
                </a:lnTo>
                <a:lnTo>
                  <a:pt x="109992" y="1249178"/>
                </a:lnTo>
                <a:lnTo>
                  <a:pt x="82310" y="1212328"/>
                </a:lnTo>
                <a:lnTo>
                  <a:pt x="58201" y="1172817"/>
                </a:lnTo>
                <a:lnTo>
                  <a:pt x="37915" y="1130876"/>
                </a:lnTo>
                <a:lnTo>
                  <a:pt x="21702" y="1086736"/>
                </a:lnTo>
                <a:lnTo>
                  <a:pt x="9812" y="1040631"/>
                </a:lnTo>
                <a:lnTo>
                  <a:pt x="2494" y="992792"/>
                </a:lnTo>
                <a:lnTo>
                  <a:pt x="0" y="943451"/>
                </a:lnTo>
                <a:lnTo>
                  <a:pt x="0" y="479306"/>
                </a:lnTo>
                <a:lnTo>
                  <a:pt x="2494" y="430652"/>
                </a:lnTo>
                <a:lnTo>
                  <a:pt x="9812" y="383323"/>
                </a:lnTo>
                <a:lnTo>
                  <a:pt x="21702" y="337569"/>
                </a:lnTo>
                <a:lnTo>
                  <a:pt x="37915" y="293640"/>
                </a:lnTo>
                <a:lnTo>
                  <a:pt x="58201" y="251787"/>
                </a:lnTo>
                <a:lnTo>
                  <a:pt x="82310" y="212260"/>
                </a:lnTo>
                <a:lnTo>
                  <a:pt x="109992" y="175310"/>
                </a:lnTo>
                <a:lnTo>
                  <a:pt x="140997" y="141187"/>
                </a:lnTo>
                <a:lnTo>
                  <a:pt x="175075" y="110140"/>
                </a:lnTo>
                <a:lnTo>
                  <a:pt x="211975" y="82421"/>
                </a:lnTo>
                <a:lnTo>
                  <a:pt x="251449" y="58280"/>
                </a:lnTo>
                <a:lnTo>
                  <a:pt x="293245" y="37966"/>
                </a:lnTo>
                <a:lnTo>
                  <a:pt x="337115" y="21731"/>
                </a:lnTo>
                <a:lnTo>
                  <a:pt x="382808" y="9825"/>
                </a:lnTo>
                <a:lnTo>
                  <a:pt x="430073" y="2498"/>
                </a:lnTo>
                <a:lnTo>
                  <a:pt x="478662" y="0"/>
                </a:lnTo>
                <a:lnTo>
                  <a:pt x="1242635" y="0"/>
                </a:lnTo>
                <a:lnTo>
                  <a:pt x="1291224" y="2498"/>
                </a:lnTo>
                <a:lnTo>
                  <a:pt x="1338490" y="9825"/>
                </a:lnTo>
                <a:lnTo>
                  <a:pt x="1384182" y="21731"/>
                </a:lnTo>
                <a:lnTo>
                  <a:pt x="1428052" y="37966"/>
                </a:lnTo>
                <a:lnTo>
                  <a:pt x="1469849" y="58280"/>
                </a:lnTo>
                <a:lnTo>
                  <a:pt x="1509322" y="82421"/>
                </a:lnTo>
                <a:lnTo>
                  <a:pt x="1546223" y="110140"/>
                </a:lnTo>
                <a:lnTo>
                  <a:pt x="1580300" y="141187"/>
                </a:lnTo>
                <a:lnTo>
                  <a:pt x="1611305" y="175310"/>
                </a:lnTo>
                <a:lnTo>
                  <a:pt x="1638987" y="212260"/>
                </a:lnTo>
                <a:lnTo>
                  <a:pt x="1663096" y="251787"/>
                </a:lnTo>
                <a:lnTo>
                  <a:pt x="1683382" y="293640"/>
                </a:lnTo>
                <a:lnTo>
                  <a:pt x="1699595" y="337569"/>
                </a:lnTo>
                <a:lnTo>
                  <a:pt x="1711486" y="383323"/>
                </a:lnTo>
                <a:lnTo>
                  <a:pt x="1718803" y="430652"/>
                </a:lnTo>
                <a:lnTo>
                  <a:pt x="1721298" y="479306"/>
                </a:lnTo>
                <a:lnTo>
                  <a:pt x="1721298" y="943451"/>
                </a:lnTo>
                <a:lnTo>
                  <a:pt x="1718803" y="992105"/>
                </a:lnTo>
                <a:lnTo>
                  <a:pt x="1711486" y="1039435"/>
                </a:lnTo>
                <a:lnTo>
                  <a:pt x="1699595" y="1085189"/>
                </a:lnTo>
                <a:lnTo>
                  <a:pt x="1683382" y="1129117"/>
                </a:lnTo>
                <a:lnTo>
                  <a:pt x="1663096" y="1170970"/>
                </a:lnTo>
                <a:lnTo>
                  <a:pt x="1638987" y="1210497"/>
                </a:lnTo>
                <a:lnTo>
                  <a:pt x="1611305" y="1247447"/>
                </a:lnTo>
                <a:lnTo>
                  <a:pt x="1580300" y="1281571"/>
                </a:lnTo>
                <a:lnTo>
                  <a:pt x="1546223" y="1312617"/>
                </a:lnTo>
                <a:lnTo>
                  <a:pt x="1509322" y="1340336"/>
                </a:lnTo>
                <a:lnTo>
                  <a:pt x="1469849" y="1364478"/>
                </a:lnTo>
                <a:lnTo>
                  <a:pt x="1428052" y="1384791"/>
                </a:lnTo>
                <a:lnTo>
                  <a:pt x="1384182" y="1401026"/>
                </a:lnTo>
                <a:lnTo>
                  <a:pt x="1338490" y="1412932"/>
                </a:lnTo>
                <a:lnTo>
                  <a:pt x="1291224" y="1420260"/>
                </a:lnTo>
                <a:lnTo>
                  <a:pt x="1242635" y="1422758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214394" y="4023234"/>
            <a:ext cx="1933575" cy="1647825"/>
          </a:xfrm>
          <a:custGeom>
            <a:avLst/>
            <a:gdLst/>
            <a:ahLst/>
            <a:cxnLst/>
            <a:rect l="l" t="t" r="r" b="b"/>
            <a:pathLst>
              <a:path w="1933575" h="1647825">
                <a:moveTo>
                  <a:pt x="1413289" y="1647823"/>
                </a:moveTo>
                <a:lnTo>
                  <a:pt x="623111" y="1647823"/>
                </a:lnTo>
                <a:lnTo>
                  <a:pt x="574817" y="1644877"/>
                </a:lnTo>
                <a:lnTo>
                  <a:pt x="526881" y="1636253"/>
                </a:lnTo>
                <a:lnTo>
                  <a:pt x="479734" y="1622278"/>
                </a:lnTo>
                <a:lnTo>
                  <a:pt x="433810" y="1603277"/>
                </a:lnTo>
                <a:lnTo>
                  <a:pt x="389540" y="1579574"/>
                </a:lnTo>
                <a:lnTo>
                  <a:pt x="347355" y="1551495"/>
                </a:lnTo>
                <a:lnTo>
                  <a:pt x="307688" y="1519365"/>
                </a:lnTo>
                <a:lnTo>
                  <a:pt x="270971" y="1483509"/>
                </a:lnTo>
                <a:lnTo>
                  <a:pt x="237636" y="1444251"/>
                </a:lnTo>
                <a:lnTo>
                  <a:pt x="208114" y="1401918"/>
                </a:lnTo>
                <a:lnTo>
                  <a:pt x="171943" y="1371568"/>
                </a:lnTo>
                <a:lnTo>
                  <a:pt x="138520" y="1338166"/>
                </a:lnTo>
                <a:lnTo>
                  <a:pt x="108094" y="1301914"/>
                </a:lnTo>
                <a:lnTo>
                  <a:pt x="80914" y="1263011"/>
                </a:lnTo>
                <a:lnTo>
                  <a:pt x="57231" y="1221657"/>
                </a:lnTo>
                <a:lnTo>
                  <a:pt x="37294" y="1178053"/>
                </a:lnTo>
                <a:lnTo>
                  <a:pt x="21352" y="1132398"/>
                </a:lnTo>
                <a:lnTo>
                  <a:pt x="9656" y="1084892"/>
                </a:lnTo>
                <a:lnTo>
                  <a:pt x="2455" y="1035736"/>
                </a:lnTo>
                <a:lnTo>
                  <a:pt x="0" y="985130"/>
                </a:lnTo>
                <a:lnTo>
                  <a:pt x="0" y="520985"/>
                </a:lnTo>
                <a:lnTo>
                  <a:pt x="2127" y="473587"/>
                </a:lnTo>
                <a:lnTo>
                  <a:pt x="8387" y="427376"/>
                </a:lnTo>
                <a:lnTo>
                  <a:pt x="18595" y="382538"/>
                </a:lnTo>
                <a:lnTo>
                  <a:pt x="32567" y="339256"/>
                </a:lnTo>
                <a:lnTo>
                  <a:pt x="50119" y="297715"/>
                </a:lnTo>
                <a:lnTo>
                  <a:pt x="71067" y="258100"/>
                </a:lnTo>
                <a:lnTo>
                  <a:pt x="95226" y="220594"/>
                </a:lnTo>
                <a:lnTo>
                  <a:pt x="122413" y="185382"/>
                </a:lnTo>
                <a:lnTo>
                  <a:pt x="152443" y="152648"/>
                </a:lnTo>
                <a:lnTo>
                  <a:pt x="185133" y="122578"/>
                </a:lnTo>
                <a:lnTo>
                  <a:pt x="220297" y="95354"/>
                </a:lnTo>
                <a:lnTo>
                  <a:pt x="257753" y="71162"/>
                </a:lnTo>
                <a:lnTo>
                  <a:pt x="297315" y="50186"/>
                </a:lnTo>
                <a:lnTo>
                  <a:pt x="338800" y="32611"/>
                </a:lnTo>
                <a:lnTo>
                  <a:pt x="382024" y="18620"/>
                </a:lnTo>
                <a:lnTo>
                  <a:pt x="426802" y="8398"/>
                </a:lnTo>
                <a:lnTo>
                  <a:pt x="472951" y="2130"/>
                </a:lnTo>
                <a:lnTo>
                  <a:pt x="520285" y="0"/>
                </a:lnTo>
                <a:lnTo>
                  <a:pt x="1284258" y="0"/>
                </a:lnTo>
                <a:lnTo>
                  <a:pt x="1334687" y="2439"/>
                </a:lnTo>
                <a:lnTo>
                  <a:pt x="1383671" y="9594"/>
                </a:lnTo>
                <a:lnTo>
                  <a:pt x="1431004" y="21221"/>
                </a:lnTo>
                <a:lnTo>
                  <a:pt x="1476480" y="37075"/>
                </a:lnTo>
                <a:lnTo>
                  <a:pt x="1486553" y="41678"/>
                </a:lnTo>
                <a:lnTo>
                  <a:pt x="520285" y="41678"/>
                </a:lnTo>
                <a:lnTo>
                  <a:pt x="471696" y="44176"/>
                </a:lnTo>
                <a:lnTo>
                  <a:pt x="424431" y="51504"/>
                </a:lnTo>
                <a:lnTo>
                  <a:pt x="378738" y="63410"/>
                </a:lnTo>
                <a:lnTo>
                  <a:pt x="334868" y="79645"/>
                </a:lnTo>
                <a:lnTo>
                  <a:pt x="293072" y="99958"/>
                </a:lnTo>
                <a:lnTo>
                  <a:pt x="253598" y="124100"/>
                </a:lnTo>
                <a:lnTo>
                  <a:pt x="216697" y="151819"/>
                </a:lnTo>
                <a:lnTo>
                  <a:pt x="182620" y="182865"/>
                </a:lnTo>
                <a:lnTo>
                  <a:pt x="151615" y="216989"/>
                </a:lnTo>
                <a:lnTo>
                  <a:pt x="123933" y="253939"/>
                </a:lnTo>
                <a:lnTo>
                  <a:pt x="99824" y="293466"/>
                </a:lnTo>
                <a:lnTo>
                  <a:pt x="79538" y="335319"/>
                </a:lnTo>
                <a:lnTo>
                  <a:pt x="63325" y="379247"/>
                </a:lnTo>
                <a:lnTo>
                  <a:pt x="51435" y="425001"/>
                </a:lnTo>
                <a:lnTo>
                  <a:pt x="44117" y="472331"/>
                </a:lnTo>
                <a:lnTo>
                  <a:pt x="41622" y="520985"/>
                </a:lnTo>
                <a:lnTo>
                  <a:pt x="41622" y="985130"/>
                </a:lnTo>
                <a:lnTo>
                  <a:pt x="44117" y="1034471"/>
                </a:lnTo>
                <a:lnTo>
                  <a:pt x="51435" y="1082310"/>
                </a:lnTo>
                <a:lnTo>
                  <a:pt x="63325" y="1128415"/>
                </a:lnTo>
                <a:lnTo>
                  <a:pt x="79538" y="1172554"/>
                </a:lnTo>
                <a:lnTo>
                  <a:pt x="99824" y="1214496"/>
                </a:lnTo>
                <a:lnTo>
                  <a:pt x="123933" y="1254007"/>
                </a:lnTo>
                <a:lnTo>
                  <a:pt x="151615" y="1290857"/>
                </a:lnTo>
                <a:lnTo>
                  <a:pt x="182620" y="1324812"/>
                </a:lnTo>
                <a:lnTo>
                  <a:pt x="216697" y="1355642"/>
                </a:lnTo>
                <a:lnTo>
                  <a:pt x="253598" y="1383114"/>
                </a:lnTo>
                <a:lnTo>
                  <a:pt x="293072" y="1406996"/>
                </a:lnTo>
                <a:lnTo>
                  <a:pt x="334868" y="1427056"/>
                </a:lnTo>
                <a:lnTo>
                  <a:pt x="378738" y="1443062"/>
                </a:lnTo>
                <a:lnTo>
                  <a:pt x="424431" y="1454782"/>
                </a:lnTo>
                <a:lnTo>
                  <a:pt x="460437" y="1460269"/>
                </a:lnTo>
                <a:lnTo>
                  <a:pt x="308009" y="1460269"/>
                </a:lnTo>
                <a:lnTo>
                  <a:pt x="347371" y="1497221"/>
                </a:lnTo>
                <a:lnTo>
                  <a:pt x="389988" y="1529288"/>
                </a:lnTo>
                <a:lnTo>
                  <a:pt x="435037" y="1556178"/>
                </a:lnTo>
                <a:lnTo>
                  <a:pt x="481697" y="1577601"/>
                </a:lnTo>
                <a:lnTo>
                  <a:pt x="529144" y="1593264"/>
                </a:lnTo>
                <a:lnTo>
                  <a:pt x="576556" y="1602876"/>
                </a:lnTo>
                <a:lnTo>
                  <a:pt x="623111" y="1606144"/>
                </a:lnTo>
                <a:lnTo>
                  <a:pt x="1616176" y="1606144"/>
                </a:lnTo>
                <a:lnTo>
                  <a:pt x="1594773" y="1615212"/>
                </a:lnTo>
                <a:lnTo>
                  <a:pt x="1551550" y="1629203"/>
                </a:lnTo>
                <a:lnTo>
                  <a:pt x="1506772" y="1639425"/>
                </a:lnTo>
                <a:lnTo>
                  <a:pt x="1460623" y="1645693"/>
                </a:lnTo>
                <a:lnTo>
                  <a:pt x="1413289" y="1647823"/>
                </a:lnTo>
                <a:close/>
              </a:path>
              <a:path w="1933575" h="1647825">
                <a:moveTo>
                  <a:pt x="1491308" y="1464437"/>
                </a:moveTo>
                <a:lnTo>
                  <a:pt x="1284258" y="1464437"/>
                </a:lnTo>
                <a:lnTo>
                  <a:pt x="1332847" y="1461938"/>
                </a:lnTo>
                <a:lnTo>
                  <a:pt x="1380112" y="1454611"/>
                </a:lnTo>
                <a:lnTo>
                  <a:pt x="1425805" y="1442705"/>
                </a:lnTo>
                <a:lnTo>
                  <a:pt x="1469675" y="1426470"/>
                </a:lnTo>
                <a:lnTo>
                  <a:pt x="1511471" y="1406156"/>
                </a:lnTo>
                <a:lnTo>
                  <a:pt x="1550945" y="1382015"/>
                </a:lnTo>
                <a:lnTo>
                  <a:pt x="1587846" y="1354296"/>
                </a:lnTo>
                <a:lnTo>
                  <a:pt x="1621923" y="1323249"/>
                </a:lnTo>
                <a:lnTo>
                  <a:pt x="1652928" y="1289126"/>
                </a:lnTo>
                <a:lnTo>
                  <a:pt x="1680610" y="1252176"/>
                </a:lnTo>
                <a:lnTo>
                  <a:pt x="1704719" y="1212649"/>
                </a:lnTo>
                <a:lnTo>
                  <a:pt x="1725005" y="1170796"/>
                </a:lnTo>
                <a:lnTo>
                  <a:pt x="1741226" y="1126838"/>
                </a:lnTo>
                <a:lnTo>
                  <a:pt x="1753108" y="1081113"/>
                </a:lnTo>
                <a:lnTo>
                  <a:pt x="1760426" y="1033784"/>
                </a:lnTo>
                <a:lnTo>
                  <a:pt x="1762921" y="985130"/>
                </a:lnTo>
                <a:lnTo>
                  <a:pt x="1762921" y="520985"/>
                </a:lnTo>
                <a:lnTo>
                  <a:pt x="1760426" y="472331"/>
                </a:lnTo>
                <a:lnTo>
                  <a:pt x="1753108" y="425001"/>
                </a:lnTo>
                <a:lnTo>
                  <a:pt x="1741218" y="379247"/>
                </a:lnTo>
                <a:lnTo>
                  <a:pt x="1725005" y="335319"/>
                </a:lnTo>
                <a:lnTo>
                  <a:pt x="1704719" y="293466"/>
                </a:lnTo>
                <a:lnTo>
                  <a:pt x="1680610" y="253939"/>
                </a:lnTo>
                <a:lnTo>
                  <a:pt x="1652928" y="216989"/>
                </a:lnTo>
                <a:lnTo>
                  <a:pt x="1621923" y="182865"/>
                </a:lnTo>
                <a:lnTo>
                  <a:pt x="1587846" y="151819"/>
                </a:lnTo>
                <a:lnTo>
                  <a:pt x="1550945" y="124100"/>
                </a:lnTo>
                <a:lnTo>
                  <a:pt x="1511471" y="99958"/>
                </a:lnTo>
                <a:lnTo>
                  <a:pt x="1469675" y="79645"/>
                </a:lnTo>
                <a:lnTo>
                  <a:pt x="1425805" y="63410"/>
                </a:lnTo>
                <a:lnTo>
                  <a:pt x="1380112" y="51504"/>
                </a:lnTo>
                <a:lnTo>
                  <a:pt x="1332847" y="44176"/>
                </a:lnTo>
                <a:lnTo>
                  <a:pt x="1284258" y="41678"/>
                </a:lnTo>
                <a:lnTo>
                  <a:pt x="1486553" y="41678"/>
                </a:lnTo>
                <a:lnTo>
                  <a:pt x="1561033" y="80489"/>
                </a:lnTo>
                <a:lnTo>
                  <a:pt x="1599697" y="107560"/>
                </a:lnTo>
                <a:lnTo>
                  <a:pt x="1635679" y="137881"/>
                </a:lnTo>
                <a:lnTo>
                  <a:pt x="1668771" y="171208"/>
                </a:lnTo>
                <a:lnTo>
                  <a:pt x="1698766" y="207298"/>
                </a:lnTo>
                <a:lnTo>
                  <a:pt x="1725460" y="245905"/>
                </a:lnTo>
                <a:lnTo>
                  <a:pt x="1761630" y="276255"/>
                </a:lnTo>
                <a:lnTo>
                  <a:pt x="1795053" y="309657"/>
                </a:lnTo>
                <a:lnTo>
                  <a:pt x="1825480" y="345909"/>
                </a:lnTo>
                <a:lnTo>
                  <a:pt x="1828409" y="350102"/>
                </a:lnTo>
                <a:lnTo>
                  <a:pt x="1779570" y="350102"/>
                </a:lnTo>
                <a:lnTo>
                  <a:pt x="1791146" y="391455"/>
                </a:lnTo>
                <a:lnTo>
                  <a:pt x="1800381" y="433980"/>
                </a:lnTo>
                <a:lnTo>
                  <a:pt x="1806495" y="477287"/>
                </a:lnTo>
                <a:lnTo>
                  <a:pt x="1808706" y="520985"/>
                </a:lnTo>
                <a:lnTo>
                  <a:pt x="1808706" y="985130"/>
                </a:lnTo>
                <a:lnTo>
                  <a:pt x="1806578" y="1032528"/>
                </a:lnTo>
                <a:lnTo>
                  <a:pt x="1800318" y="1078739"/>
                </a:lnTo>
                <a:lnTo>
                  <a:pt x="1790110" y="1123577"/>
                </a:lnTo>
                <a:lnTo>
                  <a:pt x="1776138" y="1166859"/>
                </a:lnTo>
                <a:lnTo>
                  <a:pt x="1758586" y="1208400"/>
                </a:lnTo>
                <a:lnTo>
                  <a:pt x="1737639" y="1248015"/>
                </a:lnTo>
                <a:lnTo>
                  <a:pt x="1713479" y="1285521"/>
                </a:lnTo>
                <a:lnTo>
                  <a:pt x="1686292" y="1320733"/>
                </a:lnTo>
                <a:lnTo>
                  <a:pt x="1656262" y="1353467"/>
                </a:lnTo>
                <a:lnTo>
                  <a:pt x="1623573" y="1383537"/>
                </a:lnTo>
                <a:lnTo>
                  <a:pt x="1588408" y="1410761"/>
                </a:lnTo>
                <a:lnTo>
                  <a:pt x="1550952" y="1434953"/>
                </a:lnTo>
                <a:lnTo>
                  <a:pt x="1511390" y="1455929"/>
                </a:lnTo>
                <a:lnTo>
                  <a:pt x="1491308" y="1464437"/>
                </a:lnTo>
                <a:close/>
              </a:path>
              <a:path w="1933575" h="1647825">
                <a:moveTo>
                  <a:pt x="1616176" y="1606144"/>
                </a:moveTo>
                <a:lnTo>
                  <a:pt x="1413289" y="1606144"/>
                </a:lnTo>
                <a:lnTo>
                  <a:pt x="1461924" y="1603646"/>
                </a:lnTo>
                <a:lnTo>
                  <a:pt x="1509322" y="1596319"/>
                </a:lnTo>
                <a:lnTo>
                  <a:pt x="1555220" y="1584413"/>
                </a:lnTo>
                <a:lnTo>
                  <a:pt x="1599356" y="1568178"/>
                </a:lnTo>
                <a:lnTo>
                  <a:pt x="1641468" y="1547864"/>
                </a:lnTo>
                <a:lnTo>
                  <a:pt x="1681293" y="1523723"/>
                </a:lnTo>
                <a:lnTo>
                  <a:pt x="1718569" y="1496004"/>
                </a:lnTo>
                <a:lnTo>
                  <a:pt x="1753035" y="1464957"/>
                </a:lnTo>
                <a:lnTo>
                  <a:pt x="1784428" y="1430834"/>
                </a:lnTo>
                <a:lnTo>
                  <a:pt x="1812486" y="1393884"/>
                </a:lnTo>
                <a:lnTo>
                  <a:pt x="1836977" y="1354296"/>
                </a:lnTo>
                <a:lnTo>
                  <a:pt x="1857548" y="1312504"/>
                </a:lnTo>
                <a:lnTo>
                  <a:pt x="1874027" y="1268576"/>
                </a:lnTo>
                <a:lnTo>
                  <a:pt x="1886123" y="1222821"/>
                </a:lnTo>
                <a:lnTo>
                  <a:pt x="1893572" y="1175492"/>
                </a:lnTo>
                <a:lnTo>
                  <a:pt x="1896031" y="1128415"/>
                </a:lnTo>
                <a:lnTo>
                  <a:pt x="1896114" y="662693"/>
                </a:lnTo>
                <a:lnTo>
                  <a:pt x="1893371" y="611694"/>
                </a:lnTo>
                <a:lnTo>
                  <a:pt x="1885387" y="562445"/>
                </a:lnTo>
                <a:lnTo>
                  <a:pt x="1872523" y="515164"/>
                </a:lnTo>
                <a:lnTo>
                  <a:pt x="1855146" y="470071"/>
                </a:lnTo>
                <a:lnTo>
                  <a:pt x="1833614" y="427376"/>
                </a:lnTo>
                <a:lnTo>
                  <a:pt x="1808305" y="387321"/>
                </a:lnTo>
                <a:lnTo>
                  <a:pt x="1779570" y="350102"/>
                </a:lnTo>
                <a:lnTo>
                  <a:pt x="1828409" y="350102"/>
                </a:lnTo>
                <a:lnTo>
                  <a:pt x="1852660" y="384812"/>
                </a:lnTo>
                <a:lnTo>
                  <a:pt x="1876343" y="426166"/>
                </a:lnTo>
                <a:lnTo>
                  <a:pt x="1896280" y="469770"/>
                </a:lnTo>
                <a:lnTo>
                  <a:pt x="1912222" y="515425"/>
                </a:lnTo>
                <a:lnTo>
                  <a:pt x="1923918" y="562930"/>
                </a:lnTo>
                <a:lnTo>
                  <a:pt x="1931119" y="612086"/>
                </a:lnTo>
                <a:lnTo>
                  <a:pt x="1933574" y="662693"/>
                </a:lnTo>
                <a:lnTo>
                  <a:pt x="1933504" y="1128415"/>
                </a:lnTo>
                <a:lnTo>
                  <a:pt x="1931447" y="1174236"/>
                </a:lnTo>
                <a:lnTo>
                  <a:pt x="1925187" y="1220447"/>
                </a:lnTo>
                <a:lnTo>
                  <a:pt x="1914979" y="1265285"/>
                </a:lnTo>
                <a:lnTo>
                  <a:pt x="1901007" y="1308567"/>
                </a:lnTo>
                <a:lnTo>
                  <a:pt x="1883455" y="1350108"/>
                </a:lnTo>
                <a:lnTo>
                  <a:pt x="1862507" y="1389723"/>
                </a:lnTo>
                <a:lnTo>
                  <a:pt x="1838348" y="1427229"/>
                </a:lnTo>
                <a:lnTo>
                  <a:pt x="1811161" y="1462441"/>
                </a:lnTo>
                <a:lnTo>
                  <a:pt x="1781131" y="1495175"/>
                </a:lnTo>
                <a:lnTo>
                  <a:pt x="1748441" y="1525245"/>
                </a:lnTo>
                <a:lnTo>
                  <a:pt x="1713277" y="1552469"/>
                </a:lnTo>
                <a:lnTo>
                  <a:pt x="1675821" y="1576661"/>
                </a:lnTo>
                <a:lnTo>
                  <a:pt x="1636259" y="1597636"/>
                </a:lnTo>
                <a:lnTo>
                  <a:pt x="1616176" y="1606144"/>
                </a:lnTo>
                <a:close/>
              </a:path>
              <a:path w="1933575" h="1647825">
                <a:moveTo>
                  <a:pt x="1288420" y="1506115"/>
                </a:moveTo>
                <a:lnTo>
                  <a:pt x="524447" y="1506115"/>
                </a:lnTo>
                <a:lnTo>
                  <a:pt x="466631" y="1503055"/>
                </a:lnTo>
                <a:lnTo>
                  <a:pt x="411545" y="1494133"/>
                </a:lnTo>
                <a:lnTo>
                  <a:pt x="358801" y="1479740"/>
                </a:lnTo>
                <a:lnTo>
                  <a:pt x="308009" y="1460269"/>
                </a:lnTo>
                <a:lnTo>
                  <a:pt x="460437" y="1460269"/>
                </a:lnTo>
                <a:lnTo>
                  <a:pt x="471696" y="1461984"/>
                </a:lnTo>
                <a:lnTo>
                  <a:pt x="520285" y="1464437"/>
                </a:lnTo>
                <a:lnTo>
                  <a:pt x="1491308" y="1464437"/>
                </a:lnTo>
                <a:lnTo>
                  <a:pt x="1469905" y="1473504"/>
                </a:lnTo>
                <a:lnTo>
                  <a:pt x="1426681" y="1487495"/>
                </a:lnTo>
                <a:lnTo>
                  <a:pt x="1381903" y="1497717"/>
                </a:lnTo>
                <a:lnTo>
                  <a:pt x="1335755" y="1503985"/>
                </a:lnTo>
                <a:lnTo>
                  <a:pt x="1288420" y="1506115"/>
                </a:lnTo>
                <a:close/>
              </a:path>
            </a:pathLst>
          </a:custGeom>
          <a:solidFill>
            <a:srgbClr val="2F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074391" y="3500552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0"/>
                </a:moveTo>
                <a:lnTo>
                  <a:pt x="0" y="26096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bg object 3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17186" y="3761568"/>
            <a:ext cx="114409" cy="115068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869926" y="4923724"/>
            <a:ext cx="149860" cy="317500"/>
          </a:xfrm>
          <a:custGeom>
            <a:avLst/>
            <a:gdLst/>
            <a:ahLst/>
            <a:cxnLst/>
            <a:rect l="l" t="t" r="r" b="b"/>
            <a:pathLst>
              <a:path w="149859" h="317500">
                <a:moveTo>
                  <a:pt x="149754" y="317402"/>
                </a:moveTo>
                <a:lnTo>
                  <a:pt x="0" y="317402"/>
                </a:lnTo>
                <a:lnTo>
                  <a:pt x="0" y="0"/>
                </a:lnTo>
                <a:lnTo>
                  <a:pt x="149754" y="0"/>
                </a:lnTo>
                <a:lnTo>
                  <a:pt x="149754" y="317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094554" y="4778475"/>
            <a:ext cx="149860" cy="462915"/>
          </a:xfrm>
          <a:custGeom>
            <a:avLst/>
            <a:gdLst/>
            <a:ahLst/>
            <a:cxnLst/>
            <a:rect l="l" t="t" r="r" b="b"/>
            <a:pathLst>
              <a:path w="149859" h="462914">
                <a:moveTo>
                  <a:pt x="149754" y="462650"/>
                </a:moveTo>
                <a:lnTo>
                  <a:pt x="0" y="462650"/>
                </a:lnTo>
                <a:lnTo>
                  <a:pt x="0" y="0"/>
                </a:lnTo>
                <a:lnTo>
                  <a:pt x="149754" y="0"/>
                </a:lnTo>
                <a:lnTo>
                  <a:pt x="149754" y="462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319186" y="4597363"/>
            <a:ext cx="149860" cy="643890"/>
          </a:xfrm>
          <a:custGeom>
            <a:avLst/>
            <a:gdLst/>
            <a:ahLst/>
            <a:cxnLst/>
            <a:rect l="l" t="t" r="r" b="b"/>
            <a:pathLst>
              <a:path w="149859" h="643889">
                <a:moveTo>
                  <a:pt x="149760" y="643762"/>
                </a:moveTo>
                <a:lnTo>
                  <a:pt x="0" y="643762"/>
                </a:lnTo>
                <a:lnTo>
                  <a:pt x="0" y="0"/>
                </a:lnTo>
                <a:lnTo>
                  <a:pt x="149760" y="0"/>
                </a:lnTo>
                <a:lnTo>
                  <a:pt x="149760" y="643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36028" y="4349736"/>
            <a:ext cx="807720" cy="904875"/>
          </a:xfrm>
          <a:custGeom>
            <a:avLst/>
            <a:gdLst/>
            <a:ahLst/>
            <a:cxnLst/>
            <a:rect l="l" t="t" r="r" b="b"/>
            <a:pathLst>
              <a:path w="807719" h="904875">
                <a:moveTo>
                  <a:pt x="719988" y="0"/>
                </a:moveTo>
                <a:lnTo>
                  <a:pt x="561721" y="83616"/>
                </a:lnTo>
                <a:lnTo>
                  <a:pt x="620928" y="94030"/>
                </a:lnTo>
                <a:lnTo>
                  <a:pt x="430428" y="321830"/>
                </a:lnTo>
                <a:lnTo>
                  <a:pt x="359625" y="280289"/>
                </a:lnTo>
                <a:lnTo>
                  <a:pt x="352475" y="281546"/>
                </a:lnTo>
                <a:lnTo>
                  <a:pt x="188214" y="478929"/>
                </a:lnTo>
                <a:lnTo>
                  <a:pt x="124637" y="438962"/>
                </a:lnTo>
                <a:lnTo>
                  <a:pt x="117297" y="440118"/>
                </a:lnTo>
                <a:lnTo>
                  <a:pt x="0" y="579755"/>
                </a:lnTo>
                <a:lnTo>
                  <a:pt x="711" y="588200"/>
                </a:lnTo>
                <a:lnTo>
                  <a:pt x="8826" y="595096"/>
                </a:lnTo>
                <a:lnTo>
                  <a:pt x="11874" y="596125"/>
                </a:lnTo>
                <a:lnTo>
                  <a:pt x="14909" y="596125"/>
                </a:lnTo>
                <a:lnTo>
                  <a:pt x="18694" y="596125"/>
                </a:lnTo>
                <a:lnTo>
                  <a:pt x="22453" y="594525"/>
                </a:lnTo>
                <a:lnTo>
                  <a:pt x="125907" y="471335"/>
                </a:lnTo>
                <a:lnTo>
                  <a:pt x="189560" y="511340"/>
                </a:lnTo>
                <a:lnTo>
                  <a:pt x="196913" y="510171"/>
                </a:lnTo>
                <a:lnTo>
                  <a:pt x="361518" y="312394"/>
                </a:lnTo>
                <a:lnTo>
                  <a:pt x="432282" y="353923"/>
                </a:lnTo>
                <a:lnTo>
                  <a:pt x="439407" y="352679"/>
                </a:lnTo>
                <a:lnTo>
                  <a:pt x="643039" y="109194"/>
                </a:lnTo>
                <a:lnTo>
                  <a:pt x="665213" y="171183"/>
                </a:lnTo>
                <a:lnTo>
                  <a:pt x="719988" y="0"/>
                </a:lnTo>
                <a:close/>
              </a:path>
              <a:path w="807719" h="904875">
                <a:moveTo>
                  <a:pt x="807720" y="884008"/>
                </a:moveTo>
                <a:lnTo>
                  <a:pt x="801763" y="878014"/>
                </a:lnTo>
                <a:lnTo>
                  <a:pt x="55676" y="878014"/>
                </a:lnTo>
                <a:lnTo>
                  <a:pt x="49720" y="884008"/>
                </a:lnTo>
                <a:lnTo>
                  <a:pt x="49720" y="898791"/>
                </a:lnTo>
                <a:lnTo>
                  <a:pt x="55676" y="904786"/>
                </a:lnTo>
                <a:lnTo>
                  <a:pt x="794410" y="904786"/>
                </a:lnTo>
                <a:lnTo>
                  <a:pt x="801763" y="904786"/>
                </a:lnTo>
                <a:lnTo>
                  <a:pt x="807720" y="898791"/>
                </a:lnTo>
                <a:lnTo>
                  <a:pt x="807720" y="8840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bg object 4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17805" y="4117063"/>
            <a:ext cx="1933574" cy="1647823"/>
          </a:xfrm>
          <a:prstGeom prst="rect">
            <a:avLst/>
          </a:prstGeom>
        </p:spPr>
      </p:pic>
      <p:sp>
        <p:nvSpPr>
          <p:cNvPr id="44" name="bg object 44"/>
          <p:cNvSpPr/>
          <p:nvPr/>
        </p:nvSpPr>
        <p:spPr>
          <a:xfrm>
            <a:off x="1052120" y="5748489"/>
            <a:ext cx="1905" cy="280035"/>
          </a:xfrm>
          <a:custGeom>
            <a:avLst/>
            <a:gdLst/>
            <a:ahLst/>
            <a:cxnLst/>
            <a:rect l="l" t="t" r="r" b="b"/>
            <a:pathLst>
              <a:path w="1905" h="280035">
                <a:moveTo>
                  <a:pt x="1907" y="279757"/>
                </a:moveTo>
                <a:lnTo>
                  <a:pt x="0" y="0"/>
                </a:lnTo>
              </a:path>
            </a:pathLst>
          </a:custGeom>
          <a:ln w="28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bg object 4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97157" y="6028284"/>
            <a:ext cx="114528" cy="115440"/>
          </a:xfrm>
          <a:prstGeom prst="rect">
            <a:avLst/>
          </a:prstGeom>
        </p:spPr>
      </p:pic>
      <p:sp>
        <p:nvSpPr>
          <p:cNvPr id="46" name="bg object 46"/>
          <p:cNvSpPr/>
          <p:nvPr/>
        </p:nvSpPr>
        <p:spPr>
          <a:xfrm>
            <a:off x="1036586" y="6114086"/>
            <a:ext cx="5291455" cy="0"/>
          </a:xfrm>
          <a:custGeom>
            <a:avLst/>
            <a:gdLst/>
            <a:ahLst/>
            <a:cxnLst/>
            <a:rect l="l" t="t" r="r" b="b"/>
            <a:pathLst>
              <a:path w="5291455">
                <a:moveTo>
                  <a:pt x="5291131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bg object 4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327724" y="6056930"/>
            <a:ext cx="114387" cy="114312"/>
          </a:xfrm>
          <a:prstGeom prst="rect">
            <a:avLst/>
          </a:prstGeom>
        </p:spPr>
      </p:pic>
      <p:sp>
        <p:nvSpPr>
          <p:cNvPr id="48" name="bg object 48"/>
          <p:cNvSpPr/>
          <p:nvPr/>
        </p:nvSpPr>
        <p:spPr>
          <a:xfrm>
            <a:off x="3474468" y="5748494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75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" name="bg object 4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417242" y="6028325"/>
            <a:ext cx="114452" cy="115365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104777" y="3062958"/>
            <a:ext cx="1781174" cy="1057274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958639" y="5346822"/>
            <a:ext cx="2076449" cy="1552574"/>
          </a:xfrm>
          <a:prstGeom prst="rect">
            <a:avLst/>
          </a:prstGeom>
        </p:spPr>
      </p:pic>
      <p:sp>
        <p:nvSpPr>
          <p:cNvPr id="52" name="bg object 52"/>
          <p:cNvSpPr/>
          <p:nvPr/>
        </p:nvSpPr>
        <p:spPr>
          <a:xfrm>
            <a:off x="7226844" y="494906"/>
            <a:ext cx="1835785" cy="1729739"/>
          </a:xfrm>
          <a:custGeom>
            <a:avLst/>
            <a:gdLst/>
            <a:ahLst/>
            <a:cxnLst/>
            <a:rect l="l" t="t" r="r" b="b"/>
            <a:pathLst>
              <a:path w="1835784" h="1729739">
                <a:moveTo>
                  <a:pt x="1283622" y="1729530"/>
                </a:moveTo>
                <a:lnTo>
                  <a:pt x="367287" y="1729530"/>
                </a:lnTo>
                <a:lnTo>
                  <a:pt x="319060" y="1726639"/>
                </a:lnTo>
                <a:lnTo>
                  <a:pt x="270320" y="1718117"/>
                </a:lnTo>
                <a:lnTo>
                  <a:pt x="221654" y="1704190"/>
                </a:lnTo>
                <a:lnTo>
                  <a:pt x="173651" y="1685081"/>
                </a:lnTo>
                <a:lnTo>
                  <a:pt x="126896" y="1661018"/>
                </a:lnTo>
                <a:lnTo>
                  <a:pt x="81978" y="1632224"/>
                </a:lnTo>
                <a:lnTo>
                  <a:pt x="39483" y="1598925"/>
                </a:lnTo>
                <a:lnTo>
                  <a:pt x="0" y="1561346"/>
                </a:lnTo>
                <a:lnTo>
                  <a:pt x="47133" y="1579760"/>
                </a:lnTo>
                <a:lnTo>
                  <a:pt x="96108" y="1594483"/>
                </a:lnTo>
                <a:lnTo>
                  <a:pt x="146465" y="1605285"/>
                </a:lnTo>
                <a:lnTo>
                  <a:pt x="197744" y="1611936"/>
                </a:lnTo>
                <a:lnTo>
                  <a:pt x="249483" y="1614204"/>
                </a:lnTo>
                <a:lnTo>
                  <a:pt x="1139690" y="1614204"/>
                </a:lnTo>
                <a:lnTo>
                  <a:pt x="1185571" y="1612211"/>
                </a:lnTo>
                <a:lnTo>
                  <a:pt x="1230962" y="1606338"/>
                </a:lnTo>
                <a:lnTo>
                  <a:pt x="1275663" y="1596737"/>
                </a:lnTo>
                <a:lnTo>
                  <a:pt x="1319471" y="1583565"/>
                </a:lnTo>
                <a:lnTo>
                  <a:pt x="1362186" y="1566977"/>
                </a:lnTo>
                <a:lnTo>
                  <a:pt x="1403605" y="1547127"/>
                </a:lnTo>
                <a:lnTo>
                  <a:pt x="1443527" y="1524171"/>
                </a:lnTo>
                <a:lnTo>
                  <a:pt x="1481751" y="1498262"/>
                </a:lnTo>
                <a:lnTo>
                  <a:pt x="1518074" y="1469558"/>
                </a:lnTo>
                <a:lnTo>
                  <a:pt x="1552297" y="1438211"/>
                </a:lnTo>
                <a:lnTo>
                  <a:pt x="1584216" y="1404378"/>
                </a:lnTo>
                <a:lnTo>
                  <a:pt x="1613631" y="1368213"/>
                </a:lnTo>
                <a:lnTo>
                  <a:pt x="1640340" y="1329871"/>
                </a:lnTo>
                <a:lnTo>
                  <a:pt x="1664142" y="1289508"/>
                </a:lnTo>
                <a:lnTo>
                  <a:pt x="1684835" y="1247277"/>
                </a:lnTo>
                <a:lnTo>
                  <a:pt x="1702217" y="1203335"/>
                </a:lnTo>
                <a:lnTo>
                  <a:pt x="1716087" y="1157836"/>
                </a:lnTo>
                <a:lnTo>
                  <a:pt x="1726244" y="1110935"/>
                </a:lnTo>
                <a:lnTo>
                  <a:pt x="1732486" y="1062786"/>
                </a:lnTo>
                <a:lnTo>
                  <a:pt x="1734611" y="1013546"/>
                </a:lnTo>
                <a:lnTo>
                  <a:pt x="1734611" y="197015"/>
                </a:lnTo>
                <a:lnTo>
                  <a:pt x="1732737" y="146635"/>
                </a:lnTo>
                <a:lnTo>
                  <a:pt x="1726815" y="96705"/>
                </a:lnTo>
                <a:lnTo>
                  <a:pt x="1716395" y="47677"/>
                </a:lnTo>
                <a:lnTo>
                  <a:pt x="1701027" y="0"/>
                </a:lnTo>
                <a:lnTo>
                  <a:pt x="1730217" y="37362"/>
                </a:lnTo>
                <a:lnTo>
                  <a:pt x="1756426" y="77259"/>
                </a:lnTo>
                <a:lnTo>
                  <a:pt x="1779375" y="119521"/>
                </a:lnTo>
                <a:lnTo>
                  <a:pt x="1798782" y="163979"/>
                </a:lnTo>
                <a:lnTo>
                  <a:pt x="1814365" y="210464"/>
                </a:lnTo>
                <a:lnTo>
                  <a:pt x="1825844" y="258808"/>
                </a:lnTo>
                <a:lnTo>
                  <a:pt x="1832937" y="308841"/>
                </a:lnTo>
                <a:lnTo>
                  <a:pt x="1835364" y="360394"/>
                </a:lnTo>
                <a:lnTo>
                  <a:pt x="1835364" y="1176925"/>
                </a:lnTo>
                <a:lnTo>
                  <a:pt x="1833320" y="1224257"/>
                </a:lnTo>
                <a:lnTo>
                  <a:pt x="1827301" y="1270538"/>
                </a:lnTo>
                <a:lnTo>
                  <a:pt x="1817479" y="1315595"/>
                </a:lnTo>
                <a:lnTo>
                  <a:pt x="1804028" y="1359257"/>
                </a:lnTo>
                <a:lnTo>
                  <a:pt x="1787118" y="1401352"/>
                </a:lnTo>
                <a:lnTo>
                  <a:pt x="1766921" y="1441706"/>
                </a:lnTo>
                <a:lnTo>
                  <a:pt x="1743611" y="1480147"/>
                </a:lnTo>
                <a:lnTo>
                  <a:pt x="1717359" y="1516503"/>
                </a:lnTo>
                <a:lnTo>
                  <a:pt x="1688337" y="1550603"/>
                </a:lnTo>
                <a:lnTo>
                  <a:pt x="1656716" y="1582272"/>
                </a:lnTo>
                <a:lnTo>
                  <a:pt x="1622670" y="1611340"/>
                </a:lnTo>
                <a:lnTo>
                  <a:pt x="1586371" y="1637633"/>
                </a:lnTo>
                <a:lnTo>
                  <a:pt x="1547989" y="1660980"/>
                </a:lnTo>
                <a:lnTo>
                  <a:pt x="1507698" y="1681208"/>
                </a:lnTo>
                <a:lnTo>
                  <a:pt x="1465670" y="1698144"/>
                </a:lnTo>
                <a:lnTo>
                  <a:pt x="1422076" y="1711617"/>
                </a:lnTo>
                <a:lnTo>
                  <a:pt x="1377089" y="1721454"/>
                </a:lnTo>
                <a:lnTo>
                  <a:pt x="1330880" y="1727482"/>
                </a:lnTo>
                <a:lnTo>
                  <a:pt x="1283622" y="1729530"/>
                </a:lnTo>
                <a:close/>
              </a:path>
            </a:pathLst>
          </a:custGeom>
          <a:solidFill>
            <a:srgbClr val="2F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6924585" y="139316"/>
            <a:ext cx="1984375" cy="1922145"/>
          </a:xfrm>
          <a:custGeom>
            <a:avLst/>
            <a:gdLst/>
            <a:ahLst/>
            <a:cxnLst/>
            <a:rect l="l" t="t" r="r" b="b"/>
            <a:pathLst>
              <a:path w="1984375" h="1922145">
                <a:moveTo>
                  <a:pt x="1432353" y="1921740"/>
                </a:moveTo>
                <a:lnTo>
                  <a:pt x="551741" y="1921740"/>
                </a:lnTo>
                <a:lnTo>
                  <a:pt x="504484" y="1919730"/>
                </a:lnTo>
                <a:lnTo>
                  <a:pt x="458275" y="1913807"/>
                </a:lnTo>
                <a:lnTo>
                  <a:pt x="413288" y="1904130"/>
                </a:lnTo>
                <a:lnTo>
                  <a:pt x="369694" y="1890859"/>
                </a:lnTo>
                <a:lnTo>
                  <a:pt x="327665" y="1874154"/>
                </a:lnTo>
                <a:lnTo>
                  <a:pt x="287375" y="1854174"/>
                </a:lnTo>
                <a:lnTo>
                  <a:pt x="248993" y="1831079"/>
                </a:lnTo>
                <a:lnTo>
                  <a:pt x="212693" y="1805030"/>
                </a:lnTo>
                <a:lnTo>
                  <a:pt x="178648" y="1776185"/>
                </a:lnTo>
                <a:lnTo>
                  <a:pt x="147027" y="1744704"/>
                </a:lnTo>
                <a:lnTo>
                  <a:pt x="118005" y="1710748"/>
                </a:lnTo>
                <a:lnTo>
                  <a:pt x="91753" y="1674476"/>
                </a:lnTo>
                <a:lnTo>
                  <a:pt x="68443" y="1636047"/>
                </a:lnTo>
                <a:lnTo>
                  <a:pt x="48246" y="1595622"/>
                </a:lnTo>
                <a:lnTo>
                  <a:pt x="31336" y="1553359"/>
                </a:lnTo>
                <a:lnTo>
                  <a:pt x="17885" y="1509420"/>
                </a:lnTo>
                <a:lnTo>
                  <a:pt x="8063" y="1463963"/>
                </a:lnTo>
                <a:lnTo>
                  <a:pt x="2044" y="1417148"/>
                </a:lnTo>
                <a:lnTo>
                  <a:pt x="0" y="1369136"/>
                </a:lnTo>
                <a:lnTo>
                  <a:pt x="0" y="552604"/>
                </a:lnTo>
                <a:lnTo>
                  <a:pt x="2044" y="505273"/>
                </a:lnTo>
                <a:lnTo>
                  <a:pt x="8063" y="458992"/>
                </a:lnTo>
                <a:lnTo>
                  <a:pt x="17885" y="413934"/>
                </a:lnTo>
                <a:lnTo>
                  <a:pt x="31336" y="370272"/>
                </a:lnTo>
                <a:lnTo>
                  <a:pt x="48246" y="328178"/>
                </a:lnTo>
                <a:lnTo>
                  <a:pt x="68443" y="287824"/>
                </a:lnTo>
                <a:lnTo>
                  <a:pt x="91753" y="249383"/>
                </a:lnTo>
                <a:lnTo>
                  <a:pt x="118005" y="213026"/>
                </a:lnTo>
                <a:lnTo>
                  <a:pt x="147027" y="178927"/>
                </a:lnTo>
                <a:lnTo>
                  <a:pt x="178648" y="147257"/>
                </a:lnTo>
                <a:lnTo>
                  <a:pt x="212693" y="118190"/>
                </a:lnTo>
                <a:lnTo>
                  <a:pt x="248993" y="91896"/>
                </a:lnTo>
                <a:lnTo>
                  <a:pt x="287375" y="68550"/>
                </a:lnTo>
                <a:lnTo>
                  <a:pt x="327665" y="48322"/>
                </a:lnTo>
                <a:lnTo>
                  <a:pt x="369694" y="31385"/>
                </a:lnTo>
                <a:lnTo>
                  <a:pt x="413288" y="17913"/>
                </a:lnTo>
                <a:lnTo>
                  <a:pt x="458275" y="8076"/>
                </a:lnTo>
                <a:lnTo>
                  <a:pt x="504484" y="2047"/>
                </a:lnTo>
                <a:lnTo>
                  <a:pt x="551741" y="0"/>
                </a:lnTo>
                <a:lnTo>
                  <a:pt x="1432353" y="0"/>
                </a:lnTo>
                <a:lnTo>
                  <a:pt x="1479611" y="2047"/>
                </a:lnTo>
                <a:lnTo>
                  <a:pt x="1525819" y="8076"/>
                </a:lnTo>
                <a:lnTo>
                  <a:pt x="1570807" y="17913"/>
                </a:lnTo>
                <a:lnTo>
                  <a:pt x="1614400" y="31385"/>
                </a:lnTo>
                <a:lnTo>
                  <a:pt x="1656429" y="48322"/>
                </a:lnTo>
                <a:lnTo>
                  <a:pt x="1696720" y="68550"/>
                </a:lnTo>
                <a:lnTo>
                  <a:pt x="1735101" y="91896"/>
                </a:lnTo>
                <a:lnTo>
                  <a:pt x="1771401" y="118190"/>
                </a:lnTo>
                <a:lnTo>
                  <a:pt x="1805447" y="147257"/>
                </a:lnTo>
                <a:lnTo>
                  <a:pt x="1837067" y="178927"/>
                </a:lnTo>
                <a:lnTo>
                  <a:pt x="1866089" y="213026"/>
                </a:lnTo>
                <a:lnTo>
                  <a:pt x="1892342" y="249383"/>
                </a:lnTo>
                <a:lnTo>
                  <a:pt x="1915652" y="287824"/>
                </a:lnTo>
                <a:lnTo>
                  <a:pt x="1935848" y="328178"/>
                </a:lnTo>
                <a:lnTo>
                  <a:pt x="1952758" y="370272"/>
                </a:lnTo>
                <a:lnTo>
                  <a:pt x="1966210" y="413934"/>
                </a:lnTo>
                <a:lnTo>
                  <a:pt x="1976031" y="458992"/>
                </a:lnTo>
                <a:lnTo>
                  <a:pt x="1982050" y="505273"/>
                </a:lnTo>
                <a:lnTo>
                  <a:pt x="1984095" y="552604"/>
                </a:lnTo>
                <a:lnTo>
                  <a:pt x="1984095" y="1369136"/>
                </a:lnTo>
                <a:lnTo>
                  <a:pt x="1982050" y="1416467"/>
                </a:lnTo>
                <a:lnTo>
                  <a:pt x="1976031" y="1462748"/>
                </a:lnTo>
                <a:lnTo>
                  <a:pt x="1966210" y="1507806"/>
                </a:lnTo>
                <a:lnTo>
                  <a:pt x="1952758" y="1551468"/>
                </a:lnTo>
                <a:lnTo>
                  <a:pt x="1935848" y="1593562"/>
                </a:lnTo>
                <a:lnTo>
                  <a:pt x="1915652" y="1633916"/>
                </a:lnTo>
                <a:lnTo>
                  <a:pt x="1892342" y="1672357"/>
                </a:lnTo>
                <a:lnTo>
                  <a:pt x="1866089" y="1708714"/>
                </a:lnTo>
                <a:lnTo>
                  <a:pt x="1837067" y="1742813"/>
                </a:lnTo>
                <a:lnTo>
                  <a:pt x="1805447" y="1774483"/>
                </a:lnTo>
                <a:lnTo>
                  <a:pt x="1771401" y="1803550"/>
                </a:lnTo>
                <a:lnTo>
                  <a:pt x="1735101" y="1829844"/>
                </a:lnTo>
                <a:lnTo>
                  <a:pt x="1696720" y="1853190"/>
                </a:lnTo>
                <a:lnTo>
                  <a:pt x="1656429" y="1873418"/>
                </a:lnTo>
                <a:lnTo>
                  <a:pt x="1614400" y="1890354"/>
                </a:lnTo>
                <a:lnTo>
                  <a:pt x="1570807" y="1903827"/>
                </a:lnTo>
                <a:lnTo>
                  <a:pt x="1525819" y="1913664"/>
                </a:lnTo>
                <a:lnTo>
                  <a:pt x="1479611" y="1919693"/>
                </a:lnTo>
                <a:lnTo>
                  <a:pt x="1432353" y="1921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6876608" y="91264"/>
            <a:ext cx="2228850" cy="2181225"/>
          </a:xfrm>
          <a:custGeom>
            <a:avLst/>
            <a:gdLst/>
            <a:ahLst/>
            <a:cxnLst/>
            <a:rect l="l" t="t" r="r" b="b"/>
            <a:pathLst>
              <a:path w="2228850" h="2181225">
                <a:moveTo>
                  <a:pt x="1629061" y="2181224"/>
                </a:moveTo>
                <a:lnTo>
                  <a:pt x="718244" y="2181224"/>
                </a:lnTo>
                <a:lnTo>
                  <a:pt x="671839" y="2178858"/>
                </a:lnTo>
                <a:lnTo>
                  <a:pt x="625663" y="2171903"/>
                </a:lnTo>
                <a:lnTo>
                  <a:pt x="580004" y="2160577"/>
                </a:lnTo>
                <a:lnTo>
                  <a:pt x="535151" y="2145096"/>
                </a:lnTo>
                <a:lnTo>
                  <a:pt x="491391" y="2125678"/>
                </a:lnTo>
                <a:lnTo>
                  <a:pt x="449012" y="2102538"/>
                </a:lnTo>
                <a:lnTo>
                  <a:pt x="408303" y="2075895"/>
                </a:lnTo>
                <a:lnTo>
                  <a:pt x="369552" y="2045965"/>
                </a:lnTo>
                <a:lnTo>
                  <a:pt x="333047" y="2012965"/>
                </a:lnTo>
                <a:lnTo>
                  <a:pt x="299075" y="1977112"/>
                </a:lnTo>
                <a:lnTo>
                  <a:pt x="267926" y="1938623"/>
                </a:lnTo>
                <a:lnTo>
                  <a:pt x="239887" y="1897714"/>
                </a:lnTo>
                <a:lnTo>
                  <a:pt x="201859" y="1866052"/>
                </a:lnTo>
                <a:lnTo>
                  <a:pt x="166425" y="1831466"/>
                </a:lnTo>
                <a:lnTo>
                  <a:pt x="133803" y="1794128"/>
                </a:lnTo>
                <a:lnTo>
                  <a:pt x="104209" y="1754213"/>
                </a:lnTo>
                <a:lnTo>
                  <a:pt x="77859" y="1711894"/>
                </a:lnTo>
                <a:lnTo>
                  <a:pt x="54970" y="1667343"/>
                </a:lnTo>
                <a:lnTo>
                  <a:pt x="35757" y="1620735"/>
                </a:lnTo>
                <a:lnTo>
                  <a:pt x="20438" y="1572242"/>
                </a:lnTo>
                <a:lnTo>
                  <a:pt x="9227" y="1522037"/>
                </a:lnTo>
                <a:lnTo>
                  <a:pt x="2343" y="1470295"/>
                </a:lnTo>
                <a:lnTo>
                  <a:pt x="0" y="1417188"/>
                </a:lnTo>
                <a:lnTo>
                  <a:pt x="0" y="600657"/>
                </a:lnTo>
                <a:lnTo>
                  <a:pt x="1805" y="553738"/>
                </a:lnTo>
                <a:lnTo>
                  <a:pt x="7132" y="507803"/>
                </a:lnTo>
                <a:lnTo>
                  <a:pt x="15847" y="462986"/>
                </a:lnTo>
                <a:lnTo>
                  <a:pt x="27817" y="419420"/>
                </a:lnTo>
                <a:lnTo>
                  <a:pt x="42908" y="377239"/>
                </a:lnTo>
                <a:lnTo>
                  <a:pt x="60986" y="336578"/>
                </a:lnTo>
                <a:lnTo>
                  <a:pt x="82002" y="297435"/>
                </a:lnTo>
                <a:lnTo>
                  <a:pt x="105568" y="260348"/>
                </a:lnTo>
                <a:lnTo>
                  <a:pt x="131805" y="225048"/>
                </a:lnTo>
                <a:lnTo>
                  <a:pt x="160495" y="191803"/>
                </a:lnTo>
                <a:lnTo>
                  <a:pt x="191503" y="160746"/>
                </a:lnTo>
                <a:lnTo>
                  <a:pt x="224697" y="132011"/>
                </a:lnTo>
                <a:lnTo>
                  <a:pt x="259942" y="105733"/>
                </a:lnTo>
                <a:lnTo>
                  <a:pt x="297105" y="82045"/>
                </a:lnTo>
                <a:lnTo>
                  <a:pt x="336052" y="61081"/>
                </a:lnTo>
                <a:lnTo>
                  <a:pt x="376650" y="42975"/>
                </a:lnTo>
                <a:lnTo>
                  <a:pt x="418765" y="27861"/>
                </a:lnTo>
                <a:lnTo>
                  <a:pt x="462263" y="15872"/>
                </a:lnTo>
                <a:lnTo>
                  <a:pt x="507010" y="7143"/>
                </a:lnTo>
                <a:lnTo>
                  <a:pt x="552873" y="1808"/>
                </a:lnTo>
                <a:lnTo>
                  <a:pt x="599719" y="0"/>
                </a:lnTo>
                <a:lnTo>
                  <a:pt x="1480331" y="0"/>
                </a:lnTo>
                <a:lnTo>
                  <a:pt x="1533675" y="2366"/>
                </a:lnTo>
                <a:lnTo>
                  <a:pt x="1585637" y="9321"/>
                </a:lnTo>
                <a:lnTo>
                  <a:pt x="1636033" y="20647"/>
                </a:lnTo>
                <a:lnTo>
                  <a:pt x="1684679" y="36128"/>
                </a:lnTo>
                <a:lnTo>
                  <a:pt x="1713365" y="48052"/>
                </a:lnTo>
                <a:lnTo>
                  <a:pt x="599719" y="48052"/>
                </a:lnTo>
                <a:lnTo>
                  <a:pt x="552461" y="50100"/>
                </a:lnTo>
                <a:lnTo>
                  <a:pt x="506253" y="56128"/>
                </a:lnTo>
                <a:lnTo>
                  <a:pt x="461265" y="65965"/>
                </a:lnTo>
                <a:lnTo>
                  <a:pt x="417672" y="79438"/>
                </a:lnTo>
                <a:lnTo>
                  <a:pt x="375643" y="96374"/>
                </a:lnTo>
                <a:lnTo>
                  <a:pt x="335352" y="116602"/>
                </a:lnTo>
                <a:lnTo>
                  <a:pt x="296971" y="139949"/>
                </a:lnTo>
                <a:lnTo>
                  <a:pt x="260671" y="166242"/>
                </a:lnTo>
                <a:lnTo>
                  <a:pt x="226625" y="195310"/>
                </a:lnTo>
                <a:lnTo>
                  <a:pt x="195005" y="226980"/>
                </a:lnTo>
                <a:lnTo>
                  <a:pt x="165983" y="261079"/>
                </a:lnTo>
                <a:lnTo>
                  <a:pt x="139649" y="297570"/>
                </a:lnTo>
                <a:lnTo>
                  <a:pt x="116420" y="335877"/>
                </a:lnTo>
                <a:lnTo>
                  <a:pt x="96224" y="376231"/>
                </a:lnTo>
                <a:lnTo>
                  <a:pt x="79314" y="418325"/>
                </a:lnTo>
                <a:lnTo>
                  <a:pt x="65862" y="461987"/>
                </a:lnTo>
                <a:lnTo>
                  <a:pt x="56041" y="507044"/>
                </a:lnTo>
                <a:lnTo>
                  <a:pt x="50022" y="553325"/>
                </a:lnTo>
                <a:lnTo>
                  <a:pt x="47977" y="600657"/>
                </a:lnTo>
                <a:lnTo>
                  <a:pt x="47977" y="1417188"/>
                </a:lnTo>
                <a:lnTo>
                  <a:pt x="50022" y="1465201"/>
                </a:lnTo>
                <a:lnTo>
                  <a:pt x="56041" y="1512016"/>
                </a:lnTo>
                <a:lnTo>
                  <a:pt x="65862" y="1557472"/>
                </a:lnTo>
                <a:lnTo>
                  <a:pt x="79314" y="1601412"/>
                </a:lnTo>
                <a:lnTo>
                  <a:pt x="96224" y="1643674"/>
                </a:lnTo>
                <a:lnTo>
                  <a:pt x="116420" y="1684100"/>
                </a:lnTo>
                <a:lnTo>
                  <a:pt x="139730" y="1722528"/>
                </a:lnTo>
                <a:lnTo>
                  <a:pt x="165983" y="1758801"/>
                </a:lnTo>
                <a:lnTo>
                  <a:pt x="195045" y="1792797"/>
                </a:lnTo>
                <a:lnTo>
                  <a:pt x="226625" y="1824238"/>
                </a:lnTo>
                <a:lnTo>
                  <a:pt x="260671" y="1853082"/>
                </a:lnTo>
                <a:lnTo>
                  <a:pt x="296971" y="1879132"/>
                </a:lnTo>
                <a:lnTo>
                  <a:pt x="335352" y="1902227"/>
                </a:lnTo>
                <a:lnTo>
                  <a:pt x="375643" y="1922206"/>
                </a:lnTo>
                <a:lnTo>
                  <a:pt x="417672" y="1938912"/>
                </a:lnTo>
                <a:lnTo>
                  <a:pt x="461265" y="1952183"/>
                </a:lnTo>
                <a:lnTo>
                  <a:pt x="506253" y="1961860"/>
                </a:lnTo>
                <a:lnTo>
                  <a:pt x="530655" y="1964988"/>
                </a:lnTo>
                <a:lnTo>
                  <a:pt x="355033" y="1964988"/>
                </a:lnTo>
                <a:lnTo>
                  <a:pt x="394509" y="2002566"/>
                </a:lnTo>
                <a:lnTo>
                  <a:pt x="436948" y="2035865"/>
                </a:lnTo>
                <a:lnTo>
                  <a:pt x="481715" y="2064659"/>
                </a:lnTo>
                <a:lnTo>
                  <a:pt x="528175" y="2088723"/>
                </a:lnTo>
                <a:lnTo>
                  <a:pt x="575693" y="2107832"/>
                </a:lnTo>
                <a:lnTo>
                  <a:pt x="623634" y="2121759"/>
                </a:lnTo>
                <a:lnTo>
                  <a:pt x="671363" y="2130281"/>
                </a:lnTo>
                <a:lnTo>
                  <a:pt x="718244" y="2133172"/>
                </a:lnTo>
                <a:lnTo>
                  <a:pt x="1863514" y="2133172"/>
                </a:lnTo>
                <a:lnTo>
                  <a:pt x="1852130" y="2138249"/>
                </a:lnTo>
                <a:lnTo>
                  <a:pt x="1810015" y="2153363"/>
                </a:lnTo>
                <a:lnTo>
                  <a:pt x="1766517" y="2165352"/>
                </a:lnTo>
                <a:lnTo>
                  <a:pt x="1721770" y="2174081"/>
                </a:lnTo>
                <a:lnTo>
                  <a:pt x="1675907" y="2179416"/>
                </a:lnTo>
                <a:lnTo>
                  <a:pt x="1629061" y="2181224"/>
                </a:lnTo>
                <a:close/>
              </a:path>
              <a:path w="2228850" h="2181225">
                <a:moveTo>
                  <a:pt x="1719581" y="1969793"/>
                </a:moveTo>
                <a:lnTo>
                  <a:pt x="1480331" y="1969793"/>
                </a:lnTo>
                <a:lnTo>
                  <a:pt x="1527588" y="1967745"/>
                </a:lnTo>
                <a:lnTo>
                  <a:pt x="1573797" y="1961717"/>
                </a:lnTo>
                <a:lnTo>
                  <a:pt x="1618784" y="1951880"/>
                </a:lnTo>
                <a:lnTo>
                  <a:pt x="1662378" y="1938407"/>
                </a:lnTo>
                <a:lnTo>
                  <a:pt x="1704407" y="1921471"/>
                </a:lnTo>
                <a:lnTo>
                  <a:pt x="1744697" y="1901243"/>
                </a:lnTo>
                <a:lnTo>
                  <a:pt x="1783079" y="1877896"/>
                </a:lnTo>
                <a:lnTo>
                  <a:pt x="1819379" y="1851603"/>
                </a:lnTo>
                <a:lnTo>
                  <a:pt x="1853424" y="1822535"/>
                </a:lnTo>
                <a:lnTo>
                  <a:pt x="1885045" y="1790866"/>
                </a:lnTo>
                <a:lnTo>
                  <a:pt x="1914067" y="1756766"/>
                </a:lnTo>
                <a:lnTo>
                  <a:pt x="1940401" y="1720275"/>
                </a:lnTo>
                <a:lnTo>
                  <a:pt x="1963629" y="1681969"/>
                </a:lnTo>
                <a:lnTo>
                  <a:pt x="1983826" y="1641615"/>
                </a:lnTo>
                <a:lnTo>
                  <a:pt x="2000736" y="1599520"/>
                </a:lnTo>
                <a:lnTo>
                  <a:pt x="2014187" y="1555858"/>
                </a:lnTo>
                <a:lnTo>
                  <a:pt x="2024009" y="1510801"/>
                </a:lnTo>
                <a:lnTo>
                  <a:pt x="2029939" y="1465201"/>
                </a:lnTo>
                <a:lnTo>
                  <a:pt x="2032073" y="1417188"/>
                </a:lnTo>
                <a:lnTo>
                  <a:pt x="2032073" y="600657"/>
                </a:lnTo>
                <a:lnTo>
                  <a:pt x="2030028" y="553325"/>
                </a:lnTo>
                <a:lnTo>
                  <a:pt x="2024009" y="507044"/>
                </a:lnTo>
                <a:lnTo>
                  <a:pt x="2014187" y="461987"/>
                </a:lnTo>
                <a:lnTo>
                  <a:pt x="2000736" y="418325"/>
                </a:lnTo>
                <a:lnTo>
                  <a:pt x="1983826" y="376231"/>
                </a:lnTo>
                <a:lnTo>
                  <a:pt x="1963629" y="335877"/>
                </a:lnTo>
                <a:lnTo>
                  <a:pt x="1940319" y="297435"/>
                </a:lnTo>
                <a:lnTo>
                  <a:pt x="1914067" y="261079"/>
                </a:lnTo>
                <a:lnTo>
                  <a:pt x="1885045" y="226980"/>
                </a:lnTo>
                <a:lnTo>
                  <a:pt x="1853424" y="195310"/>
                </a:lnTo>
                <a:lnTo>
                  <a:pt x="1819379" y="166242"/>
                </a:lnTo>
                <a:lnTo>
                  <a:pt x="1783079" y="139949"/>
                </a:lnTo>
                <a:lnTo>
                  <a:pt x="1744697" y="116602"/>
                </a:lnTo>
                <a:lnTo>
                  <a:pt x="1704407" y="96374"/>
                </a:lnTo>
                <a:lnTo>
                  <a:pt x="1662378" y="79438"/>
                </a:lnTo>
                <a:lnTo>
                  <a:pt x="1618784" y="65965"/>
                </a:lnTo>
                <a:lnTo>
                  <a:pt x="1573797" y="56128"/>
                </a:lnTo>
                <a:lnTo>
                  <a:pt x="1527588" y="50100"/>
                </a:lnTo>
                <a:lnTo>
                  <a:pt x="1480331" y="48052"/>
                </a:lnTo>
                <a:lnTo>
                  <a:pt x="1713365" y="48052"/>
                </a:lnTo>
                <a:lnTo>
                  <a:pt x="1775992" y="78686"/>
                </a:lnTo>
                <a:lnTo>
                  <a:pt x="1818292" y="105329"/>
                </a:lnTo>
                <a:lnTo>
                  <a:pt x="1858109" y="135259"/>
                </a:lnTo>
                <a:lnTo>
                  <a:pt x="1895262" y="168259"/>
                </a:lnTo>
                <a:lnTo>
                  <a:pt x="1929565" y="204112"/>
                </a:lnTo>
                <a:lnTo>
                  <a:pt x="1960836" y="242601"/>
                </a:lnTo>
                <a:lnTo>
                  <a:pt x="1988893" y="283510"/>
                </a:lnTo>
                <a:lnTo>
                  <a:pt x="2026921" y="315172"/>
                </a:lnTo>
                <a:lnTo>
                  <a:pt x="2062355" y="349758"/>
                </a:lnTo>
                <a:lnTo>
                  <a:pt x="2094977" y="387095"/>
                </a:lnTo>
                <a:lnTo>
                  <a:pt x="2107244" y="403641"/>
                </a:lnTo>
                <a:lnTo>
                  <a:pt x="2051264" y="403641"/>
                </a:lnTo>
                <a:lnTo>
                  <a:pt x="2064607" y="451318"/>
                </a:lnTo>
                <a:lnTo>
                  <a:pt x="2075252" y="500347"/>
                </a:lnTo>
                <a:lnTo>
                  <a:pt x="2082299" y="550277"/>
                </a:lnTo>
                <a:lnTo>
                  <a:pt x="2084848" y="600657"/>
                </a:lnTo>
                <a:lnTo>
                  <a:pt x="2084848" y="1417188"/>
                </a:lnTo>
                <a:lnTo>
                  <a:pt x="2083042" y="1464107"/>
                </a:lnTo>
                <a:lnTo>
                  <a:pt x="2077715" y="1510042"/>
                </a:lnTo>
                <a:lnTo>
                  <a:pt x="2069000" y="1554860"/>
                </a:lnTo>
                <a:lnTo>
                  <a:pt x="2057030" y="1598425"/>
                </a:lnTo>
                <a:lnTo>
                  <a:pt x="2041939" y="1640606"/>
                </a:lnTo>
                <a:lnTo>
                  <a:pt x="2023862" y="1681267"/>
                </a:lnTo>
                <a:lnTo>
                  <a:pt x="2002845" y="1720410"/>
                </a:lnTo>
                <a:lnTo>
                  <a:pt x="1979280" y="1757497"/>
                </a:lnTo>
                <a:lnTo>
                  <a:pt x="1953042" y="1792797"/>
                </a:lnTo>
                <a:lnTo>
                  <a:pt x="1924353" y="1826043"/>
                </a:lnTo>
                <a:lnTo>
                  <a:pt x="1893344" y="1857100"/>
                </a:lnTo>
                <a:lnTo>
                  <a:pt x="1860151" y="1885834"/>
                </a:lnTo>
                <a:lnTo>
                  <a:pt x="1824905" y="1912112"/>
                </a:lnTo>
                <a:lnTo>
                  <a:pt x="1787742" y="1935800"/>
                </a:lnTo>
                <a:lnTo>
                  <a:pt x="1748795" y="1956764"/>
                </a:lnTo>
                <a:lnTo>
                  <a:pt x="1719581" y="1969793"/>
                </a:lnTo>
                <a:close/>
              </a:path>
              <a:path w="2228850" h="2181225">
                <a:moveTo>
                  <a:pt x="1863514" y="2133172"/>
                </a:moveTo>
                <a:lnTo>
                  <a:pt x="1629061" y="2133172"/>
                </a:lnTo>
                <a:lnTo>
                  <a:pt x="1676357" y="2131124"/>
                </a:lnTo>
                <a:lnTo>
                  <a:pt x="1722676" y="2125096"/>
                </a:lnTo>
                <a:lnTo>
                  <a:pt x="1767836" y="2115259"/>
                </a:lnTo>
                <a:lnTo>
                  <a:pt x="1811657" y="2101786"/>
                </a:lnTo>
                <a:lnTo>
                  <a:pt x="1853959" y="2084850"/>
                </a:lnTo>
                <a:lnTo>
                  <a:pt x="1894561" y="2064622"/>
                </a:lnTo>
                <a:lnTo>
                  <a:pt x="1933283" y="2041275"/>
                </a:lnTo>
                <a:lnTo>
                  <a:pt x="1969944" y="2014982"/>
                </a:lnTo>
                <a:lnTo>
                  <a:pt x="2004365" y="1985914"/>
                </a:lnTo>
                <a:lnTo>
                  <a:pt x="2036363" y="1954244"/>
                </a:lnTo>
                <a:lnTo>
                  <a:pt x="2065760" y="1920145"/>
                </a:lnTo>
                <a:lnTo>
                  <a:pt x="2092456" y="1883654"/>
                </a:lnTo>
                <a:lnTo>
                  <a:pt x="2116025" y="1845347"/>
                </a:lnTo>
                <a:lnTo>
                  <a:pt x="2136532" y="1804993"/>
                </a:lnTo>
                <a:lnTo>
                  <a:pt x="2153716" y="1762899"/>
                </a:lnTo>
                <a:lnTo>
                  <a:pt x="2167395" y="1719237"/>
                </a:lnTo>
                <a:lnTo>
                  <a:pt x="2177389" y="1674180"/>
                </a:lnTo>
                <a:lnTo>
                  <a:pt x="2183518" y="1627899"/>
                </a:lnTo>
                <a:lnTo>
                  <a:pt x="2185601" y="1580567"/>
                </a:lnTo>
                <a:lnTo>
                  <a:pt x="2185601" y="764036"/>
                </a:lnTo>
                <a:lnTo>
                  <a:pt x="2183174" y="712482"/>
                </a:lnTo>
                <a:lnTo>
                  <a:pt x="2176080" y="662450"/>
                </a:lnTo>
                <a:lnTo>
                  <a:pt x="2164601" y="614106"/>
                </a:lnTo>
                <a:lnTo>
                  <a:pt x="2149018" y="567621"/>
                </a:lnTo>
                <a:lnTo>
                  <a:pt x="2129611" y="523163"/>
                </a:lnTo>
                <a:lnTo>
                  <a:pt x="2106663" y="480901"/>
                </a:lnTo>
                <a:lnTo>
                  <a:pt x="2080453" y="441004"/>
                </a:lnTo>
                <a:lnTo>
                  <a:pt x="2051264" y="403641"/>
                </a:lnTo>
                <a:lnTo>
                  <a:pt x="2107244" y="403641"/>
                </a:lnTo>
                <a:lnTo>
                  <a:pt x="2150921" y="469330"/>
                </a:lnTo>
                <a:lnTo>
                  <a:pt x="2173810" y="513881"/>
                </a:lnTo>
                <a:lnTo>
                  <a:pt x="2193023" y="560489"/>
                </a:lnTo>
                <a:lnTo>
                  <a:pt x="2208342" y="608982"/>
                </a:lnTo>
                <a:lnTo>
                  <a:pt x="2219553" y="659187"/>
                </a:lnTo>
                <a:lnTo>
                  <a:pt x="2226437" y="710929"/>
                </a:lnTo>
                <a:lnTo>
                  <a:pt x="2228780" y="764036"/>
                </a:lnTo>
                <a:lnTo>
                  <a:pt x="2228780" y="1580567"/>
                </a:lnTo>
                <a:lnTo>
                  <a:pt x="2226975" y="1627486"/>
                </a:lnTo>
                <a:lnTo>
                  <a:pt x="2221648" y="1673421"/>
                </a:lnTo>
                <a:lnTo>
                  <a:pt x="2212932" y="1718238"/>
                </a:lnTo>
                <a:lnTo>
                  <a:pt x="2200963" y="1761804"/>
                </a:lnTo>
                <a:lnTo>
                  <a:pt x="2185872" y="1803985"/>
                </a:lnTo>
                <a:lnTo>
                  <a:pt x="2167794" y="1844646"/>
                </a:lnTo>
                <a:lnTo>
                  <a:pt x="2146778" y="1883789"/>
                </a:lnTo>
                <a:lnTo>
                  <a:pt x="2123212" y="1920876"/>
                </a:lnTo>
                <a:lnTo>
                  <a:pt x="2096975" y="1956176"/>
                </a:lnTo>
                <a:lnTo>
                  <a:pt x="2068285" y="1989421"/>
                </a:lnTo>
                <a:lnTo>
                  <a:pt x="2037277" y="2020478"/>
                </a:lnTo>
                <a:lnTo>
                  <a:pt x="2004083" y="2049213"/>
                </a:lnTo>
                <a:lnTo>
                  <a:pt x="1968838" y="2075491"/>
                </a:lnTo>
                <a:lnTo>
                  <a:pt x="1931675" y="2099179"/>
                </a:lnTo>
                <a:lnTo>
                  <a:pt x="1892728" y="2120143"/>
                </a:lnTo>
                <a:lnTo>
                  <a:pt x="1863514" y="2133172"/>
                </a:lnTo>
                <a:close/>
              </a:path>
              <a:path w="2228850" h="2181225">
                <a:moveTo>
                  <a:pt x="1485128" y="2017846"/>
                </a:moveTo>
                <a:lnTo>
                  <a:pt x="604517" y="2017846"/>
                </a:lnTo>
                <a:lnTo>
                  <a:pt x="550935" y="2015577"/>
                </a:lnTo>
                <a:lnTo>
                  <a:pt x="499427" y="2008927"/>
                </a:lnTo>
                <a:lnTo>
                  <a:pt x="449760" y="1998125"/>
                </a:lnTo>
                <a:lnTo>
                  <a:pt x="401706" y="1983402"/>
                </a:lnTo>
                <a:lnTo>
                  <a:pt x="355033" y="1964988"/>
                </a:lnTo>
                <a:lnTo>
                  <a:pt x="530655" y="1964988"/>
                </a:lnTo>
                <a:lnTo>
                  <a:pt x="552461" y="1967783"/>
                </a:lnTo>
                <a:lnTo>
                  <a:pt x="599719" y="1969793"/>
                </a:lnTo>
                <a:lnTo>
                  <a:pt x="1719581" y="1969793"/>
                </a:lnTo>
                <a:lnTo>
                  <a:pt x="1708197" y="1974870"/>
                </a:lnTo>
                <a:lnTo>
                  <a:pt x="1666083" y="1989984"/>
                </a:lnTo>
                <a:lnTo>
                  <a:pt x="1622585" y="2001973"/>
                </a:lnTo>
                <a:lnTo>
                  <a:pt x="1577837" y="2010702"/>
                </a:lnTo>
                <a:lnTo>
                  <a:pt x="1531974" y="2016037"/>
                </a:lnTo>
                <a:lnTo>
                  <a:pt x="1485128" y="2017846"/>
                </a:lnTo>
                <a:close/>
              </a:path>
            </a:pathLst>
          </a:custGeom>
          <a:solidFill>
            <a:srgbClr val="2F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bg object 5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237037" y="386030"/>
            <a:ext cx="1419224" cy="1419224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909572" y="1064584"/>
            <a:ext cx="1933574" cy="981074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277963" y="478283"/>
            <a:ext cx="1381124" cy="904874"/>
          </a:xfrm>
          <a:prstGeom prst="rect">
            <a:avLst/>
          </a:prstGeom>
        </p:spPr>
      </p:pic>
      <p:sp>
        <p:nvSpPr>
          <p:cNvPr id="58" name="bg object 58"/>
          <p:cNvSpPr/>
          <p:nvPr/>
        </p:nvSpPr>
        <p:spPr>
          <a:xfrm>
            <a:off x="7968454" y="2333481"/>
            <a:ext cx="5080" cy="280670"/>
          </a:xfrm>
          <a:custGeom>
            <a:avLst/>
            <a:gdLst/>
            <a:ahLst/>
            <a:cxnLst/>
            <a:rect l="l" t="t" r="r" b="b"/>
            <a:pathLst>
              <a:path w="5079" h="280669">
                <a:moveTo>
                  <a:pt x="2264" y="-14287"/>
                </a:moveTo>
                <a:lnTo>
                  <a:pt x="2264" y="294503"/>
                </a:lnTo>
              </a:path>
            </a:pathLst>
          </a:custGeom>
          <a:ln w="33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bg object 5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916633" y="2613648"/>
            <a:ext cx="114562" cy="115094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894474" y="4309430"/>
            <a:ext cx="1304924" cy="9429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680" y="292608"/>
            <a:ext cx="8778240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80" y="1682496"/>
            <a:ext cx="877824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8652" y="595271"/>
            <a:ext cx="63182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b="1" spc="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spc="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b="1" spc="-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6644" y="5101487"/>
            <a:ext cx="678815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b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50" b="1" spc="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50" b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b="1" spc="6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5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50" b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b="1" spc="-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1774" y="571675"/>
            <a:ext cx="121539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b="1" spc="45" dirty="0">
                <a:solidFill>
                  <a:srgbClr val="FFFFFF"/>
                </a:solidFill>
                <a:latin typeface="Arial"/>
                <a:cs typeface="Arial"/>
              </a:rPr>
              <a:t>INSTALAÇÃO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4059" y="4282778"/>
            <a:ext cx="174434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50" dirty="0">
                <a:solidFill>
                  <a:srgbClr val="FFFFFF"/>
                </a:solidFill>
                <a:latin typeface="Arial"/>
                <a:cs typeface="Arial"/>
              </a:rPr>
              <a:t>DADOS</a:t>
            </a:r>
            <a:r>
              <a:rPr sz="165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55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165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45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444C201-2540-7740-A04B-5699A4D04F27}"/>
              </a:ext>
            </a:extLst>
          </p:cNvPr>
          <p:cNvSpPr txBox="1"/>
          <p:nvPr/>
        </p:nvSpPr>
        <p:spPr>
          <a:xfrm>
            <a:off x="0" y="6299537"/>
            <a:ext cx="50409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Elissandra Santos da Silva 
João Francisco Galliano de Oliveira
Mariana Pimentel Carmo 
Sergio Daniel de Carvalho Duenas 
Victor Heinrick Almeida de Oliveira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Personalizar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Emerald Simple Modern SWOT Research Graph</dc:title>
  <dc:creator>João Galliano</dc:creator>
  <cp:keywords>DAE6oMIFVoA,BAEaQ8m0Oik</cp:keywords>
  <cp:lastModifiedBy>Victor Henrick</cp:lastModifiedBy>
  <cp:revision>2</cp:revision>
  <dcterms:created xsi:type="dcterms:W3CDTF">2022-03-11T02:29:19Z</dcterms:created>
  <dcterms:modified xsi:type="dcterms:W3CDTF">2022-03-11T02:37:01Z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2022-03-11T00:00:00Z</vt:filetime>
  </property>
  <property fmtid="{D5CDD505-2E9C-101B-9397-08002B2CF9AE}" pid="3" name="Creator">
    <vt:lpwstr>Canva</vt:lpwstr>
  </property>
  <property fmtid="{D5CDD505-2E9C-101B-9397-08002B2CF9AE}" pid="4" name="LastSaved">
    <vt:filetime>2022-03-11T00:00:00Z</vt:filetime>
  </property>
</Properties>
</file>