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CF5F1-6616-420A-A164-5F8072EA84A9}" v="1283" dt="2022-06-08T14:33:41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75F6D-8DCB-050D-1DB4-2031EA437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1E12AB-44EB-3805-426B-CDC11B28F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A2DFA8-3271-4A51-7828-26D85E5C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ED-39B0-46EE-BE6A-0A9E7A5A7C8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FEAE2C-F979-164D-EB39-3A5CDB60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6781F9-F418-9AF2-DD35-F3993BE2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A3A6-1FDF-4B8A-ABE4-35E8941D3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07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A043D-104C-2798-A840-587DEEE3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42DED8-632F-9A66-AB36-B23E651D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5CC353-1299-E368-7693-9F49F7C1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ED-39B0-46EE-BE6A-0A9E7A5A7C8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4AA88E-5422-D945-160D-3A1A58AA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EAE869-0C99-124F-9A5D-2518DB7D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A3A6-1FDF-4B8A-ABE4-35E8941D3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9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AE707A-3278-EC31-DC01-42925AD1E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85762A-6B9C-CA8A-4AAB-7EAE5462D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4DACBF-734C-FFCD-6BDF-A14B0F61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ED-39B0-46EE-BE6A-0A9E7A5A7C8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FEA8A3-09B5-F458-4DEB-2E6443BF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975D0A-1F3C-DACB-B701-9039619A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A3A6-1FDF-4B8A-ABE4-35E8941D3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9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752BB-D7BF-EC00-B49F-800BDB4F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012EE-BF1C-D9E6-4715-3F0DDC3E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28B6E3-A987-6655-AD41-9D8ED4A1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ED-39B0-46EE-BE6A-0A9E7A5A7C8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C57C0E-766D-6704-03C9-D8913EDB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033680-96F6-5C1F-FF78-36A2B243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A3A6-1FDF-4B8A-ABE4-35E8941D3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62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6F840-1B79-A479-A955-7D9058A1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AD4DB3-4FAF-1139-AFBE-5349A7313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78649A-AAD3-2ED9-F349-A7BC52D5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ED-39B0-46EE-BE6A-0A9E7A5A7C8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C1268F-E73F-C059-EBEC-FE1E68F3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E8A1B-692E-1727-607D-D1975E2B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A3A6-1FDF-4B8A-ABE4-35E8941D3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04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D11B6-0D76-19A7-E984-4BEB24F2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07D9BB-FB8F-DBCC-D2C7-F1D2EB128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D344C0-6FA3-6886-47F5-BBAE4DEBE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4792BF-7F6A-E8EC-FBC6-99BE1343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ED-39B0-46EE-BE6A-0A9E7A5A7C8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19738F-4021-2D15-9953-8BE57278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7F4362-02AE-A349-480F-ADA43978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A3A6-1FDF-4B8A-ABE4-35E8941D3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0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BAFB6-90E6-5905-2706-86345B12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12052B-0425-4A75-DAAA-8250C150C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22F89-8281-FAED-65AA-CC03D4CF4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02B83B-E65F-8114-023F-BE17FF0AD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4CED07-68F4-82B6-FDF4-82E903A57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47ED08-B1A3-075B-8657-F273680E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ED-39B0-46EE-BE6A-0A9E7A5A7C8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C088E1-002A-EE9F-C29B-DA6FCE75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72F760-1C64-7127-8175-554E3EA7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A3A6-1FDF-4B8A-ABE4-35E8941D3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44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A6274-7372-5ED3-9488-542031E9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EFED5-30C4-CC4D-0A71-611723B2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ED-39B0-46EE-BE6A-0A9E7A5A7C8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870934-E9FD-F909-A1B2-8DA332DD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5236DD-B717-B986-EE82-999DE90B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A3A6-1FDF-4B8A-ABE4-35E8941D3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24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D278C0-FC31-21AB-06F1-0E0445C5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ED-39B0-46EE-BE6A-0A9E7A5A7C8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41282F-68FC-7554-C47A-7B5D90C3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E3F790-0B73-DE18-E56A-4158B267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A3A6-1FDF-4B8A-ABE4-35E8941D3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02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8D39-D702-E509-6FDE-57EC5998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A2B918-2920-11AE-B9CA-8BB1A28D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CF66F3-FF2B-522B-2575-86A6DD0F9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A22570-1F7A-136B-9781-52766927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ED-39B0-46EE-BE6A-0A9E7A5A7C8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3EEE6D-F101-7DD8-8C08-87B69DAA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A0AB0D-7A8C-88C8-4B73-41ADB0F5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A3A6-1FDF-4B8A-ABE4-35E8941D3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29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879CB-1A45-E83F-29B1-31D4478C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3FEECA-7DCC-51D3-B577-89966435F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2D821D-916E-F96F-2B62-D1DAA6DA1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74CB03-4267-E31F-5C25-CC1B7A82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ED-39B0-46EE-BE6A-0A9E7A5A7C8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344BD-EAF2-3844-670B-5E49112D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60BF6B-06C4-AB5B-84FD-1FCFDFBE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A3A6-1FDF-4B8A-ABE4-35E8941D3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36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26D0C5-44CE-9C16-C9EA-A1833A47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2A1935-F4C0-EAA5-A47A-71DCC64F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F6BA22-B176-B4C8-6769-2620C70E4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413ED-39B0-46EE-BE6A-0A9E7A5A7C8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32B28-015E-7D71-3926-0E01EBD18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BD944-7007-55DC-40DB-D9C31F658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CA3A6-1FDF-4B8A-ABE4-35E8941D3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75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velho, comida, gato, em pé&#10;&#10;Descrição gerada automaticamente">
            <a:extLst>
              <a:ext uri="{FF2B5EF4-FFF2-40B4-BE49-F238E27FC236}">
                <a16:creationId xmlns:a16="http://schemas.microsoft.com/office/drawing/2014/main" id="{00FCA431-ABD6-0FD8-A433-A69B27990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36729C-54F5-9893-AED0-437C47331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29005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Projeto Individual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1B2AC-9D41-48FD-CE74-285EC075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0426"/>
            <a:ext cx="9144000" cy="109839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Nossa Jornada</a:t>
            </a:r>
          </a:p>
        </p:txBody>
      </p:sp>
    </p:spTree>
    <p:extLst>
      <p:ext uri="{BB962C8B-B14F-4D97-AF65-F5344CB8AC3E}">
        <p14:creationId xmlns:p14="http://schemas.microsoft.com/office/powerpoint/2010/main" val="2525386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velho, comida, gato, em pé&#10;&#10;Descrição gerada automaticamente">
            <a:extLst>
              <a:ext uri="{FF2B5EF4-FFF2-40B4-BE49-F238E27FC236}">
                <a16:creationId xmlns:a16="http://schemas.microsoft.com/office/drawing/2014/main" id="{00FCA431-ABD6-0FD8-A433-A69B27990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-2" y="1"/>
            <a:ext cx="1219200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36729C-54F5-9893-AED0-437C47331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3863546" cy="95189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Contexto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1B2AC-9D41-48FD-CE74-285EC075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535" y="2006871"/>
            <a:ext cx="9144000" cy="3176421"/>
          </a:xfrm>
        </p:spPr>
        <p:txBody>
          <a:bodyPr>
            <a:normAutofit/>
          </a:bodyPr>
          <a:lstStyle/>
          <a:p>
            <a:pPr algn="l"/>
            <a:r>
              <a:rPr lang="pt-BR" sz="3600" dirty="0">
                <a:solidFill>
                  <a:srgbClr val="FFFFFF"/>
                </a:solidFill>
              </a:rPr>
              <a:t>Desde criança, me dou bem com as pessoas.</a:t>
            </a:r>
          </a:p>
          <a:p>
            <a:pPr algn="l"/>
            <a:r>
              <a:rPr lang="pt-BR" sz="3600" dirty="0">
                <a:solidFill>
                  <a:srgbClr val="FFFFFF"/>
                </a:solidFill>
              </a:rPr>
              <a:t>De 10 anos pra cá, percebi que as ideologias não ajudam.</a:t>
            </a:r>
          </a:p>
          <a:p>
            <a:pPr algn="l"/>
            <a:endParaRPr 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44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velho, comida, gato, em pé&#10;&#10;Descrição gerada automaticamente">
            <a:extLst>
              <a:ext uri="{FF2B5EF4-FFF2-40B4-BE49-F238E27FC236}">
                <a16:creationId xmlns:a16="http://schemas.microsoft.com/office/drawing/2014/main" id="{00FCA431-ABD6-0FD8-A433-A69B27990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36729C-54F5-9893-AED0-437C47331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989" y="98853"/>
            <a:ext cx="4003590" cy="109839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Valores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1B2AC-9D41-48FD-CE74-285EC075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535" y="2006871"/>
            <a:ext cx="11475308" cy="4455713"/>
          </a:xfrm>
        </p:spPr>
        <p:txBody>
          <a:bodyPr>
            <a:normAutofit/>
          </a:bodyPr>
          <a:lstStyle/>
          <a:p>
            <a:pPr algn="l"/>
            <a:r>
              <a:rPr lang="pt-BR" sz="3600" dirty="0">
                <a:solidFill>
                  <a:srgbClr val="FFFFFF"/>
                </a:solidFill>
              </a:rPr>
              <a:t>União.</a:t>
            </a:r>
          </a:p>
          <a:p>
            <a:pPr algn="l"/>
            <a:r>
              <a:rPr lang="pt-BR" sz="3600" dirty="0">
                <a:solidFill>
                  <a:srgbClr val="FFFFFF"/>
                </a:solidFill>
              </a:rPr>
              <a:t>Verdade.</a:t>
            </a:r>
          </a:p>
          <a:p>
            <a:pPr algn="l"/>
            <a:r>
              <a:rPr lang="pt-BR" sz="3600" dirty="0">
                <a:solidFill>
                  <a:srgbClr val="FFFFFF"/>
                </a:solidFill>
              </a:rPr>
              <a:t>Liberdade.</a:t>
            </a:r>
          </a:p>
          <a:p>
            <a:pPr algn="l"/>
            <a:endParaRPr 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53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velho, comida, gato, em pé&#10;&#10;Descrição gerada automaticamente">
            <a:extLst>
              <a:ext uri="{FF2B5EF4-FFF2-40B4-BE49-F238E27FC236}">
                <a16:creationId xmlns:a16="http://schemas.microsoft.com/office/drawing/2014/main" id="{00FCA431-ABD6-0FD8-A433-A69B27990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36729C-54F5-9893-AED0-437C47331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884"/>
            <a:ext cx="3169725" cy="109839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Desafio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1B2AC-9D41-48FD-CE74-285EC075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534" y="2006871"/>
            <a:ext cx="11005751" cy="3176421"/>
          </a:xfrm>
        </p:spPr>
        <p:txBody>
          <a:bodyPr>
            <a:normAutofit/>
          </a:bodyPr>
          <a:lstStyle/>
          <a:p>
            <a:pPr algn="l"/>
            <a:r>
              <a:rPr lang="pt-BR" sz="3600" dirty="0">
                <a:solidFill>
                  <a:srgbClr val="FFFFFF"/>
                </a:solidFill>
              </a:rPr>
              <a:t>O maior desafio é o </a:t>
            </a:r>
            <a:r>
              <a:rPr lang="pt-BR" sz="3600" dirty="0" err="1">
                <a:solidFill>
                  <a:srgbClr val="FFFFFF"/>
                </a:solidFill>
              </a:rPr>
              <a:t>backend</a:t>
            </a:r>
            <a:r>
              <a:rPr lang="pt-BR" sz="3600" dirty="0">
                <a:solidFill>
                  <a:srgbClr val="FFFFFF"/>
                </a:solidFill>
              </a:rPr>
              <a:t>. </a:t>
            </a:r>
          </a:p>
          <a:p>
            <a:pPr algn="l"/>
            <a:r>
              <a:rPr lang="pt-BR" sz="3600" dirty="0">
                <a:solidFill>
                  <a:srgbClr val="FFFFFF"/>
                </a:solidFill>
              </a:rPr>
              <a:t>Conhecimento de API.</a:t>
            </a:r>
          </a:p>
          <a:p>
            <a:pPr algn="l"/>
            <a:r>
              <a:rPr lang="pt-BR" sz="36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01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velho, comida, gato, em pé&#10;&#10;Descrição gerada automaticamente">
            <a:extLst>
              <a:ext uri="{FF2B5EF4-FFF2-40B4-BE49-F238E27FC236}">
                <a16:creationId xmlns:a16="http://schemas.microsoft.com/office/drawing/2014/main" id="{00FCA431-ABD6-0FD8-A433-A69B27990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0" y="-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36729C-54F5-9893-AED0-437C47331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024"/>
            <a:ext cx="3475392" cy="987150"/>
          </a:xfrm>
        </p:spPr>
        <p:txBody>
          <a:bodyPr>
            <a:normAutofit/>
          </a:bodyPr>
          <a:lstStyle/>
          <a:p>
            <a:r>
              <a:rPr lang="pt-BR" u="sng" dirty="0">
                <a:solidFill>
                  <a:srgbClr val="FFFFFF"/>
                </a:solidFill>
              </a:rPr>
              <a:t>Superação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1B2AC-9D41-48FD-CE74-285EC075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535" y="2006871"/>
            <a:ext cx="11697730" cy="3176421"/>
          </a:xfrm>
        </p:spPr>
        <p:txBody>
          <a:bodyPr>
            <a:normAutofit/>
          </a:bodyPr>
          <a:lstStyle/>
          <a:p>
            <a:pPr algn="l"/>
            <a:r>
              <a:rPr lang="pt-BR" sz="3600" dirty="0">
                <a:solidFill>
                  <a:srgbClr val="FFFFFF"/>
                </a:solidFill>
              </a:rPr>
              <a:t>A maior superação foi conseguir fazer o site.</a:t>
            </a:r>
          </a:p>
          <a:p>
            <a:pPr algn="l"/>
            <a:r>
              <a:rPr lang="pt-BR" sz="3600" dirty="0">
                <a:solidFill>
                  <a:srgbClr val="FFFFFF"/>
                </a:solidFill>
              </a:rPr>
              <a:t>Não acreditei, no início, que eu conseguiria entregar.</a:t>
            </a:r>
          </a:p>
          <a:p>
            <a:pPr algn="l"/>
            <a:r>
              <a:rPr lang="pt-BR" sz="3600" dirty="0">
                <a:solidFill>
                  <a:srgbClr val="FFFFFF"/>
                </a:solidFill>
              </a:rPr>
              <a:t>Um dia, a ideia veio.</a:t>
            </a:r>
          </a:p>
        </p:txBody>
      </p:sp>
    </p:spTree>
    <p:extLst>
      <p:ext uri="{BB962C8B-B14F-4D97-AF65-F5344CB8AC3E}">
        <p14:creationId xmlns:p14="http://schemas.microsoft.com/office/powerpoint/2010/main" val="1539667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velho, comida, gato, em pé&#10;&#10;Descrição gerada automaticamente">
            <a:extLst>
              <a:ext uri="{FF2B5EF4-FFF2-40B4-BE49-F238E27FC236}">
                <a16:creationId xmlns:a16="http://schemas.microsoft.com/office/drawing/2014/main" id="{00FCA431-ABD6-0FD8-A433-A69B27990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36729C-54F5-9893-AED0-437C47331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1761" y="1424533"/>
            <a:ext cx="6648477" cy="2004466"/>
          </a:xfrm>
        </p:spPr>
        <p:txBody>
          <a:bodyPr>
            <a:normAutofit/>
          </a:bodyPr>
          <a:lstStyle/>
          <a:p>
            <a:r>
              <a:rPr lang="pt-BR" u="sng" dirty="0">
                <a:solidFill>
                  <a:srgbClr val="FFFFFF"/>
                </a:solidFill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2020882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77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Projeto Individual</vt:lpstr>
      <vt:lpstr>Contexto</vt:lpstr>
      <vt:lpstr>Valores</vt:lpstr>
      <vt:lpstr>Desafio</vt:lpstr>
      <vt:lpstr>Superação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JOÃO FRANCISCO GALLIANO DE OLIVEIRA .</dc:creator>
  <cp:lastModifiedBy>JOÃO FRANCISCO GALLIANO DE OLIVEIRA .</cp:lastModifiedBy>
  <cp:revision>2</cp:revision>
  <dcterms:created xsi:type="dcterms:W3CDTF">2022-05-30T14:33:38Z</dcterms:created>
  <dcterms:modified xsi:type="dcterms:W3CDTF">2022-06-08T14:34:47Z</dcterms:modified>
</cp:coreProperties>
</file>