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59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1C2C1-77D6-4C49-A877-CEDD47070F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03FA39-7C24-4A0A-8E68-55A128CB2B32}">
      <dgm:prSet/>
      <dgm:spPr/>
      <dgm:t>
        <a:bodyPr/>
        <a:lstStyle/>
        <a:p>
          <a:r>
            <a:rPr lang="pt-BR"/>
            <a:t>SmartThings(Samsung)</a:t>
          </a:r>
          <a:endParaRPr lang="en-US"/>
        </a:p>
      </dgm:t>
    </dgm:pt>
    <dgm:pt modelId="{99EDAB6C-4CC9-4EC2-AE9D-5D572C0573FA}" type="parTrans" cxnId="{E5C144A2-1186-46DC-99C0-803203B51D60}">
      <dgm:prSet/>
      <dgm:spPr/>
      <dgm:t>
        <a:bodyPr/>
        <a:lstStyle/>
        <a:p>
          <a:endParaRPr lang="en-US"/>
        </a:p>
      </dgm:t>
    </dgm:pt>
    <dgm:pt modelId="{A05DC64F-08C1-4770-B9CF-208B42B1D230}" type="sibTrans" cxnId="{E5C144A2-1186-46DC-99C0-803203B51D60}">
      <dgm:prSet/>
      <dgm:spPr/>
      <dgm:t>
        <a:bodyPr/>
        <a:lstStyle/>
        <a:p>
          <a:endParaRPr lang="en-US"/>
        </a:p>
      </dgm:t>
    </dgm:pt>
    <dgm:pt modelId="{64A85633-640B-4447-9855-E44B23C7C353}">
      <dgm:prSet/>
      <dgm:spPr/>
      <dgm:t>
        <a:bodyPr/>
        <a:lstStyle/>
        <a:p>
          <a:r>
            <a:rPr lang="pt-BR"/>
            <a:t>Fitbit</a:t>
          </a:r>
          <a:endParaRPr lang="en-US"/>
        </a:p>
      </dgm:t>
    </dgm:pt>
    <dgm:pt modelId="{E117E460-C1E1-4280-B990-8A535EDCDFD7}" type="parTrans" cxnId="{56F5B74D-9C2F-464D-898F-43158F2D3F3A}">
      <dgm:prSet/>
      <dgm:spPr/>
      <dgm:t>
        <a:bodyPr/>
        <a:lstStyle/>
        <a:p>
          <a:endParaRPr lang="en-US"/>
        </a:p>
      </dgm:t>
    </dgm:pt>
    <dgm:pt modelId="{29152AEC-E08E-4755-A1D1-F0F79555255E}" type="sibTrans" cxnId="{56F5B74D-9C2F-464D-898F-43158F2D3F3A}">
      <dgm:prSet/>
      <dgm:spPr/>
      <dgm:t>
        <a:bodyPr/>
        <a:lstStyle/>
        <a:p>
          <a:endParaRPr lang="en-US"/>
        </a:p>
      </dgm:t>
    </dgm:pt>
    <dgm:pt modelId="{1A6740B7-D318-4C7E-BF9A-6FE9CA9607D3}">
      <dgm:prSet/>
      <dgm:spPr/>
      <dgm:t>
        <a:bodyPr/>
        <a:lstStyle/>
        <a:p>
          <a:r>
            <a:rPr lang="pt-BR"/>
            <a:t>Google Home</a:t>
          </a:r>
          <a:endParaRPr lang="en-US"/>
        </a:p>
      </dgm:t>
    </dgm:pt>
    <dgm:pt modelId="{2D29FC5A-DBA6-4D0F-A740-27DD2E54956A}" type="parTrans" cxnId="{59A48039-FA63-4550-9EF3-0528429E93C4}">
      <dgm:prSet/>
      <dgm:spPr/>
      <dgm:t>
        <a:bodyPr/>
        <a:lstStyle/>
        <a:p>
          <a:endParaRPr lang="en-US"/>
        </a:p>
      </dgm:t>
    </dgm:pt>
    <dgm:pt modelId="{2CE15E29-EAF5-4725-A5EA-EA71D0680A37}" type="sibTrans" cxnId="{59A48039-FA63-4550-9EF3-0528429E93C4}">
      <dgm:prSet/>
      <dgm:spPr/>
      <dgm:t>
        <a:bodyPr/>
        <a:lstStyle/>
        <a:p>
          <a:endParaRPr lang="en-US"/>
        </a:p>
      </dgm:t>
    </dgm:pt>
    <dgm:pt modelId="{67916E99-0D9D-48B9-BFB1-E410D7294FA7}" type="pres">
      <dgm:prSet presAssocID="{0E91C2C1-77D6-4C49-A877-CEDD47070FF6}" presName="linear" presStyleCnt="0">
        <dgm:presLayoutVars>
          <dgm:animLvl val="lvl"/>
          <dgm:resizeHandles val="exact"/>
        </dgm:presLayoutVars>
      </dgm:prSet>
      <dgm:spPr/>
    </dgm:pt>
    <dgm:pt modelId="{ADEC7DDD-B663-47F0-8095-DCF998E65DE0}" type="pres">
      <dgm:prSet presAssocID="{2003FA39-7C24-4A0A-8E68-55A128CB2B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791B4E-B37C-4F57-A091-84DA5DC93108}" type="pres">
      <dgm:prSet presAssocID="{A05DC64F-08C1-4770-B9CF-208B42B1D230}" presName="spacer" presStyleCnt="0"/>
      <dgm:spPr/>
    </dgm:pt>
    <dgm:pt modelId="{E7B4F3BC-8D20-4130-A5FA-889D117E5BCD}" type="pres">
      <dgm:prSet presAssocID="{64A85633-640B-4447-9855-E44B23C7C3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49B2AB-3705-458B-8954-E4A13655FE63}" type="pres">
      <dgm:prSet presAssocID="{29152AEC-E08E-4755-A1D1-F0F79555255E}" presName="spacer" presStyleCnt="0"/>
      <dgm:spPr/>
    </dgm:pt>
    <dgm:pt modelId="{54261879-E5BA-4247-A8E3-D3E8B95B25F6}" type="pres">
      <dgm:prSet presAssocID="{1A6740B7-D318-4C7E-BF9A-6FE9CA9607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A48039-FA63-4550-9EF3-0528429E93C4}" srcId="{0E91C2C1-77D6-4C49-A877-CEDD47070FF6}" destId="{1A6740B7-D318-4C7E-BF9A-6FE9CA9607D3}" srcOrd="2" destOrd="0" parTransId="{2D29FC5A-DBA6-4D0F-A740-27DD2E54956A}" sibTransId="{2CE15E29-EAF5-4725-A5EA-EA71D0680A37}"/>
    <dgm:cxn modelId="{56F5B74D-9C2F-464D-898F-43158F2D3F3A}" srcId="{0E91C2C1-77D6-4C49-A877-CEDD47070FF6}" destId="{64A85633-640B-4447-9855-E44B23C7C353}" srcOrd="1" destOrd="0" parTransId="{E117E460-C1E1-4280-B990-8A535EDCDFD7}" sibTransId="{29152AEC-E08E-4755-A1D1-F0F79555255E}"/>
    <dgm:cxn modelId="{67B9FA88-809B-429E-B395-932D146FBC6E}" type="presOf" srcId="{64A85633-640B-4447-9855-E44B23C7C353}" destId="{E7B4F3BC-8D20-4130-A5FA-889D117E5BCD}" srcOrd="0" destOrd="0" presId="urn:microsoft.com/office/officeart/2005/8/layout/vList2"/>
    <dgm:cxn modelId="{E5C144A2-1186-46DC-99C0-803203B51D60}" srcId="{0E91C2C1-77D6-4C49-A877-CEDD47070FF6}" destId="{2003FA39-7C24-4A0A-8E68-55A128CB2B32}" srcOrd="0" destOrd="0" parTransId="{99EDAB6C-4CC9-4EC2-AE9D-5D572C0573FA}" sibTransId="{A05DC64F-08C1-4770-B9CF-208B42B1D230}"/>
    <dgm:cxn modelId="{F82AC7AD-1130-46E3-B0E3-7493DC801A68}" type="presOf" srcId="{0E91C2C1-77D6-4C49-A877-CEDD47070FF6}" destId="{67916E99-0D9D-48B9-BFB1-E410D7294FA7}" srcOrd="0" destOrd="0" presId="urn:microsoft.com/office/officeart/2005/8/layout/vList2"/>
    <dgm:cxn modelId="{17B10AC8-7A2D-49F0-AE58-A795D0F51218}" type="presOf" srcId="{2003FA39-7C24-4A0A-8E68-55A128CB2B32}" destId="{ADEC7DDD-B663-47F0-8095-DCF998E65DE0}" srcOrd="0" destOrd="0" presId="urn:microsoft.com/office/officeart/2005/8/layout/vList2"/>
    <dgm:cxn modelId="{887828CE-CA9C-401D-BB9B-2D9A9CA9FE2A}" type="presOf" srcId="{1A6740B7-D318-4C7E-BF9A-6FE9CA9607D3}" destId="{54261879-E5BA-4247-A8E3-D3E8B95B25F6}" srcOrd="0" destOrd="0" presId="urn:microsoft.com/office/officeart/2005/8/layout/vList2"/>
    <dgm:cxn modelId="{835D32E7-E12D-4237-B811-8C711FCD2563}" type="presParOf" srcId="{67916E99-0D9D-48B9-BFB1-E410D7294FA7}" destId="{ADEC7DDD-B663-47F0-8095-DCF998E65DE0}" srcOrd="0" destOrd="0" presId="urn:microsoft.com/office/officeart/2005/8/layout/vList2"/>
    <dgm:cxn modelId="{EA93FDA4-4362-4EC1-A116-99D9D5A3FD38}" type="presParOf" srcId="{67916E99-0D9D-48B9-BFB1-E410D7294FA7}" destId="{12791B4E-B37C-4F57-A091-84DA5DC93108}" srcOrd="1" destOrd="0" presId="urn:microsoft.com/office/officeart/2005/8/layout/vList2"/>
    <dgm:cxn modelId="{9EC594D9-3875-4BC1-9558-0C0D14BC1F4E}" type="presParOf" srcId="{67916E99-0D9D-48B9-BFB1-E410D7294FA7}" destId="{E7B4F3BC-8D20-4130-A5FA-889D117E5BCD}" srcOrd="2" destOrd="0" presId="urn:microsoft.com/office/officeart/2005/8/layout/vList2"/>
    <dgm:cxn modelId="{85AB3C62-A1F3-472C-B7A1-59E8AEE1E502}" type="presParOf" srcId="{67916E99-0D9D-48B9-BFB1-E410D7294FA7}" destId="{2E49B2AB-3705-458B-8954-E4A13655FE63}" srcOrd="3" destOrd="0" presId="urn:microsoft.com/office/officeart/2005/8/layout/vList2"/>
    <dgm:cxn modelId="{F15F2A7E-1894-4F33-BD97-3D605DD22996}" type="presParOf" srcId="{67916E99-0D9D-48B9-BFB1-E410D7294FA7}" destId="{54261879-E5BA-4247-A8E3-D3E8B95B25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7D501-2AC8-4BBE-B02F-DAB10D203E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C5BB4C-087B-494E-9A31-DE1CF58737C4}">
      <dgm:prSet/>
      <dgm:spPr/>
      <dgm:t>
        <a:bodyPr/>
        <a:lstStyle/>
        <a:p>
          <a:r>
            <a:rPr lang="pt-BR"/>
            <a:t>Zapier</a:t>
          </a:r>
          <a:endParaRPr lang="en-US"/>
        </a:p>
      </dgm:t>
    </dgm:pt>
    <dgm:pt modelId="{0A01CF21-BD3D-4702-9A7E-C67CF13712A1}" type="parTrans" cxnId="{F4D43249-225D-42BB-BC86-E03D2146A770}">
      <dgm:prSet/>
      <dgm:spPr/>
      <dgm:t>
        <a:bodyPr/>
        <a:lstStyle/>
        <a:p>
          <a:endParaRPr lang="en-US"/>
        </a:p>
      </dgm:t>
    </dgm:pt>
    <dgm:pt modelId="{D9AA3C58-ECE5-493F-A1DD-FCA84647FBA3}" type="sibTrans" cxnId="{F4D43249-225D-42BB-BC86-E03D2146A770}">
      <dgm:prSet/>
      <dgm:spPr/>
      <dgm:t>
        <a:bodyPr/>
        <a:lstStyle/>
        <a:p>
          <a:endParaRPr lang="en-US"/>
        </a:p>
      </dgm:t>
    </dgm:pt>
    <dgm:pt modelId="{4C429892-09AA-4922-B92C-221F6D6C9235}">
      <dgm:prSet/>
      <dgm:spPr/>
      <dgm:t>
        <a:bodyPr/>
        <a:lstStyle/>
        <a:p>
          <a:r>
            <a:rPr lang="pt-BR"/>
            <a:t>Microsoft Power Automate</a:t>
          </a:r>
          <a:endParaRPr lang="en-US"/>
        </a:p>
      </dgm:t>
    </dgm:pt>
    <dgm:pt modelId="{E612FA89-040B-4CDB-A99C-E872F2489098}" type="parTrans" cxnId="{716C6168-B516-43FC-A0CD-E9C6AB8B72BB}">
      <dgm:prSet/>
      <dgm:spPr/>
      <dgm:t>
        <a:bodyPr/>
        <a:lstStyle/>
        <a:p>
          <a:endParaRPr lang="en-US"/>
        </a:p>
      </dgm:t>
    </dgm:pt>
    <dgm:pt modelId="{6BF1D33B-4F53-4406-B2CF-C174985FD989}" type="sibTrans" cxnId="{716C6168-B516-43FC-A0CD-E9C6AB8B72BB}">
      <dgm:prSet/>
      <dgm:spPr/>
      <dgm:t>
        <a:bodyPr/>
        <a:lstStyle/>
        <a:p>
          <a:endParaRPr lang="en-US"/>
        </a:p>
      </dgm:t>
    </dgm:pt>
    <dgm:pt modelId="{78A7625B-DBD5-435D-B20B-E6C049199C6C}" type="pres">
      <dgm:prSet presAssocID="{AF07D501-2AC8-4BBE-B02F-DAB10D203EE7}" presName="linear" presStyleCnt="0">
        <dgm:presLayoutVars>
          <dgm:animLvl val="lvl"/>
          <dgm:resizeHandles val="exact"/>
        </dgm:presLayoutVars>
      </dgm:prSet>
      <dgm:spPr/>
    </dgm:pt>
    <dgm:pt modelId="{87FC3372-48F3-442D-BF22-C0147C9DEA07}" type="pres">
      <dgm:prSet presAssocID="{0CC5BB4C-087B-494E-9A31-DE1CF58737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2C9DA5-ABE6-415A-930E-34709B08715C}" type="pres">
      <dgm:prSet presAssocID="{D9AA3C58-ECE5-493F-A1DD-FCA84647FBA3}" presName="spacer" presStyleCnt="0"/>
      <dgm:spPr/>
    </dgm:pt>
    <dgm:pt modelId="{94092473-A8B8-4FA0-BA78-554ED81475F0}" type="pres">
      <dgm:prSet presAssocID="{4C429892-09AA-4922-B92C-221F6D6C92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F85C25-3388-4B7F-B3DD-134EE1421A35}" type="presOf" srcId="{0CC5BB4C-087B-494E-9A31-DE1CF58737C4}" destId="{87FC3372-48F3-442D-BF22-C0147C9DEA07}" srcOrd="0" destOrd="0" presId="urn:microsoft.com/office/officeart/2005/8/layout/vList2"/>
    <dgm:cxn modelId="{05FBC447-8D88-4DB2-9405-C38F05523CC7}" type="presOf" srcId="{AF07D501-2AC8-4BBE-B02F-DAB10D203EE7}" destId="{78A7625B-DBD5-435D-B20B-E6C049199C6C}" srcOrd="0" destOrd="0" presId="urn:microsoft.com/office/officeart/2005/8/layout/vList2"/>
    <dgm:cxn modelId="{54992D68-CA45-4041-9678-6CFF8BDCB450}" type="presOf" srcId="{4C429892-09AA-4922-B92C-221F6D6C9235}" destId="{94092473-A8B8-4FA0-BA78-554ED81475F0}" srcOrd="0" destOrd="0" presId="urn:microsoft.com/office/officeart/2005/8/layout/vList2"/>
    <dgm:cxn modelId="{716C6168-B516-43FC-A0CD-E9C6AB8B72BB}" srcId="{AF07D501-2AC8-4BBE-B02F-DAB10D203EE7}" destId="{4C429892-09AA-4922-B92C-221F6D6C9235}" srcOrd="1" destOrd="0" parTransId="{E612FA89-040B-4CDB-A99C-E872F2489098}" sibTransId="{6BF1D33B-4F53-4406-B2CF-C174985FD989}"/>
    <dgm:cxn modelId="{F4D43249-225D-42BB-BC86-E03D2146A770}" srcId="{AF07D501-2AC8-4BBE-B02F-DAB10D203EE7}" destId="{0CC5BB4C-087B-494E-9A31-DE1CF58737C4}" srcOrd="0" destOrd="0" parTransId="{0A01CF21-BD3D-4702-9A7E-C67CF13712A1}" sibTransId="{D9AA3C58-ECE5-493F-A1DD-FCA84647FBA3}"/>
    <dgm:cxn modelId="{3E21376B-DECE-44D1-B9BF-EDD00F83460F}" type="presParOf" srcId="{78A7625B-DBD5-435D-B20B-E6C049199C6C}" destId="{87FC3372-48F3-442D-BF22-C0147C9DEA07}" srcOrd="0" destOrd="0" presId="urn:microsoft.com/office/officeart/2005/8/layout/vList2"/>
    <dgm:cxn modelId="{C7C10232-85B0-4CF8-B247-4EB57B01C960}" type="presParOf" srcId="{78A7625B-DBD5-435D-B20B-E6C049199C6C}" destId="{D52C9DA5-ABE6-415A-930E-34709B08715C}" srcOrd="1" destOrd="0" presId="urn:microsoft.com/office/officeart/2005/8/layout/vList2"/>
    <dgm:cxn modelId="{3BBBCA9D-256B-4F4F-AC2B-C82686A17E97}" type="presParOf" srcId="{78A7625B-DBD5-435D-B20B-E6C049199C6C}" destId="{94092473-A8B8-4FA0-BA78-554ED81475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C7DDD-B663-47F0-8095-DCF998E65DE0}">
      <dsp:nvSpPr>
        <dsp:cNvPr id="0" name=""/>
        <dsp:cNvSpPr/>
      </dsp:nvSpPr>
      <dsp:spPr>
        <a:xfrm>
          <a:off x="0" y="1474987"/>
          <a:ext cx="4828172" cy="83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SmartThings(Samsung)</a:t>
          </a:r>
          <a:endParaRPr lang="en-US" sz="3400" kern="1200"/>
        </a:p>
      </dsp:txBody>
      <dsp:txXfrm>
        <a:off x="40780" y="1515767"/>
        <a:ext cx="4746612" cy="753820"/>
      </dsp:txXfrm>
    </dsp:sp>
    <dsp:sp modelId="{E7B4F3BC-8D20-4130-A5FA-889D117E5BCD}">
      <dsp:nvSpPr>
        <dsp:cNvPr id="0" name=""/>
        <dsp:cNvSpPr/>
      </dsp:nvSpPr>
      <dsp:spPr>
        <a:xfrm>
          <a:off x="0" y="2408287"/>
          <a:ext cx="4828172" cy="8353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Fitbit</a:t>
          </a:r>
          <a:endParaRPr lang="en-US" sz="3400" kern="1200"/>
        </a:p>
      </dsp:txBody>
      <dsp:txXfrm>
        <a:off x="40780" y="2449067"/>
        <a:ext cx="4746612" cy="753820"/>
      </dsp:txXfrm>
    </dsp:sp>
    <dsp:sp modelId="{54261879-E5BA-4247-A8E3-D3E8B95B25F6}">
      <dsp:nvSpPr>
        <dsp:cNvPr id="0" name=""/>
        <dsp:cNvSpPr/>
      </dsp:nvSpPr>
      <dsp:spPr>
        <a:xfrm>
          <a:off x="0" y="3341587"/>
          <a:ext cx="4828172" cy="8353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Google Home</a:t>
          </a:r>
          <a:endParaRPr lang="en-US" sz="3400" kern="1200"/>
        </a:p>
      </dsp:txBody>
      <dsp:txXfrm>
        <a:off x="40780" y="3382367"/>
        <a:ext cx="4746612" cy="753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C3372-48F3-442D-BF22-C0147C9DEA07}">
      <dsp:nvSpPr>
        <dsp:cNvPr id="0" name=""/>
        <dsp:cNvSpPr/>
      </dsp:nvSpPr>
      <dsp:spPr>
        <a:xfrm>
          <a:off x="0" y="46575"/>
          <a:ext cx="4828172" cy="27088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Zapier</a:t>
          </a:r>
          <a:endParaRPr lang="en-US" sz="4900" kern="1200"/>
        </a:p>
      </dsp:txBody>
      <dsp:txXfrm>
        <a:off x="132235" y="178810"/>
        <a:ext cx="4563702" cy="2444372"/>
      </dsp:txXfrm>
    </dsp:sp>
    <dsp:sp modelId="{94092473-A8B8-4FA0-BA78-554ED81475F0}">
      <dsp:nvSpPr>
        <dsp:cNvPr id="0" name=""/>
        <dsp:cNvSpPr/>
      </dsp:nvSpPr>
      <dsp:spPr>
        <a:xfrm>
          <a:off x="0" y="2896537"/>
          <a:ext cx="4828172" cy="2708842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Microsoft Power Automate</a:t>
          </a:r>
          <a:endParaRPr lang="en-US" sz="4900" kern="1200"/>
        </a:p>
      </dsp:txBody>
      <dsp:txXfrm>
        <a:off x="132235" y="3028772"/>
        <a:ext cx="4563702" cy="244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B45F-76C5-3CCD-2952-4F7ED1EE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C6D50-5163-E23A-C1A0-F9AFD923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D4CCC-2143-1047-450F-0B4DA23B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8642D-7927-897F-5E57-BDF5263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B8CAC-988A-E987-54ED-69CCC341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9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A4472-9804-6A07-E47B-4276D8F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A472D-20A1-A940-48E5-F6B6851A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6F349-524C-C4D6-5FC2-05CB669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A5635-65CB-B78F-2ADB-050300FB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B6F49-3829-E9AD-5ABE-7687389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7A71EF-54E9-72AB-FB73-D9F0997A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ED4999-E545-4865-E9A0-4C4FC39C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41B1A-A154-0617-512D-848C82B6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069A8-0325-227A-B974-DE1AEB9E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A9081-EEB1-8192-BC6B-ADF097CE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C98B-38E9-CAF2-35D9-F558942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E46CB-CDCA-3CBB-BA2F-43066A33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BD2A9-E66C-BB79-0A55-B77DAB3B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D5518-1C49-1CEF-C29D-FECDDDB0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71D03-3B5E-956B-57B0-72CF7D6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50A3-8FFB-2EF2-D39F-51DC237A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93439-966F-B582-57B2-2E99FF98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EA506-06DD-27F2-F3E9-897C0808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591E28-5238-00D2-D087-2740778B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5C3C5-6B48-416E-F40C-6443C0D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B55D7-2A0B-3128-F5D8-BEB62ECA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8554B-8876-CDB3-3250-46DF72D5F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C3664-6454-61B3-7269-8B9ED658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0F4B1-819F-EFAD-4B4B-438D3E61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22277C-C88C-4400-F409-2AC1DE39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7F2DD4-A40F-A306-E77E-86A01BD3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ACD9-8262-627B-FA04-36FF8D01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C1EC5-D58B-1419-AA9A-7C213B2D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317E3-63AE-C8AF-7636-BE807CB3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8FB9B3-7704-526A-5BD8-BC796BED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2A366C-48D5-9B53-3631-DDDF55411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A46F51-BD85-CD39-D75F-6423FC96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6ABE4A-98EA-30A5-8D1F-AB322C8A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E8E4B3-DDEE-1ECC-5CBD-518902DF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93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6E959-9714-4BAF-13EC-9D3C8343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7231C8-CA2B-A218-08DA-51499BCE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352E5-AEFC-3E13-CD8F-BDB9C96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A831B1-A93F-4C04-F9E5-5FEECA4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15E091-725A-A483-F41A-74A79EA3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8B34A4-E187-FB90-C701-2A47D546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F41D83-8A7C-72FC-3035-8D975A88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98FEA-B947-3AB7-348C-11237F63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2817A-829F-7B06-C6FB-B4A41ABC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E057C-A42B-3B81-95BB-855C2F5B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9CD38D-08B6-AFD0-7852-F432F220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CEDB0-6662-E69C-186D-597B713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A11FC-5C23-445C-7F3B-698FAFE9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A7313-C2EE-4FC4-DA40-CB3792E0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AFD975-9271-3862-F073-3C6D6B080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448C1-1253-64C4-7240-6E4F0AF5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0F483B-F2E7-EA09-D12C-B2355ED5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B9E8B0-734E-A854-2615-34E4A3E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355C9F-6E31-C734-BDD1-201F4322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BE14BB-BE9F-2CA3-8E94-01B94EF1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F16E1D-7694-AACE-FACC-4200924B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AA8CF-DDC0-7906-A9EC-3BC45F0D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1C7F-1762-4BA9-A864-ED35A8477B3F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74248-695C-419C-5393-54936550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F5A39-3D04-B52B-F8D3-3D52DAD3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B7A68-48BD-4E01-BE11-94DB2BAA4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0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B0C76-D6DE-5FDB-BE21-C4B8778C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</a:rPr>
              <a:t>ATIVIDADES 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A3CCD-5997-C0C4-EE0E-A1F14836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Desenvolvimento de dispositivos moveis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0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2B219-9F52-70D8-9303-648E380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3000"/>
              <a:t>Exercício 4</a:t>
            </a:r>
            <a:br>
              <a:rPr lang="pt-BR" sz="3000"/>
            </a:br>
            <a:r>
              <a:rPr lang="pt-BR" sz="3000"/>
              <a:t>Pesquise maneiras de como resolver ou evitar os seguintes problemas de hardware:</a:t>
            </a:r>
          </a:p>
        </p:txBody>
      </p:sp>
      <p:pic>
        <p:nvPicPr>
          <p:cNvPr id="5" name="Picture 4" descr="Ponto de exclamação em uma tela de fundo amarela">
            <a:extLst>
              <a:ext uri="{FF2B5EF4-FFF2-40B4-BE49-F238E27FC236}">
                <a16:creationId xmlns:a16="http://schemas.microsoft.com/office/drawing/2014/main" id="{8BFE709B-8156-5A64-0DC9-E990BC088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C85D9039-9F68-277C-F3A7-C4D48839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1" dirty="0"/>
              <a:t>Alto consumo de energia</a:t>
            </a:r>
          </a:p>
          <a:p>
            <a:pPr marL="0" indent="0">
              <a:buNone/>
            </a:pPr>
            <a:r>
              <a:rPr lang="pt-BR" sz="2200" dirty="0"/>
              <a:t>-Otimização de código</a:t>
            </a:r>
          </a:p>
          <a:p>
            <a:pPr marL="0" indent="0">
              <a:buNone/>
            </a:pPr>
            <a:r>
              <a:rPr lang="pt-BR" sz="2200" dirty="0"/>
              <a:t>-controle de atualizações em segundo plano</a:t>
            </a:r>
          </a:p>
          <a:p>
            <a:pPr marL="0" indent="0">
              <a:buNone/>
            </a:pPr>
            <a:r>
              <a:rPr lang="pt-BR" sz="2200" dirty="0"/>
              <a:t>-Gerenciamento eficiente de sensores</a:t>
            </a:r>
          </a:p>
        </p:txBody>
      </p:sp>
    </p:spTree>
    <p:extLst>
      <p:ext uri="{BB962C8B-B14F-4D97-AF65-F5344CB8AC3E}">
        <p14:creationId xmlns:p14="http://schemas.microsoft.com/office/powerpoint/2010/main" val="394088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85C3D-571D-42A7-C5AB-858AE68A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2800"/>
              <a:t>Exercício 4</a:t>
            </a:r>
            <a:br>
              <a:rPr lang="pt-BR" sz="2800"/>
            </a:br>
            <a:r>
              <a:rPr lang="pt-BR" sz="2800"/>
              <a:t>Pesquise maneiras de como resolver ou evitar os seguintes problemas de hardware:</a:t>
            </a:r>
          </a:p>
        </p:txBody>
      </p:sp>
      <p:pic>
        <p:nvPicPr>
          <p:cNvPr id="5" name="Picture 4" descr="Ponto de exclamação em uma tela de fundo amarela">
            <a:extLst>
              <a:ext uri="{FF2B5EF4-FFF2-40B4-BE49-F238E27FC236}">
                <a16:creationId xmlns:a16="http://schemas.microsoft.com/office/drawing/2014/main" id="{F5052668-72E1-0C7A-F8E0-982F40788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2" r="2059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23894-E798-A0A8-54D9-DBC9F203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pt-BR" sz="2000" b="1" dirty="0"/>
              <a:t>Alto consumo de memória</a:t>
            </a:r>
          </a:p>
          <a:p>
            <a:pPr marL="0" indent="0">
              <a:buNone/>
            </a:pPr>
            <a:r>
              <a:rPr lang="pt-BR" sz="2000" dirty="0"/>
              <a:t>- Otimização de alocação de memoria</a:t>
            </a:r>
          </a:p>
          <a:p>
            <a:pPr marL="0" indent="0">
              <a:buNone/>
            </a:pPr>
            <a:r>
              <a:rPr lang="pt-BR" sz="2000" dirty="0"/>
              <a:t>- Utilização de caches</a:t>
            </a:r>
          </a:p>
          <a:p>
            <a:pPr marL="0" indent="0">
              <a:buNone/>
            </a:pPr>
            <a:r>
              <a:rPr lang="pt-BR" sz="2000" dirty="0"/>
              <a:t>- Limites de processos em segundo plano</a:t>
            </a:r>
          </a:p>
          <a:p>
            <a:pPr marL="0" indent="0">
              <a:buNone/>
            </a:pPr>
            <a:r>
              <a:rPr lang="pt-BR" sz="2000" dirty="0"/>
              <a:t>- Uso de ferramentas de Perfis</a:t>
            </a:r>
          </a:p>
        </p:txBody>
      </p:sp>
    </p:spTree>
    <p:extLst>
      <p:ext uri="{BB962C8B-B14F-4D97-AF65-F5344CB8AC3E}">
        <p14:creationId xmlns:p14="http://schemas.microsoft.com/office/powerpoint/2010/main" val="425287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FC4256-ACB8-949F-2333-A6AC6E92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2800"/>
              <a:t>Exercício 4</a:t>
            </a:r>
            <a:br>
              <a:rPr lang="pt-BR" sz="2800"/>
            </a:br>
            <a:r>
              <a:rPr lang="pt-BR" sz="2800"/>
              <a:t>Pesquise maneiras de como resolver ou evitar os seguintes problemas de hardware:</a:t>
            </a:r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81563B58-1C26-FB28-FFCD-A7D15D089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75" r="130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2DD0C-6F93-E561-E147-979B012F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pt-BR" sz="2000" b="1" dirty="0"/>
              <a:t>Alto consumo de internet móvel</a:t>
            </a:r>
          </a:p>
          <a:p>
            <a:pPr marL="0" indent="0">
              <a:buNone/>
            </a:pPr>
            <a:r>
              <a:rPr lang="pt-BR" sz="2000" dirty="0"/>
              <a:t>-Compressão de dados</a:t>
            </a:r>
          </a:p>
          <a:p>
            <a:pPr marL="0" indent="0">
              <a:buNone/>
            </a:pPr>
            <a:r>
              <a:rPr lang="pt-BR" sz="2000" dirty="0"/>
              <a:t>-Download Incremental</a:t>
            </a:r>
          </a:p>
          <a:p>
            <a:pPr marL="0" indent="0">
              <a:buNone/>
            </a:pPr>
            <a:r>
              <a:rPr lang="pt-BR" sz="2000" dirty="0"/>
              <a:t>-Configurações de caches</a:t>
            </a:r>
          </a:p>
          <a:p>
            <a:pPr marL="0" indent="0">
              <a:buNone/>
            </a:pPr>
            <a:r>
              <a:rPr lang="pt-BR" sz="2000" dirty="0"/>
              <a:t>-Monitoramento de Rede</a:t>
            </a:r>
          </a:p>
        </p:txBody>
      </p:sp>
    </p:spTree>
    <p:extLst>
      <p:ext uri="{BB962C8B-B14F-4D97-AF65-F5344CB8AC3E}">
        <p14:creationId xmlns:p14="http://schemas.microsoft.com/office/powerpoint/2010/main" val="14575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DA87-AD75-49EA-1345-8B5F9826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2200"/>
              <a:t>Exercício 4</a:t>
            </a:r>
            <a:br>
              <a:rPr lang="pt-BR" sz="2200"/>
            </a:br>
            <a:r>
              <a:rPr lang="pt-BR" sz="2200"/>
              <a:t>Pesquise maneiras de como resolver ou evitar os seguintes problemas de hardware:</a:t>
            </a:r>
          </a:p>
        </p:txBody>
      </p:sp>
      <p:pic>
        <p:nvPicPr>
          <p:cNvPr id="13" name="Picture 4" descr="Captura superior de uma representação de redes com figuras de adesivo.">
            <a:extLst>
              <a:ext uri="{FF2B5EF4-FFF2-40B4-BE49-F238E27FC236}">
                <a16:creationId xmlns:a16="http://schemas.microsoft.com/office/drawing/2014/main" id="{9583EB03-0AD1-2885-CE3E-B14329394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2" r="1310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CE471-E060-AAB1-34A5-690FAFA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pt-BR" sz="2000" b="1" dirty="0"/>
              <a:t>Problemas de conectividade de internet</a:t>
            </a:r>
          </a:p>
          <a:p>
            <a:pPr marL="0" indent="0">
              <a:buNone/>
            </a:pPr>
            <a:r>
              <a:rPr lang="pt-BR" sz="2000" dirty="0"/>
              <a:t>-Tratamento de Exceções de Redes</a:t>
            </a:r>
          </a:p>
          <a:p>
            <a:pPr marL="0" indent="0">
              <a:buNone/>
            </a:pPr>
            <a:r>
              <a:rPr lang="pt-BR" sz="2000" dirty="0"/>
              <a:t>-Utilização de conectividade Assíncrona</a:t>
            </a:r>
          </a:p>
          <a:p>
            <a:pPr marL="0" indent="0">
              <a:buNone/>
            </a:pPr>
            <a:r>
              <a:rPr lang="pt-BR" sz="2000" dirty="0"/>
              <a:t>-Suporte a conexões instáveis</a:t>
            </a:r>
          </a:p>
          <a:p>
            <a:pPr marL="0" indent="0">
              <a:buNone/>
            </a:pPr>
            <a:r>
              <a:rPr lang="pt-BR" sz="2000" dirty="0"/>
              <a:t>-Feedbacks ao usuário </a:t>
            </a:r>
          </a:p>
        </p:txBody>
      </p:sp>
    </p:spTree>
    <p:extLst>
      <p:ext uri="{BB962C8B-B14F-4D97-AF65-F5344CB8AC3E}">
        <p14:creationId xmlns:p14="http://schemas.microsoft.com/office/powerpoint/2010/main" val="352060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B44D9B-63A0-A930-E0BE-F29E0550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Integrantes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FC4BA-2B1D-B36F-B661-FCF467A6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João Guilherme Gans</a:t>
            </a:r>
          </a:p>
          <a:p>
            <a:r>
              <a:rPr lang="pt-BR">
                <a:solidFill>
                  <a:schemeClr val="bg1"/>
                </a:solidFill>
              </a:rPr>
              <a:t>Bruna Porto de Lima</a:t>
            </a:r>
          </a:p>
          <a:p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81D68-E62E-6C00-A1BA-C76FF001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43" y="2628820"/>
            <a:ext cx="3469573" cy="29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6DA1E-C9D6-49B8-A5A6-D8A19269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Exercício 1 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interfaces mal projetadas para telas pequenas: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186F7-A4B6-998A-9251-31B72607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bg1">
                    <a:alpha val="80000"/>
                  </a:schemeClr>
                </a:solidFill>
              </a:rPr>
              <a:t>STEAM – interface muito pequena para grande quantidade de imagens presentes</a:t>
            </a:r>
          </a:p>
          <a:p>
            <a:endParaRPr lang="pt-BR" sz="2400">
              <a:solidFill>
                <a:schemeClr val="bg1">
                  <a:alpha val="80000"/>
                </a:schemeClr>
              </a:solidFill>
            </a:endParaRPr>
          </a:p>
          <a:p>
            <a:endParaRPr lang="pt-BR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DAAF45-901D-8016-06EF-28C462BA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08753"/>
            <a:ext cx="5260976" cy="28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F5D57-AFA3-8C07-3C38-97C42A66C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976CD-42B3-D93C-72F8-0C12BFBB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2700">
                <a:solidFill>
                  <a:schemeClr val="bg1"/>
                </a:solidFill>
              </a:rPr>
              <a:t>Exercício 1 </a:t>
            </a:r>
            <a:br>
              <a:rPr lang="pt-BR" sz="2700">
                <a:solidFill>
                  <a:schemeClr val="bg1"/>
                </a:solidFill>
              </a:rPr>
            </a:br>
            <a:r>
              <a:rPr lang="pt-BR" sz="2700">
                <a:solidFill>
                  <a:schemeClr val="bg1"/>
                </a:solidFill>
              </a:rPr>
              <a:t>interfaces mal projetadas para telas pequenas:</a:t>
            </a:r>
          </a:p>
        </p:txBody>
      </p:sp>
      <p:cxnSp>
        <p:nvCxnSpPr>
          <p:cNvPr id="58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1B9E5-524C-0729-452D-D6C91BFF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Epic Games store – ícones de jogos com tamanho muito grande, o que dificulta a mobilidade pelo app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Pouco conteúdo presente na interface, mas existe movimento da tela, o que torna um movimento travado.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3879E6A3-CC5C-6194-DE2A-9E714E7B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3291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2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0667F8-43BD-C10B-60DD-AB0B4BB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Exercício 1</a:t>
            </a:r>
            <a:br>
              <a:rPr lang="en-US" sz="2800" b="1">
                <a:solidFill>
                  <a:schemeClr val="bg1"/>
                </a:solidFill>
              </a:rPr>
            </a:br>
            <a:r>
              <a:rPr lang="en-US" sz="2800" b="1">
                <a:solidFill>
                  <a:schemeClr val="bg1"/>
                </a:solidFill>
              </a:rPr>
              <a:t>interfaces mal projetadas para mudança de orientação</a:t>
            </a:r>
            <a:r>
              <a:rPr lang="en-US" sz="280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1" name="Straight Connector 2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F4E38A0-7427-9D69-32C3-396A082A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Play store: Sua visualização horizontal se torna terrível para visualizar os apps.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2F426B-38AF-6B13-B954-476E4B4C3E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6077" y="3530916"/>
            <a:ext cx="5400473" cy="24302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484550-03E0-D6B5-4A23-4473492F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42107"/>
            <a:ext cx="2952739" cy="6525393"/>
          </a:xfrm>
          <a:prstGeom prst="rect">
            <a:avLst/>
          </a:prstGeom>
        </p:spPr>
      </p:pic>
      <p:cxnSp>
        <p:nvCxnSpPr>
          <p:cNvPr id="312" name="Straight Connector 22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291CB-1144-38A2-EA2B-A68A426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Exercício 1 </a:t>
            </a:r>
            <a:b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interfaces mal projetadas para tablets: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55ACF-D2B4-CB84-FA3A-77CC1D42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A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própria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interface de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muitos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tablets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possui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em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seu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teclado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devido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ao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tamanho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tela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do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aparelho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um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tamanho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muito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grande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teclas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tornando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digitação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muito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complicada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enquanto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se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segura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aparelho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4DEBF33-8993-AD27-FFBB-27BC2F449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5999" y="1469321"/>
            <a:ext cx="5260976" cy="38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1FFF6E-E46D-60C8-99F4-C25BA8EC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Exercício 2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realizem interações com outros dispositivos: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2C2508B-D928-650C-57A5-E6B4C9D9A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6050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4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5995BD-C917-147B-6C18-660B22E4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Exercício 2 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realizem interações com outros aplicativos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72F49E5-2D05-DFB8-E9D5-4875DE1BF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6474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21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E5145-61D2-C232-3B0D-275D96EB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3000"/>
              <a:t>Exercício 3</a:t>
            </a:r>
            <a:br>
              <a:rPr lang="pt-BR" sz="3000"/>
            </a:br>
            <a:r>
              <a:rPr lang="pt-BR" sz="3000"/>
              <a:t>Pesquise os tipos de armazenamento de dados disponíveis no Android.</a:t>
            </a:r>
          </a:p>
        </p:txBody>
      </p:sp>
      <p:pic>
        <p:nvPicPr>
          <p:cNvPr id="14" name="Picture 4" descr="Armazém ao ar livre">
            <a:extLst>
              <a:ext uri="{FF2B5EF4-FFF2-40B4-BE49-F238E27FC236}">
                <a16:creationId xmlns:a16="http://schemas.microsoft.com/office/drawing/2014/main" id="{096351FB-53C4-89EF-AD6E-141A0EE8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r="329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4E437-4E64-6E44-CAFB-C496D3E2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/>
              <a:t>Armazenamento Interno</a:t>
            </a:r>
          </a:p>
          <a:p>
            <a:r>
              <a:rPr lang="pt-BR" sz="2200"/>
              <a:t>Armazenamento Externo</a:t>
            </a:r>
          </a:p>
          <a:p>
            <a:r>
              <a:rPr lang="pt-BR" sz="2200"/>
              <a:t>Armazenamento em cache</a:t>
            </a:r>
          </a:p>
          <a:p>
            <a:r>
              <a:rPr lang="pt-BR" sz="2200"/>
              <a:t>Banco de dados SQLite</a:t>
            </a:r>
          </a:p>
        </p:txBody>
      </p:sp>
    </p:spTree>
    <p:extLst>
      <p:ext uri="{BB962C8B-B14F-4D97-AF65-F5344CB8AC3E}">
        <p14:creationId xmlns:p14="http://schemas.microsoft.com/office/powerpoint/2010/main" val="135923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4316B4D4634F97017794FB63AB13" ma:contentTypeVersion="8" ma:contentTypeDescription="Create a new document." ma:contentTypeScope="" ma:versionID="c891a8befc71862848694f27d56e7ed5">
  <xsd:schema xmlns:xsd="http://www.w3.org/2001/XMLSchema" xmlns:xs="http://www.w3.org/2001/XMLSchema" xmlns:p="http://schemas.microsoft.com/office/2006/metadata/properties" xmlns:ns3="0ab2efac-fc0d-4882-9d01-7283fcee9081" xmlns:ns4="fad89aa9-c398-45d7-93ca-b05bf45b14fb" targetNamespace="http://schemas.microsoft.com/office/2006/metadata/properties" ma:root="true" ma:fieldsID="8c34220cb13c4cef713872bfb90141f8" ns3:_="" ns4:_="">
    <xsd:import namespace="0ab2efac-fc0d-4882-9d01-7283fcee9081"/>
    <xsd:import namespace="fad89aa9-c398-45d7-93ca-b05bf45b14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2efac-fc0d-4882-9d01-7283fcee9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89aa9-c398-45d7-93ca-b05bf45b14f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b2efac-fc0d-4882-9d01-7283fcee9081" xsi:nil="true"/>
  </documentManagement>
</p:properties>
</file>

<file path=customXml/itemProps1.xml><?xml version="1.0" encoding="utf-8"?>
<ds:datastoreItem xmlns:ds="http://schemas.openxmlformats.org/officeDocument/2006/customXml" ds:itemID="{951739E0-6521-440F-AD4B-C8E655C14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2efac-fc0d-4882-9d01-7283fcee9081"/>
    <ds:schemaRef ds:uri="fad89aa9-c398-45d7-93ca-b05bf45b14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985EE2-020C-4D9D-BA64-796E9E67F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79A94-B7AD-4419-AAA0-BFBA37849B45}">
  <ds:schemaRefs>
    <ds:schemaRef ds:uri="http://purl.org/dc/elements/1.1/"/>
    <ds:schemaRef ds:uri="fad89aa9-c398-45d7-93ca-b05bf45b14fb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ab2efac-fc0d-4882-9d01-7283fcee908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ATIVIDADES AULA 01</vt:lpstr>
      <vt:lpstr>Integrantes </vt:lpstr>
      <vt:lpstr>Exercício 1  interfaces mal projetadas para telas pequenas:</vt:lpstr>
      <vt:lpstr>Exercício 1  interfaces mal projetadas para telas pequenas:</vt:lpstr>
      <vt:lpstr>Exercício 1 interfaces mal projetadas para mudança de orientação:</vt:lpstr>
      <vt:lpstr>Exercício 1  interfaces mal projetadas para tablets:</vt:lpstr>
      <vt:lpstr>Exercício 2 realizem interações com outros dispositivos:</vt:lpstr>
      <vt:lpstr>Exercício 2  realizem interações com outros aplicativos</vt:lpstr>
      <vt:lpstr>Exercício 3 Pesquise os tipos de armazenamento de dados disponíveis no Android.</vt:lpstr>
      <vt:lpstr>Exercício 4 Pesquise maneiras de como resolver ou evitar os seguintes problemas de hardware:</vt:lpstr>
      <vt:lpstr>Exercício 4 Pesquise maneiras de como resolver ou evitar os seguintes problemas de hardware:</vt:lpstr>
      <vt:lpstr>Exercício 4 Pesquise maneiras de como resolver ou evitar os seguintes problemas de hardware:</vt:lpstr>
      <vt:lpstr>Exercício 4 Pesquise maneiras de como resolver ou evitar os seguintes problemas de hardware: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AULA 01</dc:title>
  <dc:creator>JOAO GUILHERME GANS</dc:creator>
  <cp:lastModifiedBy>JOAO GUILHERME GANS</cp:lastModifiedBy>
  <cp:revision>2</cp:revision>
  <dcterms:created xsi:type="dcterms:W3CDTF">2024-03-02T01:04:07Z</dcterms:created>
  <dcterms:modified xsi:type="dcterms:W3CDTF">2024-03-08T22:05:42Z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0x010100F9024316B4D4634F97017794FB63AB13</vt:lpwstr>
  </property>
</Properties>
</file>