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57" r:id="rId5"/>
    <p:sldId id="259" r:id="rId6"/>
    <p:sldId id="256" r:id="rId7"/>
    <p:sldId id="263" r:id="rId8"/>
    <p:sldId id="262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41BD5-141A-49A4-A9B8-5ABE56A420BE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F440-723E-4699-9883-BD5B84E05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78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 é um motor/mecanismo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permite passar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variavéis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HTML permitindo assim dar render a paginas web dinâmicas.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49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considerada uma micro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pois não requer que seja usada em conjunto com outras bibliotecas/ferramentas específicas.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09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B250-46BB-43BB-9A61-0226D237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7469C-99D6-4A51-8C0A-8C40180B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230900-874B-4D87-97A2-F98BCFB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9D7797-1B11-458C-B5A2-F221D0C0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5DB8A0-F981-44B3-A86E-5F77EDEF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2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57BE-C9D6-4348-B6B9-17C0355C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AD45A0-01DE-4C13-A7C2-DA92AD03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86BD0-DAFF-4417-B6F6-F5F84AD1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C7FE45-BB60-4DCD-BCA5-C1A2DBD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DCA869-155B-437C-8171-7CDBB6DE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25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BE2729-DD69-4A0E-8DFA-64308381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9D07A2-3368-4486-A0E8-EF749D7F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7EE64D-D239-46DD-862A-C8C2782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3B3FC5-4EAE-4A2A-83B7-76EEB61E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99B082-C1DC-4805-AD19-6DB4FEC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5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40EC4-8015-4C25-A6D6-65A496FF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6AF3F6-2109-4DA7-8C39-CA6B9801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CB6D92-0FE6-4F3B-A422-6365422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B6CECE-B7B5-459F-8E01-586DE10A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5E0E1-C385-49B2-9BC1-39192083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EFD2-2EB7-491E-B9D7-C5F5601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A8A3C3-C29C-46FD-BE26-F17EF5AC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0DFA33-1A70-4F50-AA20-4278C0CE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60629D-441A-4E60-90C9-D810368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4F0196-7ECA-4820-AA60-170BA58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9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159A0-D8A6-44C7-BA93-331F8C8B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9CEE1E-E3D6-48C1-A5D6-4D9256BB7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8DD562E-9879-4145-B179-773A789E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90F8510-36BA-431F-A2C2-4A730755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F62472-B35B-46E0-B269-92C5F2E3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B7279B-2D07-4543-99EE-5C01D0CE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3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C4265-B27E-4BC4-9988-3A394A0F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22FAE2-F34E-4727-83CE-8568BAB0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E67C2DD-FC90-4B96-8A4A-69E4366B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7FF81C-19BA-4C9C-B454-76CE657F9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C38694-ACAD-43B9-91AB-A52263136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9F3A8D-B581-4502-B219-1718028C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34C615C-9C5C-4982-8E1B-1544E0A7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DA4841F-1544-4647-83BD-707F97E3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DAFE6-6876-49A9-A8BC-C17F4D5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D2C742-33D4-44BD-B4A8-95B9F797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FCD7D2B-20FD-4294-9484-54A495A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04AE69-D2BD-4A58-B365-339BA61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8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C1B419-B15F-4832-A0EA-7A78C3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6D6BB40-387A-41EC-B2BB-5D626033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ADF2D3-0247-4590-9056-F9DEA05C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7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B1839-4B6A-4CCB-BAEB-199A0C38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F2BEDF-F78A-4B89-ADB5-3B754571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588EC8-FD9F-4023-A532-7C27397B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C5D3F6-9A3F-4FE2-B9FB-59078E2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4A295F-E14D-44F3-A656-8BB9E9CD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FCA853-B085-4D34-8912-2604989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8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DB3B-C847-4C8B-9599-AEDC02CC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7F4EFFA-66DB-43F4-96A6-669EC40CE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BE7C64-2770-4475-ACB0-B6DC437A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CE3379-8680-47A9-8E1F-C3DDAD1D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2BD590-52D7-49AE-962A-B020E02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940331-7FDB-4CB8-A68E-0582E2E2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17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535C743-D5C8-4AE6-9042-514F165A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021FC5-ED48-459C-851B-CDFF3BD3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B6F622-FAC9-4CCF-AE1A-69868668F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9B16-5084-424A-81CC-3EAFCCB721D7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BDC15D-26BE-4E67-A044-E7285345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954637-F89B-43DB-B5B8-FFE5BFABB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5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29317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</a:t>
            </a:r>
          </a:p>
        </p:txBody>
      </p:sp>
    </p:spTree>
    <p:extLst>
      <p:ext uri="{BB962C8B-B14F-4D97-AF65-F5344CB8AC3E}">
        <p14:creationId xmlns:p14="http://schemas.microsoft.com/office/powerpoint/2010/main" val="10474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C1ACB56-8911-4890-BD65-9FA49190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18" y="753811"/>
            <a:ext cx="5244963" cy="1419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8EBF40B-9CE7-40B1-A66A-6C29C123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18" y="2355630"/>
            <a:ext cx="6067425" cy="42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CDADF0E-AF99-4EC8-A622-3983946D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62119"/>
            <a:ext cx="4300537" cy="33622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8DB6C5E-129E-4222-8569-A31480DB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9" y="2619288"/>
            <a:ext cx="2952750" cy="22479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5515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E8CF80-0F73-4A9F-A8D1-65499FDC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59" y="1308019"/>
            <a:ext cx="7153275" cy="19526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9956CE-5581-4A2A-8C5C-EB027C8B3B0A}"/>
              </a:ext>
            </a:extLst>
          </p:cNvPr>
          <p:cNvSpPr txBox="1"/>
          <p:nvPr/>
        </p:nvSpPr>
        <p:spPr>
          <a:xfrm>
            <a:off x="2500308" y="1007982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forms.html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BD5B34C-E368-4041-B5F3-BC7FC112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13" y="3560681"/>
            <a:ext cx="6440690" cy="258068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420E14-830C-43BE-860C-218709DFABD8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77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3557A8B-E2B2-4CD7-B104-081A4EE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3354720"/>
            <a:ext cx="2581275" cy="2466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E38FD6-F92D-4E69-8654-9B84686A2815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120B07D-5C64-452A-BABF-1592E5B9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88" y="1007982"/>
            <a:ext cx="6262822" cy="20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endParaRPr lang="pt-PT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50535E-1D07-4ED7-9CA2-A078F2CA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Web Framework</a:t>
            </a:r>
          </a:p>
          <a:p>
            <a:endParaRPr lang="pt-P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3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256A908-DD3C-4797-A0B4-132C63C8FF11}"/>
              </a:ext>
            </a:extLst>
          </p:cNvPr>
          <p:cNvSpPr txBox="1"/>
          <p:nvPr/>
        </p:nvSpPr>
        <p:spPr>
          <a:xfrm>
            <a:off x="1604126" y="867265"/>
            <a:ext cx="85673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Pros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Simples e fácil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Não requer nem faz uso de estrutura de ficheiros 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Suporta o motor de </a:t>
            </a:r>
            <a:r>
              <a:rPr lang="pt-PT" dirty="0" err="1"/>
              <a:t>templates</a:t>
            </a:r>
            <a:r>
              <a:rPr lang="pt-PT" dirty="0"/>
              <a:t> jinja2</a:t>
            </a:r>
            <a:br>
              <a:rPr lang="pt-PT" dirty="0"/>
            </a:b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DABBF8-874A-4F77-B1BB-05CB904AA6BD}"/>
              </a:ext>
            </a:extLst>
          </p:cNvPr>
          <p:cNvSpPr txBox="1"/>
          <p:nvPr/>
        </p:nvSpPr>
        <p:spPr>
          <a:xfrm>
            <a:off x="1604126" y="3482758"/>
            <a:ext cx="9396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Cons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Trata pedidos sequencialmente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Organização e segurança cai no programador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possui</a:t>
            </a:r>
            <a:r>
              <a:rPr lang="en-GB" dirty="0"/>
              <a:t> built in support para databases connection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55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E16412-6739-42A7-BC48-175E1B82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15" y="2038350"/>
            <a:ext cx="398897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05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110</Words>
  <Application>Microsoft Office PowerPoint</Application>
  <PresentationFormat>Ecrã Panorâmico</PresentationFormat>
  <Paragraphs>25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Jinja2</vt:lpstr>
      <vt:lpstr>Apresentação do PowerPoint</vt:lpstr>
      <vt:lpstr>Apresentação do PowerPoint</vt:lpstr>
      <vt:lpstr>Apresentação do PowerPoint</vt:lpstr>
      <vt:lpstr>Apresentação do PowerPoint</vt:lpstr>
      <vt:lpstr>Flask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Teixeira</dc:creator>
  <cp:lastModifiedBy>Sofia Teixeira</cp:lastModifiedBy>
  <cp:revision>10</cp:revision>
  <dcterms:created xsi:type="dcterms:W3CDTF">2021-05-09T15:11:53Z</dcterms:created>
  <dcterms:modified xsi:type="dcterms:W3CDTF">2021-05-09T16:57:13Z</dcterms:modified>
</cp:coreProperties>
</file>