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36F9F-11BA-4F79-9036-0384E4D83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74F6A9-5974-4F0E-8220-803AB031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65FB6D4-1F45-4230-82D0-966D55AC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3C25-8109-47AC-B3FF-702BC5D43E09}" type="datetimeFigureOut">
              <a:rPr lang="pt-PT" smtClean="0"/>
              <a:t>31/05/2020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E00C89-EA98-4C5B-A5DA-C53BA778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ADC337-5D6E-4B8A-8E3B-673C4855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CAB6-91EA-42AD-AFD2-16F09C1FF1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382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75F9A-F0E0-4C17-9395-A4B81268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7CEF6B7-324A-448D-9FF7-F6173BAB5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C9FFD5-726D-4408-B8EE-BC847FA6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3C25-8109-47AC-B3FF-702BC5D43E09}" type="datetimeFigureOut">
              <a:rPr lang="pt-PT" smtClean="0"/>
              <a:t>31/05/2020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368C0DD-C2E1-4FCE-AB6D-14330A71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D31B501-8199-4955-B058-80125147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CAB6-91EA-42AD-AFD2-16F09C1FF1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08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5CF74C-FB5E-4E8B-8CF8-08231D333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ECF2741-36D7-4BB0-8FED-6BD806328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BD08EB8-57AE-4538-A15B-C23C7322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3C25-8109-47AC-B3FF-702BC5D43E09}" type="datetimeFigureOut">
              <a:rPr lang="pt-PT" smtClean="0"/>
              <a:t>31/05/2020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5A4E30-26DC-4E33-B8BF-87D3AC97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3470450-136A-4BB3-A877-D05D3F8E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CAB6-91EA-42AD-AFD2-16F09C1FF1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323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D28CD-90F6-46FF-BE3D-83177278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B28BF3-885B-48F6-97A9-25A427AB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5DDF70-B25E-479A-9B59-5DC20566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3C25-8109-47AC-B3FF-702BC5D43E09}" type="datetimeFigureOut">
              <a:rPr lang="pt-PT" smtClean="0"/>
              <a:t>31/05/2020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8C40EDA-02D8-44D0-8BB1-945E1821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45B57A-59DE-4293-8F37-DCD3AEE8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CAB6-91EA-42AD-AFD2-16F09C1FF1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206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393D6-EFFB-4547-B38F-4B5C56BD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CB2588E-85A2-46B2-A4CB-DF6AAC5E5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4431B1-1E1A-4FC8-AA2D-3BAF1CBC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3C25-8109-47AC-B3FF-702BC5D43E09}" type="datetimeFigureOut">
              <a:rPr lang="pt-PT" smtClean="0"/>
              <a:t>31/05/2020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AFBE708-5A59-4D85-8DA8-67A3F332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FF3E57-13F7-450A-AC31-8F874FE9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CAB6-91EA-42AD-AFD2-16F09C1FF1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533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70BEC-E1EF-4E4B-8D02-51337E41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5D0A1A-928D-4115-9289-690505F37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3F6D56D-E182-4C7F-A154-1648BF17A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76568D0-1F3E-47D5-B993-EDCC3F73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3C25-8109-47AC-B3FF-702BC5D43E09}" type="datetimeFigureOut">
              <a:rPr lang="pt-PT" smtClean="0"/>
              <a:t>31/05/2020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5B8806C-A0FC-4FE5-B577-99242ABD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B4BA30C-C61F-4AFF-B73F-639C5DCE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CAB6-91EA-42AD-AFD2-16F09C1FF1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592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D637A-8ABF-4914-8F0B-AEA57B0D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FFDDA4A-C50A-48DB-946A-48DBF5117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0F86D7-C875-4873-902F-F40AB985F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804E703-E5A9-4D8E-955D-F814C5E66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B6F69D0-CD47-4D02-AD45-C151C4224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878C829-1675-4411-8FE8-B12C265F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3C25-8109-47AC-B3FF-702BC5D43E09}" type="datetimeFigureOut">
              <a:rPr lang="pt-PT" smtClean="0"/>
              <a:t>31/05/2020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CF3D2DA-A3C4-449E-B550-CD420FD5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72C02C0-FD73-4F60-8068-87990CB8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CAB6-91EA-42AD-AFD2-16F09C1FF1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417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920D6-65FB-429E-AB68-A767F3EC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D1B2495-0560-4CB0-B9B3-279B8816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3C25-8109-47AC-B3FF-702BC5D43E09}" type="datetimeFigureOut">
              <a:rPr lang="pt-PT" smtClean="0"/>
              <a:t>31/05/2020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6AB7190-FC1D-49A9-807C-3A57D603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7B429B6-C6BD-440D-8B09-59DDDE87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CAB6-91EA-42AD-AFD2-16F09C1FF1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94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69A1958-1691-4F47-8C39-5626C64E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3C25-8109-47AC-B3FF-702BC5D43E09}" type="datetimeFigureOut">
              <a:rPr lang="pt-PT" smtClean="0"/>
              <a:t>31/05/2020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5F89BB8-041F-4D49-9D63-136D7203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1FDB05F-2BA1-4820-9609-968A009F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CAB6-91EA-42AD-AFD2-16F09C1FF1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405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ED25-EF3C-40C9-8E04-D9EFEB7F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F5D74E-AA96-4979-8800-6EC47CCBC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8F0752D-3C90-4AFE-9AFE-17A1D7F7C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0F7E6F9-D193-40E9-8A29-F499A615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3C25-8109-47AC-B3FF-702BC5D43E09}" type="datetimeFigureOut">
              <a:rPr lang="pt-PT" smtClean="0"/>
              <a:t>31/05/2020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1F4CC0C-DB05-4BA5-B3AC-02451FEF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262DD3-3935-42AB-A7A1-9496DA40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CAB6-91EA-42AD-AFD2-16F09C1FF1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97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AB0F3-298E-456B-9151-D5258463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0058739-A410-44A2-8DDE-A37BFDD16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F1D9EA3-7523-4887-B6DD-6DA438649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0E9B11B-2907-4508-B4D9-F849ADB2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3C25-8109-47AC-B3FF-702BC5D43E09}" type="datetimeFigureOut">
              <a:rPr lang="pt-PT" smtClean="0"/>
              <a:t>31/05/2020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945911E-B32F-4B63-9E55-B4FB57DB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5EF5D37-B2AF-45BE-AD09-1A8EE873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CAB6-91EA-42AD-AFD2-16F09C1FF1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043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A02FAD9-0E32-4558-AD59-3F2EF06C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4B55148-49D3-4432-8C7E-2A6B01740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56B60F7-B965-48B7-96A4-5833828BE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C3C25-8109-47AC-B3FF-702BC5D43E09}" type="datetimeFigureOut">
              <a:rPr lang="pt-PT" smtClean="0"/>
              <a:t>31/05/2020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EB186F-C1F8-47BD-800F-13D6CC764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5C849E-1238-4CD9-A894-0EF57CAE6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CAB6-91EA-42AD-AFD2-16F09C1FF1E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39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3B97D2F-1D22-4DC9-A547-9B0B983DBAD7}"/>
              </a:ext>
            </a:extLst>
          </p:cNvPr>
          <p:cNvSpPr/>
          <p:nvPr/>
        </p:nvSpPr>
        <p:spPr>
          <a:xfrm>
            <a:off x="1781629" y="1269508"/>
            <a:ext cx="2876366" cy="2881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3BB6AD-6184-4C32-8869-A37A93AFEFBF}"/>
              </a:ext>
            </a:extLst>
          </p:cNvPr>
          <p:cNvSpPr txBox="1"/>
          <p:nvPr/>
        </p:nvSpPr>
        <p:spPr>
          <a:xfrm>
            <a:off x="1552997" y="11291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711C95-EE49-418E-A4BC-FBB3B2CF5725}"/>
              </a:ext>
            </a:extLst>
          </p:cNvPr>
          <p:cNvSpPr txBox="1"/>
          <p:nvPr/>
        </p:nvSpPr>
        <p:spPr>
          <a:xfrm>
            <a:off x="4526388" y="41373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D03243B-EC0A-49F3-8845-3AC6C6FD4FE7}"/>
              </a:ext>
            </a:extLst>
          </p:cNvPr>
          <p:cNvSpPr txBox="1"/>
          <p:nvPr/>
        </p:nvSpPr>
        <p:spPr>
          <a:xfrm>
            <a:off x="1357431" y="185033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0.75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1F8863-45E4-40AE-B966-B74BD3F1C4DE}"/>
              </a:ext>
            </a:extLst>
          </p:cNvPr>
          <p:cNvSpPr txBox="1"/>
          <p:nvPr/>
        </p:nvSpPr>
        <p:spPr>
          <a:xfrm>
            <a:off x="3706611" y="413588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0.75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B7D121-DBED-4265-844D-44F5E2409088}"/>
              </a:ext>
            </a:extLst>
          </p:cNvPr>
          <p:cNvSpPr txBox="1"/>
          <p:nvPr/>
        </p:nvSpPr>
        <p:spPr>
          <a:xfrm>
            <a:off x="1357431" y="257194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0.50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3CB1F4-4766-4A31-960A-0A62720BEFF2}"/>
              </a:ext>
            </a:extLst>
          </p:cNvPr>
          <p:cNvSpPr txBox="1"/>
          <p:nvPr/>
        </p:nvSpPr>
        <p:spPr>
          <a:xfrm>
            <a:off x="1362530" y="329354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0.25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165996-4EE8-4D1A-80B6-290349ABE233}"/>
              </a:ext>
            </a:extLst>
          </p:cNvPr>
          <p:cNvSpPr txBox="1"/>
          <p:nvPr/>
        </p:nvSpPr>
        <p:spPr>
          <a:xfrm>
            <a:off x="2247969" y="413368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0.25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5A9709-69F9-4E0D-91C4-786A65A3C7BD}"/>
              </a:ext>
            </a:extLst>
          </p:cNvPr>
          <p:cNvSpPr txBox="1"/>
          <p:nvPr/>
        </p:nvSpPr>
        <p:spPr>
          <a:xfrm>
            <a:off x="2977290" y="413368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0.50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55551B1-0175-4C8D-B9A8-0015BA1199C3}"/>
              </a:ext>
            </a:extLst>
          </p:cNvPr>
          <p:cNvSpPr txBox="1"/>
          <p:nvPr/>
        </p:nvSpPr>
        <p:spPr>
          <a:xfrm>
            <a:off x="1553906" y="41325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BB3824D-8F7D-441E-9C6C-C0C68484C684}"/>
              </a:ext>
            </a:extLst>
          </p:cNvPr>
          <p:cNvSpPr/>
          <p:nvPr/>
        </p:nvSpPr>
        <p:spPr>
          <a:xfrm>
            <a:off x="6096000" y="1275093"/>
            <a:ext cx="2876366" cy="2881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E2322AD-2A4C-4C19-922B-3D756761B686}"/>
              </a:ext>
            </a:extLst>
          </p:cNvPr>
          <p:cNvSpPr txBox="1"/>
          <p:nvPr/>
        </p:nvSpPr>
        <p:spPr>
          <a:xfrm>
            <a:off x="5867368" y="113476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72F7AE3-DE0E-45D2-B9FD-6FAA3B63C829}"/>
              </a:ext>
            </a:extLst>
          </p:cNvPr>
          <p:cNvSpPr txBox="1"/>
          <p:nvPr/>
        </p:nvSpPr>
        <p:spPr>
          <a:xfrm>
            <a:off x="8840759" y="41428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733B6A4-0744-4E82-A5E2-D8B8984B36CB}"/>
              </a:ext>
            </a:extLst>
          </p:cNvPr>
          <p:cNvSpPr txBox="1"/>
          <p:nvPr/>
        </p:nvSpPr>
        <p:spPr>
          <a:xfrm>
            <a:off x="5671802" y="185592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0.75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3F82BC7-F349-4A7F-8539-18C4982F8951}"/>
              </a:ext>
            </a:extLst>
          </p:cNvPr>
          <p:cNvSpPr txBox="1"/>
          <p:nvPr/>
        </p:nvSpPr>
        <p:spPr>
          <a:xfrm>
            <a:off x="8020982" y="414146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0.75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FA7704D-5484-4005-A443-EF3B9F47AE86}"/>
              </a:ext>
            </a:extLst>
          </p:cNvPr>
          <p:cNvSpPr txBox="1"/>
          <p:nvPr/>
        </p:nvSpPr>
        <p:spPr>
          <a:xfrm>
            <a:off x="5671802" y="257752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0.50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3DBA500-2C69-4339-87D8-8AC9B78DCA60}"/>
              </a:ext>
            </a:extLst>
          </p:cNvPr>
          <p:cNvSpPr txBox="1"/>
          <p:nvPr/>
        </p:nvSpPr>
        <p:spPr>
          <a:xfrm>
            <a:off x="5676901" y="329913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0.25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522B8FE-B96F-4397-A0F4-68AA73ED502A}"/>
              </a:ext>
            </a:extLst>
          </p:cNvPr>
          <p:cNvSpPr txBox="1"/>
          <p:nvPr/>
        </p:nvSpPr>
        <p:spPr>
          <a:xfrm>
            <a:off x="6562340" y="413927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0.25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B6692CA-17B0-4C13-8C44-3E7983CD2E6F}"/>
              </a:ext>
            </a:extLst>
          </p:cNvPr>
          <p:cNvSpPr txBox="1"/>
          <p:nvPr/>
        </p:nvSpPr>
        <p:spPr>
          <a:xfrm>
            <a:off x="7291661" y="413927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0.50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61E1748-56F6-45C5-912E-65F4DDDDBD30}"/>
              </a:ext>
            </a:extLst>
          </p:cNvPr>
          <p:cNvSpPr txBox="1"/>
          <p:nvPr/>
        </p:nvSpPr>
        <p:spPr>
          <a:xfrm>
            <a:off x="5868277" y="413816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</a:t>
            </a:r>
          </a:p>
        </p:txBody>
      </p: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CFA370B2-F870-4E36-97F8-AB444BBC3F33}"/>
              </a:ext>
            </a:extLst>
          </p:cNvPr>
          <p:cNvCxnSpPr/>
          <p:nvPr/>
        </p:nvCxnSpPr>
        <p:spPr>
          <a:xfrm>
            <a:off x="6817360" y="1269508"/>
            <a:ext cx="0" cy="2881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7DB858BD-3190-4CEF-9969-7B5E1DD03675}"/>
              </a:ext>
            </a:extLst>
          </p:cNvPr>
          <p:cNvCxnSpPr/>
          <p:nvPr/>
        </p:nvCxnSpPr>
        <p:spPr>
          <a:xfrm>
            <a:off x="7533640" y="1269508"/>
            <a:ext cx="0" cy="2881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9714EC60-4FFA-4C98-A7A9-3D584D42BE65}"/>
              </a:ext>
            </a:extLst>
          </p:cNvPr>
          <p:cNvCxnSpPr/>
          <p:nvPr/>
        </p:nvCxnSpPr>
        <p:spPr>
          <a:xfrm>
            <a:off x="8255000" y="1269508"/>
            <a:ext cx="0" cy="2881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CAD33815-A31C-4989-98F6-B40A55A82432}"/>
              </a:ext>
            </a:extLst>
          </p:cNvPr>
          <p:cNvCxnSpPr/>
          <p:nvPr/>
        </p:nvCxnSpPr>
        <p:spPr>
          <a:xfrm>
            <a:off x="7178040" y="1269508"/>
            <a:ext cx="0" cy="2881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63EC3831-0474-4D66-B6AC-F67E04CC8D62}"/>
              </a:ext>
            </a:extLst>
          </p:cNvPr>
          <p:cNvCxnSpPr/>
          <p:nvPr/>
        </p:nvCxnSpPr>
        <p:spPr>
          <a:xfrm>
            <a:off x="7894320" y="1269508"/>
            <a:ext cx="0" cy="2881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7991FB4F-DBA0-484F-9590-B39E0AA25A2D}"/>
              </a:ext>
            </a:extLst>
          </p:cNvPr>
          <p:cNvCxnSpPr/>
          <p:nvPr/>
        </p:nvCxnSpPr>
        <p:spPr>
          <a:xfrm>
            <a:off x="8615680" y="1269508"/>
            <a:ext cx="0" cy="2881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DA543CD2-5DDB-4D3C-922A-B8AFC9523090}"/>
              </a:ext>
            </a:extLst>
          </p:cNvPr>
          <p:cNvCxnSpPr/>
          <p:nvPr/>
        </p:nvCxnSpPr>
        <p:spPr>
          <a:xfrm>
            <a:off x="6456680" y="1269508"/>
            <a:ext cx="0" cy="2881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16F667CD-11F9-4C32-8872-D8E2E8FB1F25}"/>
              </a:ext>
            </a:extLst>
          </p:cNvPr>
          <p:cNvCxnSpPr/>
          <p:nvPr/>
        </p:nvCxnSpPr>
        <p:spPr>
          <a:xfrm>
            <a:off x="6096000" y="1991360"/>
            <a:ext cx="2875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D5B1376B-124F-4B5B-96B4-F6105C00E086}"/>
              </a:ext>
            </a:extLst>
          </p:cNvPr>
          <p:cNvCxnSpPr/>
          <p:nvPr/>
        </p:nvCxnSpPr>
        <p:spPr>
          <a:xfrm>
            <a:off x="6096000" y="2707640"/>
            <a:ext cx="2875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788FDCB6-6737-447A-A6F6-588526604A30}"/>
              </a:ext>
            </a:extLst>
          </p:cNvPr>
          <p:cNvCxnSpPr/>
          <p:nvPr/>
        </p:nvCxnSpPr>
        <p:spPr>
          <a:xfrm>
            <a:off x="6096000" y="3429000"/>
            <a:ext cx="2875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xão reta unidirecional 46">
            <a:extLst>
              <a:ext uri="{FF2B5EF4-FFF2-40B4-BE49-F238E27FC236}">
                <a16:creationId xmlns:a16="http://schemas.microsoft.com/office/drawing/2014/main" id="{E6AD0B56-BB6A-499F-8621-E795A62F80E6}"/>
              </a:ext>
            </a:extLst>
          </p:cNvPr>
          <p:cNvCxnSpPr>
            <a:cxnSpLocks/>
          </p:cNvCxnSpPr>
          <p:nvPr/>
        </p:nvCxnSpPr>
        <p:spPr>
          <a:xfrm>
            <a:off x="8246364" y="1194816"/>
            <a:ext cx="3870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92341C29-3A19-4D5B-9B5C-BEBB5A505A46}"/>
              </a:ext>
            </a:extLst>
          </p:cNvPr>
          <p:cNvSpPr txBox="1"/>
          <p:nvPr/>
        </p:nvSpPr>
        <p:spPr>
          <a:xfrm>
            <a:off x="8313564" y="975939"/>
            <a:ext cx="343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x</a:t>
            </a:r>
          </a:p>
        </p:txBody>
      </p:sp>
      <p:cxnSp>
        <p:nvCxnSpPr>
          <p:cNvPr id="49" name="Conexão reta unidirecional 48">
            <a:extLst>
              <a:ext uri="{FF2B5EF4-FFF2-40B4-BE49-F238E27FC236}">
                <a16:creationId xmlns:a16="http://schemas.microsoft.com/office/drawing/2014/main" id="{2520A1EF-0009-40FD-B029-54A3C4EE52AF}"/>
              </a:ext>
            </a:extLst>
          </p:cNvPr>
          <p:cNvCxnSpPr>
            <a:cxnSpLocks/>
          </p:cNvCxnSpPr>
          <p:nvPr/>
        </p:nvCxnSpPr>
        <p:spPr>
          <a:xfrm>
            <a:off x="9069324" y="1259614"/>
            <a:ext cx="0" cy="729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8296570-2A06-4FDF-B57C-2971098803F3}"/>
              </a:ext>
            </a:extLst>
          </p:cNvPr>
          <p:cNvSpPr txBox="1"/>
          <p:nvPr/>
        </p:nvSpPr>
        <p:spPr>
          <a:xfrm>
            <a:off x="9027577" y="1485724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19694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3B97D2F-1D22-4DC9-A547-9B0B983DBAD7}"/>
              </a:ext>
            </a:extLst>
          </p:cNvPr>
          <p:cNvSpPr/>
          <p:nvPr/>
        </p:nvSpPr>
        <p:spPr>
          <a:xfrm>
            <a:off x="1781629" y="1269508"/>
            <a:ext cx="2876366" cy="2887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DF5E1E96-5098-414A-9DC3-0FC334DC5E32}"/>
              </a:ext>
            </a:extLst>
          </p:cNvPr>
          <p:cNvCxnSpPr/>
          <p:nvPr/>
        </p:nvCxnSpPr>
        <p:spPr>
          <a:xfrm>
            <a:off x="1775533" y="3429000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765A455-B0EA-491C-A552-E6CC5BAD88AC}"/>
              </a:ext>
            </a:extLst>
          </p:cNvPr>
          <p:cNvSpPr txBox="1"/>
          <p:nvPr/>
        </p:nvSpPr>
        <p:spPr>
          <a:xfrm>
            <a:off x="1552997" y="11291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5C5E2F1-63A4-49C7-8DC8-995679E86FAD}"/>
              </a:ext>
            </a:extLst>
          </p:cNvPr>
          <p:cNvSpPr txBox="1"/>
          <p:nvPr/>
        </p:nvSpPr>
        <p:spPr>
          <a:xfrm>
            <a:off x="4526388" y="41373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EC817CB-3AA0-4A36-A8E8-A81CD9DE8784}"/>
              </a:ext>
            </a:extLst>
          </p:cNvPr>
          <p:cNvSpPr txBox="1"/>
          <p:nvPr/>
        </p:nvSpPr>
        <p:spPr>
          <a:xfrm>
            <a:off x="1357431" y="185033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0.75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E013F20-BB6D-4D56-A8AE-E90129BF0B98}"/>
              </a:ext>
            </a:extLst>
          </p:cNvPr>
          <p:cNvSpPr txBox="1"/>
          <p:nvPr/>
        </p:nvSpPr>
        <p:spPr>
          <a:xfrm>
            <a:off x="3706611" y="413588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0.75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32F6726-3875-4090-809F-53C0A92F6AF1}"/>
              </a:ext>
            </a:extLst>
          </p:cNvPr>
          <p:cNvSpPr txBox="1"/>
          <p:nvPr/>
        </p:nvSpPr>
        <p:spPr>
          <a:xfrm>
            <a:off x="1357431" y="257194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0.50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AEC2BC2-FCDB-415F-AC58-88D50941C778}"/>
              </a:ext>
            </a:extLst>
          </p:cNvPr>
          <p:cNvSpPr txBox="1"/>
          <p:nvPr/>
        </p:nvSpPr>
        <p:spPr>
          <a:xfrm>
            <a:off x="1362530" y="329354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0.25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8AFCD17-E9C1-4A13-842A-D9B864E9E90E}"/>
              </a:ext>
            </a:extLst>
          </p:cNvPr>
          <p:cNvSpPr txBox="1"/>
          <p:nvPr/>
        </p:nvSpPr>
        <p:spPr>
          <a:xfrm>
            <a:off x="2247969" y="413368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0.25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006A457-F403-42B9-9960-33530A0F8843}"/>
              </a:ext>
            </a:extLst>
          </p:cNvPr>
          <p:cNvSpPr txBox="1"/>
          <p:nvPr/>
        </p:nvSpPr>
        <p:spPr>
          <a:xfrm>
            <a:off x="2977290" y="413368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0.50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50FE427-3BE0-4B31-BC24-9101C17F9EB1}"/>
              </a:ext>
            </a:extLst>
          </p:cNvPr>
          <p:cNvSpPr txBox="1"/>
          <p:nvPr/>
        </p:nvSpPr>
        <p:spPr>
          <a:xfrm>
            <a:off x="1553906" y="41325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D3092C7-0994-4321-8EF1-02CDBCAC15DC}"/>
              </a:ext>
            </a:extLst>
          </p:cNvPr>
          <p:cNvSpPr/>
          <p:nvPr/>
        </p:nvSpPr>
        <p:spPr>
          <a:xfrm>
            <a:off x="6097703" y="1266576"/>
            <a:ext cx="2876366" cy="2887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D97ED7B2-90D0-4EB5-A0F8-32CD8B5CF42E}"/>
              </a:ext>
            </a:extLst>
          </p:cNvPr>
          <p:cNvCxnSpPr/>
          <p:nvPr/>
        </p:nvCxnSpPr>
        <p:spPr>
          <a:xfrm>
            <a:off x="6091607" y="3432164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A8FD68C-1581-4924-92CD-E6D909D2FE3D}"/>
              </a:ext>
            </a:extLst>
          </p:cNvPr>
          <p:cNvSpPr txBox="1"/>
          <p:nvPr/>
        </p:nvSpPr>
        <p:spPr>
          <a:xfrm>
            <a:off x="5869071" y="11262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1730EC9-BE39-4124-B68D-9F8375B11740}"/>
              </a:ext>
            </a:extLst>
          </p:cNvPr>
          <p:cNvSpPr txBox="1"/>
          <p:nvPr/>
        </p:nvSpPr>
        <p:spPr>
          <a:xfrm>
            <a:off x="8842462" y="41343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9CA22D9-7258-40CB-A7D3-8F89B4962223}"/>
              </a:ext>
            </a:extLst>
          </p:cNvPr>
          <p:cNvSpPr txBox="1"/>
          <p:nvPr/>
        </p:nvSpPr>
        <p:spPr>
          <a:xfrm>
            <a:off x="5673505" y="184740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0.75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9432085-AAB3-4776-B533-27716F8F5B3F}"/>
              </a:ext>
            </a:extLst>
          </p:cNvPr>
          <p:cNvSpPr txBox="1"/>
          <p:nvPr/>
        </p:nvSpPr>
        <p:spPr>
          <a:xfrm>
            <a:off x="8022685" y="413295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0.75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C4F57D2-D561-485C-B76B-F70E3C1C3A1A}"/>
              </a:ext>
            </a:extLst>
          </p:cNvPr>
          <p:cNvSpPr txBox="1"/>
          <p:nvPr/>
        </p:nvSpPr>
        <p:spPr>
          <a:xfrm>
            <a:off x="5673505" y="256901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0.50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ED9C8BF-E3BF-4243-94E7-0B449DE9005A}"/>
              </a:ext>
            </a:extLst>
          </p:cNvPr>
          <p:cNvSpPr txBox="1"/>
          <p:nvPr/>
        </p:nvSpPr>
        <p:spPr>
          <a:xfrm>
            <a:off x="5678604" y="329061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0.25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C74ABDA-41CF-4485-B652-8702985BD9A8}"/>
              </a:ext>
            </a:extLst>
          </p:cNvPr>
          <p:cNvSpPr txBox="1"/>
          <p:nvPr/>
        </p:nvSpPr>
        <p:spPr>
          <a:xfrm>
            <a:off x="6564043" y="413075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0.25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518318E-F3C6-4A5F-84A4-94AFC68B88BD}"/>
              </a:ext>
            </a:extLst>
          </p:cNvPr>
          <p:cNvSpPr txBox="1"/>
          <p:nvPr/>
        </p:nvSpPr>
        <p:spPr>
          <a:xfrm>
            <a:off x="7293364" y="413075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0.50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8A44B9-23FD-4B64-9E5E-00E5A5D840EE}"/>
              </a:ext>
            </a:extLst>
          </p:cNvPr>
          <p:cNvSpPr txBox="1"/>
          <p:nvPr/>
        </p:nvSpPr>
        <p:spPr>
          <a:xfrm>
            <a:off x="5869980" y="41296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</a:t>
            </a:r>
          </a:p>
        </p:txBody>
      </p: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C570C940-0FC4-4F0F-8481-68B2A1DDF9CF}"/>
              </a:ext>
            </a:extLst>
          </p:cNvPr>
          <p:cNvCxnSpPr/>
          <p:nvPr/>
        </p:nvCxnSpPr>
        <p:spPr>
          <a:xfrm>
            <a:off x="6815328" y="1266576"/>
            <a:ext cx="0" cy="2162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365CEC37-E463-4E18-936D-1E3D00C6E0E4}"/>
              </a:ext>
            </a:extLst>
          </p:cNvPr>
          <p:cNvCxnSpPr/>
          <p:nvPr/>
        </p:nvCxnSpPr>
        <p:spPr>
          <a:xfrm>
            <a:off x="7534656" y="1266576"/>
            <a:ext cx="0" cy="2162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5291B114-AA5E-41BE-9861-38D783635E34}"/>
              </a:ext>
            </a:extLst>
          </p:cNvPr>
          <p:cNvCxnSpPr/>
          <p:nvPr/>
        </p:nvCxnSpPr>
        <p:spPr>
          <a:xfrm>
            <a:off x="8253984" y="1266576"/>
            <a:ext cx="0" cy="2162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8B63C580-115C-478B-9884-D9652AA6ED9F}"/>
              </a:ext>
            </a:extLst>
          </p:cNvPr>
          <p:cNvCxnSpPr/>
          <p:nvPr/>
        </p:nvCxnSpPr>
        <p:spPr>
          <a:xfrm>
            <a:off x="6455664" y="1266576"/>
            <a:ext cx="0" cy="2162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7EA09870-1A5C-4773-8EBD-0E7D5AC87335}"/>
              </a:ext>
            </a:extLst>
          </p:cNvPr>
          <p:cNvCxnSpPr/>
          <p:nvPr/>
        </p:nvCxnSpPr>
        <p:spPr>
          <a:xfrm>
            <a:off x="7174992" y="1266576"/>
            <a:ext cx="0" cy="2162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3E1E1FE5-E508-482F-88EF-19E16D961099}"/>
              </a:ext>
            </a:extLst>
          </p:cNvPr>
          <p:cNvCxnSpPr/>
          <p:nvPr/>
        </p:nvCxnSpPr>
        <p:spPr>
          <a:xfrm>
            <a:off x="7894320" y="1266576"/>
            <a:ext cx="0" cy="2162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E0953A10-4FBB-4DE5-9EF9-5608449F6DDE}"/>
              </a:ext>
            </a:extLst>
          </p:cNvPr>
          <p:cNvCxnSpPr/>
          <p:nvPr/>
        </p:nvCxnSpPr>
        <p:spPr>
          <a:xfrm>
            <a:off x="8613648" y="1266576"/>
            <a:ext cx="0" cy="2162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91DC10D2-7277-483E-AD72-5FB381D95292}"/>
              </a:ext>
            </a:extLst>
          </p:cNvPr>
          <p:cNvCxnSpPr/>
          <p:nvPr/>
        </p:nvCxnSpPr>
        <p:spPr>
          <a:xfrm>
            <a:off x="6091607" y="1987296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7896A777-8609-4D20-8F6F-F62525708A92}"/>
              </a:ext>
            </a:extLst>
          </p:cNvPr>
          <p:cNvCxnSpPr/>
          <p:nvPr/>
        </p:nvCxnSpPr>
        <p:spPr>
          <a:xfrm>
            <a:off x="6091607" y="2706624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A6EB3C3E-12DD-43F5-8626-0E05F3013400}"/>
              </a:ext>
            </a:extLst>
          </p:cNvPr>
          <p:cNvCxnSpPr/>
          <p:nvPr/>
        </p:nvCxnSpPr>
        <p:spPr>
          <a:xfrm>
            <a:off x="6091607" y="2231136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xão reta 51">
            <a:extLst>
              <a:ext uri="{FF2B5EF4-FFF2-40B4-BE49-F238E27FC236}">
                <a16:creationId xmlns:a16="http://schemas.microsoft.com/office/drawing/2014/main" id="{F08F9907-60BB-44E8-A332-0D09685971FD}"/>
              </a:ext>
            </a:extLst>
          </p:cNvPr>
          <p:cNvCxnSpPr/>
          <p:nvPr/>
        </p:nvCxnSpPr>
        <p:spPr>
          <a:xfrm>
            <a:off x="6091607" y="2468880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xão reta 52">
            <a:extLst>
              <a:ext uri="{FF2B5EF4-FFF2-40B4-BE49-F238E27FC236}">
                <a16:creationId xmlns:a16="http://schemas.microsoft.com/office/drawing/2014/main" id="{4C927C8B-306E-4FDD-A6D6-05B21816A232}"/>
              </a:ext>
            </a:extLst>
          </p:cNvPr>
          <p:cNvCxnSpPr/>
          <p:nvPr/>
        </p:nvCxnSpPr>
        <p:spPr>
          <a:xfrm>
            <a:off x="6102450" y="1517904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685978C1-1743-4B2F-B1BC-9AAB070D537C}"/>
              </a:ext>
            </a:extLst>
          </p:cNvPr>
          <p:cNvCxnSpPr/>
          <p:nvPr/>
        </p:nvCxnSpPr>
        <p:spPr>
          <a:xfrm>
            <a:off x="6102450" y="1755648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xão reta 54">
            <a:extLst>
              <a:ext uri="{FF2B5EF4-FFF2-40B4-BE49-F238E27FC236}">
                <a16:creationId xmlns:a16="http://schemas.microsoft.com/office/drawing/2014/main" id="{CAC71FD6-8BA5-48FA-86B2-882AA5891B1F}"/>
              </a:ext>
            </a:extLst>
          </p:cNvPr>
          <p:cNvCxnSpPr/>
          <p:nvPr/>
        </p:nvCxnSpPr>
        <p:spPr>
          <a:xfrm>
            <a:off x="6091607" y="2950464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EAC1CD3B-E866-4FC1-8818-255A4C81AC49}"/>
              </a:ext>
            </a:extLst>
          </p:cNvPr>
          <p:cNvCxnSpPr/>
          <p:nvPr/>
        </p:nvCxnSpPr>
        <p:spPr>
          <a:xfrm>
            <a:off x="6091607" y="3188208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xão reta unidirecional 57">
            <a:extLst>
              <a:ext uri="{FF2B5EF4-FFF2-40B4-BE49-F238E27FC236}">
                <a16:creationId xmlns:a16="http://schemas.microsoft.com/office/drawing/2014/main" id="{8ED202E1-7D71-4D37-B764-0621596F62EF}"/>
              </a:ext>
            </a:extLst>
          </p:cNvPr>
          <p:cNvCxnSpPr>
            <a:cxnSpLocks/>
          </p:cNvCxnSpPr>
          <p:nvPr/>
        </p:nvCxnSpPr>
        <p:spPr>
          <a:xfrm>
            <a:off x="8246364" y="1194816"/>
            <a:ext cx="3870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xão reta unidirecional 59">
            <a:extLst>
              <a:ext uri="{FF2B5EF4-FFF2-40B4-BE49-F238E27FC236}">
                <a16:creationId xmlns:a16="http://schemas.microsoft.com/office/drawing/2014/main" id="{F567ED83-C765-4D14-BFFF-FD19F68AFE8B}"/>
              </a:ext>
            </a:extLst>
          </p:cNvPr>
          <p:cNvCxnSpPr>
            <a:cxnSpLocks/>
          </p:cNvCxnSpPr>
          <p:nvPr/>
        </p:nvCxnSpPr>
        <p:spPr>
          <a:xfrm>
            <a:off x="9069324" y="1259614"/>
            <a:ext cx="0" cy="258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0526BAC0-11F5-43D4-B765-1BC6443F55E6}"/>
              </a:ext>
            </a:extLst>
          </p:cNvPr>
          <p:cNvSpPr txBox="1"/>
          <p:nvPr/>
        </p:nvSpPr>
        <p:spPr>
          <a:xfrm>
            <a:off x="8313564" y="975939"/>
            <a:ext cx="343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x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9488F3E2-2BE1-4C01-B962-B0C6E199B148}"/>
              </a:ext>
            </a:extLst>
          </p:cNvPr>
          <p:cNvSpPr txBox="1"/>
          <p:nvPr/>
        </p:nvSpPr>
        <p:spPr>
          <a:xfrm>
            <a:off x="9035659" y="1250259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75356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3B97D2F-1D22-4DC9-A547-9B0B983DBAD7}"/>
              </a:ext>
            </a:extLst>
          </p:cNvPr>
          <p:cNvSpPr/>
          <p:nvPr/>
        </p:nvSpPr>
        <p:spPr>
          <a:xfrm>
            <a:off x="1781629" y="1269508"/>
            <a:ext cx="2876366" cy="2881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DF5E1E96-5098-414A-9DC3-0FC334DC5E32}"/>
              </a:ext>
            </a:extLst>
          </p:cNvPr>
          <p:cNvCxnSpPr/>
          <p:nvPr/>
        </p:nvCxnSpPr>
        <p:spPr>
          <a:xfrm>
            <a:off x="1775533" y="3429000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EA608216-805D-4797-BFF6-9D0AABA0DDE3}"/>
              </a:ext>
            </a:extLst>
          </p:cNvPr>
          <p:cNvCxnSpPr/>
          <p:nvPr/>
        </p:nvCxnSpPr>
        <p:spPr>
          <a:xfrm>
            <a:off x="1775533" y="1988598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993885D-D0B5-419A-A6BC-F3F308A634AD}"/>
              </a:ext>
            </a:extLst>
          </p:cNvPr>
          <p:cNvCxnSpPr/>
          <p:nvPr/>
        </p:nvCxnSpPr>
        <p:spPr>
          <a:xfrm>
            <a:off x="2494625" y="1988598"/>
            <a:ext cx="0" cy="144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D3FBAC9A-9079-4632-9E19-FB132B993C11}"/>
              </a:ext>
            </a:extLst>
          </p:cNvPr>
          <p:cNvCxnSpPr/>
          <p:nvPr/>
        </p:nvCxnSpPr>
        <p:spPr>
          <a:xfrm>
            <a:off x="3220049" y="1988598"/>
            <a:ext cx="0" cy="144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A49DD1B8-202E-473D-A5C7-F6A85EBF7F37}"/>
              </a:ext>
            </a:extLst>
          </p:cNvPr>
          <p:cNvCxnSpPr/>
          <p:nvPr/>
        </p:nvCxnSpPr>
        <p:spPr>
          <a:xfrm>
            <a:off x="3939377" y="1988598"/>
            <a:ext cx="0" cy="144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3E1E82B-C1AB-4D34-B236-7099F12CFF59}"/>
              </a:ext>
            </a:extLst>
          </p:cNvPr>
          <p:cNvSpPr txBox="1"/>
          <p:nvPr/>
        </p:nvSpPr>
        <p:spPr>
          <a:xfrm>
            <a:off x="1552997" y="11291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254E304-7338-4BEA-9185-F75073CA1F2F}"/>
              </a:ext>
            </a:extLst>
          </p:cNvPr>
          <p:cNvSpPr txBox="1"/>
          <p:nvPr/>
        </p:nvSpPr>
        <p:spPr>
          <a:xfrm>
            <a:off x="4526388" y="41373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1B6A438-B51D-44F0-B357-64413583A8D3}"/>
              </a:ext>
            </a:extLst>
          </p:cNvPr>
          <p:cNvSpPr txBox="1"/>
          <p:nvPr/>
        </p:nvSpPr>
        <p:spPr>
          <a:xfrm>
            <a:off x="1357431" y="185033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0.75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7FD5134-3D1F-4B28-88BC-6A7A5BED98EC}"/>
              </a:ext>
            </a:extLst>
          </p:cNvPr>
          <p:cNvSpPr txBox="1"/>
          <p:nvPr/>
        </p:nvSpPr>
        <p:spPr>
          <a:xfrm>
            <a:off x="3706611" y="413588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0.75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0A4C2D3-FC03-45F8-BCCC-5234E77C0CAE}"/>
              </a:ext>
            </a:extLst>
          </p:cNvPr>
          <p:cNvSpPr txBox="1"/>
          <p:nvPr/>
        </p:nvSpPr>
        <p:spPr>
          <a:xfrm>
            <a:off x="1357431" y="257194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0.50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F5E35F6-1B29-4C97-985A-1DBE68B0B7C1}"/>
              </a:ext>
            </a:extLst>
          </p:cNvPr>
          <p:cNvSpPr txBox="1"/>
          <p:nvPr/>
        </p:nvSpPr>
        <p:spPr>
          <a:xfrm>
            <a:off x="1362530" y="329354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0.25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BE7696A-B529-44A6-AA4B-4B541B526717}"/>
              </a:ext>
            </a:extLst>
          </p:cNvPr>
          <p:cNvSpPr txBox="1"/>
          <p:nvPr/>
        </p:nvSpPr>
        <p:spPr>
          <a:xfrm>
            <a:off x="2247969" y="413368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0.25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1CCC54-41CD-430D-B874-762BE2D278CA}"/>
              </a:ext>
            </a:extLst>
          </p:cNvPr>
          <p:cNvSpPr txBox="1"/>
          <p:nvPr/>
        </p:nvSpPr>
        <p:spPr>
          <a:xfrm>
            <a:off x="2977290" y="413368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0.50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D233C13-5A95-47A7-9629-EA534768B1BE}"/>
              </a:ext>
            </a:extLst>
          </p:cNvPr>
          <p:cNvSpPr txBox="1"/>
          <p:nvPr/>
        </p:nvSpPr>
        <p:spPr>
          <a:xfrm>
            <a:off x="1553906" y="41325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317D534-DDE7-43E1-8B8F-B12D4D192C84}"/>
              </a:ext>
            </a:extLst>
          </p:cNvPr>
          <p:cNvSpPr/>
          <p:nvPr/>
        </p:nvSpPr>
        <p:spPr>
          <a:xfrm>
            <a:off x="6096000" y="1270237"/>
            <a:ext cx="2876366" cy="2881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C03A39F8-30A2-4471-8F29-AA3DD0CD95B2}"/>
              </a:ext>
            </a:extLst>
          </p:cNvPr>
          <p:cNvCxnSpPr/>
          <p:nvPr/>
        </p:nvCxnSpPr>
        <p:spPr>
          <a:xfrm>
            <a:off x="6089904" y="3429729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FA524790-4D9C-49A6-B13F-9DF3FA8D1E4F}"/>
              </a:ext>
            </a:extLst>
          </p:cNvPr>
          <p:cNvCxnSpPr/>
          <p:nvPr/>
        </p:nvCxnSpPr>
        <p:spPr>
          <a:xfrm>
            <a:off x="6089904" y="1989327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5FB15E9-9873-45A3-9BA0-F0DADC17D771}"/>
              </a:ext>
            </a:extLst>
          </p:cNvPr>
          <p:cNvCxnSpPr/>
          <p:nvPr/>
        </p:nvCxnSpPr>
        <p:spPr>
          <a:xfrm>
            <a:off x="6815092" y="1989327"/>
            <a:ext cx="0" cy="144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69EEAB53-DF65-479A-B68E-C0D4267525A1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7534183" y="1270237"/>
            <a:ext cx="0" cy="2862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B5E9149C-85AC-448F-B306-C604DC84D991}"/>
              </a:ext>
            </a:extLst>
          </p:cNvPr>
          <p:cNvCxnSpPr/>
          <p:nvPr/>
        </p:nvCxnSpPr>
        <p:spPr>
          <a:xfrm>
            <a:off x="8253748" y="1989327"/>
            <a:ext cx="0" cy="144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BAA2354-82EC-4853-B991-555293861057}"/>
              </a:ext>
            </a:extLst>
          </p:cNvPr>
          <p:cNvSpPr txBox="1"/>
          <p:nvPr/>
        </p:nvSpPr>
        <p:spPr>
          <a:xfrm>
            <a:off x="5867368" y="11299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84DE97-E9DF-4348-9C34-2F409B5F2061}"/>
              </a:ext>
            </a:extLst>
          </p:cNvPr>
          <p:cNvSpPr txBox="1"/>
          <p:nvPr/>
        </p:nvSpPr>
        <p:spPr>
          <a:xfrm>
            <a:off x="8840759" y="41380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BC6D5EE-D90A-4BDA-9D8E-5CA148BD72A1}"/>
              </a:ext>
            </a:extLst>
          </p:cNvPr>
          <p:cNvSpPr txBox="1"/>
          <p:nvPr/>
        </p:nvSpPr>
        <p:spPr>
          <a:xfrm>
            <a:off x="5671802" y="185106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0.75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658A7E8-989D-48E4-BD0A-B1B6BBF640E1}"/>
              </a:ext>
            </a:extLst>
          </p:cNvPr>
          <p:cNvSpPr txBox="1"/>
          <p:nvPr/>
        </p:nvSpPr>
        <p:spPr>
          <a:xfrm>
            <a:off x="8020982" y="413661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0.75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0F37126-07F8-461E-A0A4-3B2D0416C138}"/>
              </a:ext>
            </a:extLst>
          </p:cNvPr>
          <p:cNvSpPr txBox="1"/>
          <p:nvPr/>
        </p:nvSpPr>
        <p:spPr>
          <a:xfrm>
            <a:off x="5671802" y="257267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0.50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CB65EB6-5851-43BA-A155-290F0BF60818}"/>
              </a:ext>
            </a:extLst>
          </p:cNvPr>
          <p:cNvSpPr txBox="1"/>
          <p:nvPr/>
        </p:nvSpPr>
        <p:spPr>
          <a:xfrm>
            <a:off x="5676901" y="329427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0.25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AC1D585-91E7-4F2D-8CD0-3325AA1ED3C3}"/>
              </a:ext>
            </a:extLst>
          </p:cNvPr>
          <p:cNvSpPr txBox="1"/>
          <p:nvPr/>
        </p:nvSpPr>
        <p:spPr>
          <a:xfrm>
            <a:off x="6562340" y="413441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0.25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F34C5E3-4B5B-461E-A0A5-5A62B0BD9EF9}"/>
              </a:ext>
            </a:extLst>
          </p:cNvPr>
          <p:cNvSpPr txBox="1"/>
          <p:nvPr/>
        </p:nvSpPr>
        <p:spPr>
          <a:xfrm>
            <a:off x="7291661" y="413441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0.50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F131037-132D-440D-8C84-CE3600E5DC29}"/>
              </a:ext>
            </a:extLst>
          </p:cNvPr>
          <p:cNvSpPr txBox="1"/>
          <p:nvPr/>
        </p:nvSpPr>
        <p:spPr>
          <a:xfrm>
            <a:off x="5868277" y="41333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</a:t>
            </a:r>
          </a:p>
        </p:txBody>
      </p: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F9A067FB-3291-41B0-BA09-E0F8F2B8C8A8}"/>
              </a:ext>
            </a:extLst>
          </p:cNvPr>
          <p:cNvCxnSpPr/>
          <p:nvPr/>
        </p:nvCxnSpPr>
        <p:spPr>
          <a:xfrm>
            <a:off x="6089904" y="2704305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B7EB422A-6173-4B88-93E9-2391E42B5120}"/>
              </a:ext>
            </a:extLst>
          </p:cNvPr>
          <p:cNvCxnSpPr/>
          <p:nvPr/>
        </p:nvCxnSpPr>
        <p:spPr>
          <a:xfrm>
            <a:off x="6096000" y="1626822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085E80E6-4D29-4E28-A943-4080A1825B61}"/>
              </a:ext>
            </a:extLst>
          </p:cNvPr>
          <p:cNvCxnSpPr/>
          <p:nvPr/>
        </p:nvCxnSpPr>
        <p:spPr>
          <a:xfrm>
            <a:off x="6098782" y="3792973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4066EA85-B5E7-43D3-8F70-D9FE07FAC8AE}"/>
              </a:ext>
            </a:extLst>
          </p:cNvPr>
          <p:cNvCxnSpPr/>
          <p:nvPr/>
        </p:nvCxnSpPr>
        <p:spPr>
          <a:xfrm>
            <a:off x="7180556" y="1988598"/>
            <a:ext cx="0" cy="144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DC22A561-9741-4EAA-A7EB-4D468328234D}"/>
              </a:ext>
            </a:extLst>
          </p:cNvPr>
          <p:cNvCxnSpPr/>
          <p:nvPr/>
        </p:nvCxnSpPr>
        <p:spPr>
          <a:xfrm>
            <a:off x="6452587" y="1988598"/>
            <a:ext cx="0" cy="144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6BB1AE79-B3A5-4EFA-B7DB-C15AB4B81305}"/>
              </a:ext>
            </a:extLst>
          </p:cNvPr>
          <p:cNvCxnSpPr/>
          <p:nvPr/>
        </p:nvCxnSpPr>
        <p:spPr>
          <a:xfrm>
            <a:off x="7899647" y="1988598"/>
            <a:ext cx="0" cy="144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443C86E6-6889-4505-B839-4723C2F9DA7E}"/>
              </a:ext>
            </a:extLst>
          </p:cNvPr>
          <p:cNvCxnSpPr/>
          <p:nvPr/>
        </p:nvCxnSpPr>
        <p:spPr>
          <a:xfrm>
            <a:off x="8609860" y="1988598"/>
            <a:ext cx="0" cy="144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633D7B82-32D8-47BC-A942-0AD7CB42B685}"/>
              </a:ext>
            </a:extLst>
          </p:cNvPr>
          <p:cNvCxnSpPr>
            <a:cxnSpLocks/>
          </p:cNvCxnSpPr>
          <p:nvPr/>
        </p:nvCxnSpPr>
        <p:spPr>
          <a:xfrm>
            <a:off x="7545843" y="1194816"/>
            <a:ext cx="14381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C577DA8-F6B3-4053-998C-AD250C69F50C}"/>
              </a:ext>
            </a:extLst>
          </p:cNvPr>
          <p:cNvSpPr txBox="1"/>
          <p:nvPr/>
        </p:nvSpPr>
        <p:spPr>
          <a:xfrm>
            <a:off x="8154097" y="983407"/>
            <a:ext cx="343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x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A64AC136-94D2-4DBC-8AC7-8C17B0FA5A23}"/>
              </a:ext>
            </a:extLst>
          </p:cNvPr>
          <p:cNvCxnSpPr/>
          <p:nvPr/>
        </p:nvCxnSpPr>
        <p:spPr>
          <a:xfrm>
            <a:off x="9037366" y="1633443"/>
            <a:ext cx="0" cy="3591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E201D62D-E0D3-4F8C-B2D9-295437CE1574}"/>
              </a:ext>
            </a:extLst>
          </p:cNvPr>
          <p:cNvCxnSpPr/>
          <p:nvPr/>
        </p:nvCxnSpPr>
        <p:spPr>
          <a:xfrm>
            <a:off x="9037366" y="2701407"/>
            <a:ext cx="0" cy="727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07B5DAC6-7EA0-40FB-B3AE-222A7CCF2DC9}"/>
              </a:ext>
            </a:extLst>
          </p:cNvPr>
          <p:cNvCxnSpPr>
            <a:cxnSpLocks/>
          </p:cNvCxnSpPr>
          <p:nvPr/>
        </p:nvCxnSpPr>
        <p:spPr>
          <a:xfrm>
            <a:off x="8249607" y="2648067"/>
            <a:ext cx="352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F361190-8E06-4256-BAD0-BE9A07296FC5}"/>
              </a:ext>
            </a:extLst>
          </p:cNvPr>
          <p:cNvSpPr txBox="1"/>
          <p:nvPr/>
        </p:nvSpPr>
        <p:spPr>
          <a:xfrm>
            <a:off x="8292384" y="2438491"/>
            <a:ext cx="343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w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22C64DB-656C-4092-9F4A-0701FC7B608F}"/>
              </a:ext>
            </a:extLst>
          </p:cNvPr>
          <p:cNvSpPr txBox="1"/>
          <p:nvPr/>
        </p:nvSpPr>
        <p:spPr>
          <a:xfrm>
            <a:off x="8983387" y="1672561"/>
            <a:ext cx="343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y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8AD56F2-BBE1-4748-8581-F8207A7F27F0}"/>
              </a:ext>
            </a:extLst>
          </p:cNvPr>
          <p:cNvSpPr txBox="1"/>
          <p:nvPr/>
        </p:nvSpPr>
        <p:spPr>
          <a:xfrm>
            <a:off x="8992928" y="2926810"/>
            <a:ext cx="343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64999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3B97D2F-1D22-4DC9-A547-9B0B983DBAD7}"/>
              </a:ext>
            </a:extLst>
          </p:cNvPr>
          <p:cNvSpPr/>
          <p:nvPr/>
        </p:nvSpPr>
        <p:spPr>
          <a:xfrm>
            <a:off x="1772751" y="1269508"/>
            <a:ext cx="2876366" cy="2881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DF5E1E96-5098-414A-9DC3-0FC334DC5E32}"/>
              </a:ext>
            </a:extLst>
          </p:cNvPr>
          <p:cNvCxnSpPr/>
          <p:nvPr/>
        </p:nvCxnSpPr>
        <p:spPr>
          <a:xfrm>
            <a:off x="1775533" y="3429000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EA608216-805D-4797-BFF6-9D0AABA0DDE3}"/>
              </a:ext>
            </a:extLst>
          </p:cNvPr>
          <p:cNvCxnSpPr/>
          <p:nvPr/>
        </p:nvCxnSpPr>
        <p:spPr>
          <a:xfrm>
            <a:off x="1775533" y="1988598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993885D-D0B5-419A-A6BC-F3F308A634AD}"/>
              </a:ext>
            </a:extLst>
          </p:cNvPr>
          <p:cNvCxnSpPr/>
          <p:nvPr/>
        </p:nvCxnSpPr>
        <p:spPr>
          <a:xfrm>
            <a:off x="2139518" y="1981206"/>
            <a:ext cx="0" cy="144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D3FBAC9A-9079-4632-9E19-FB132B993C11}"/>
              </a:ext>
            </a:extLst>
          </p:cNvPr>
          <p:cNvCxnSpPr/>
          <p:nvPr/>
        </p:nvCxnSpPr>
        <p:spPr>
          <a:xfrm>
            <a:off x="3211167" y="1988598"/>
            <a:ext cx="0" cy="144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A49DD1B8-202E-473D-A5C7-F6A85EBF7F37}"/>
              </a:ext>
            </a:extLst>
          </p:cNvPr>
          <p:cNvCxnSpPr/>
          <p:nvPr/>
        </p:nvCxnSpPr>
        <p:spPr>
          <a:xfrm>
            <a:off x="3575386" y="1988598"/>
            <a:ext cx="0" cy="144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3E1E82B-C1AB-4D34-B236-7099F12CFF59}"/>
              </a:ext>
            </a:extLst>
          </p:cNvPr>
          <p:cNvSpPr txBox="1"/>
          <p:nvPr/>
        </p:nvSpPr>
        <p:spPr>
          <a:xfrm>
            <a:off x="1552997" y="11291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254E304-7338-4BEA-9185-F75073CA1F2F}"/>
              </a:ext>
            </a:extLst>
          </p:cNvPr>
          <p:cNvSpPr txBox="1"/>
          <p:nvPr/>
        </p:nvSpPr>
        <p:spPr>
          <a:xfrm>
            <a:off x="4526388" y="41373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1B6A438-B51D-44F0-B357-64413583A8D3}"/>
              </a:ext>
            </a:extLst>
          </p:cNvPr>
          <p:cNvSpPr txBox="1"/>
          <p:nvPr/>
        </p:nvSpPr>
        <p:spPr>
          <a:xfrm>
            <a:off x="1357431" y="185033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0.75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7FD5134-3D1F-4B28-88BC-6A7A5BED98EC}"/>
              </a:ext>
            </a:extLst>
          </p:cNvPr>
          <p:cNvSpPr txBox="1"/>
          <p:nvPr/>
        </p:nvSpPr>
        <p:spPr>
          <a:xfrm>
            <a:off x="3706611" y="413588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0.75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0A4C2D3-FC03-45F8-BCCC-5234E77C0CAE}"/>
              </a:ext>
            </a:extLst>
          </p:cNvPr>
          <p:cNvSpPr txBox="1"/>
          <p:nvPr/>
        </p:nvSpPr>
        <p:spPr>
          <a:xfrm>
            <a:off x="1357431" y="257194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0.50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F5E35F6-1B29-4C97-985A-1DBE68B0B7C1}"/>
              </a:ext>
            </a:extLst>
          </p:cNvPr>
          <p:cNvSpPr txBox="1"/>
          <p:nvPr/>
        </p:nvSpPr>
        <p:spPr>
          <a:xfrm>
            <a:off x="1362530" y="329354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0.25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BE7696A-B529-44A6-AA4B-4B541B526717}"/>
              </a:ext>
            </a:extLst>
          </p:cNvPr>
          <p:cNvSpPr txBox="1"/>
          <p:nvPr/>
        </p:nvSpPr>
        <p:spPr>
          <a:xfrm>
            <a:off x="2247969" y="413368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0.25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1CCC54-41CD-430D-B874-762BE2D278CA}"/>
              </a:ext>
            </a:extLst>
          </p:cNvPr>
          <p:cNvSpPr txBox="1"/>
          <p:nvPr/>
        </p:nvSpPr>
        <p:spPr>
          <a:xfrm>
            <a:off x="2977290" y="413368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0.50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D233C13-5A95-47A7-9629-EA534768B1BE}"/>
              </a:ext>
            </a:extLst>
          </p:cNvPr>
          <p:cNvSpPr txBox="1"/>
          <p:nvPr/>
        </p:nvSpPr>
        <p:spPr>
          <a:xfrm>
            <a:off x="1553906" y="41325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317D534-DDE7-43E1-8B8F-B12D4D192C84}"/>
              </a:ext>
            </a:extLst>
          </p:cNvPr>
          <p:cNvSpPr/>
          <p:nvPr/>
        </p:nvSpPr>
        <p:spPr>
          <a:xfrm>
            <a:off x="6096000" y="1270237"/>
            <a:ext cx="2876366" cy="2881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C03A39F8-30A2-4471-8F29-AA3DD0CD95B2}"/>
              </a:ext>
            </a:extLst>
          </p:cNvPr>
          <p:cNvCxnSpPr/>
          <p:nvPr/>
        </p:nvCxnSpPr>
        <p:spPr>
          <a:xfrm>
            <a:off x="6089904" y="3429729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FA524790-4D9C-49A6-B13F-9DF3FA8D1E4F}"/>
              </a:ext>
            </a:extLst>
          </p:cNvPr>
          <p:cNvCxnSpPr/>
          <p:nvPr/>
        </p:nvCxnSpPr>
        <p:spPr>
          <a:xfrm>
            <a:off x="6089904" y="1989327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5FB15E9-9873-45A3-9BA0-F0DADC17D771}"/>
              </a:ext>
            </a:extLst>
          </p:cNvPr>
          <p:cNvCxnSpPr/>
          <p:nvPr/>
        </p:nvCxnSpPr>
        <p:spPr>
          <a:xfrm>
            <a:off x="6815092" y="1989327"/>
            <a:ext cx="0" cy="144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69EEAB53-DF65-479A-B68E-C0D4267525A1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7534183" y="1270237"/>
            <a:ext cx="0" cy="2862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B5E9149C-85AC-448F-B306-C604DC84D991}"/>
              </a:ext>
            </a:extLst>
          </p:cNvPr>
          <p:cNvCxnSpPr/>
          <p:nvPr/>
        </p:nvCxnSpPr>
        <p:spPr>
          <a:xfrm>
            <a:off x="8253748" y="1989327"/>
            <a:ext cx="0" cy="144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BAA2354-82EC-4853-B991-555293861057}"/>
              </a:ext>
            </a:extLst>
          </p:cNvPr>
          <p:cNvSpPr txBox="1"/>
          <p:nvPr/>
        </p:nvSpPr>
        <p:spPr>
          <a:xfrm>
            <a:off x="5867368" y="11299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84DE97-E9DF-4348-9C34-2F409B5F2061}"/>
              </a:ext>
            </a:extLst>
          </p:cNvPr>
          <p:cNvSpPr txBox="1"/>
          <p:nvPr/>
        </p:nvSpPr>
        <p:spPr>
          <a:xfrm>
            <a:off x="8840759" y="41380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BC6D5EE-D90A-4BDA-9D8E-5CA148BD72A1}"/>
              </a:ext>
            </a:extLst>
          </p:cNvPr>
          <p:cNvSpPr txBox="1"/>
          <p:nvPr/>
        </p:nvSpPr>
        <p:spPr>
          <a:xfrm>
            <a:off x="5671802" y="185106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0.75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658A7E8-989D-48E4-BD0A-B1B6BBF640E1}"/>
              </a:ext>
            </a:extLst>
          </p:cNvPr>
          <p:cNvSpPr txBox="1"/>
          <p:nvPr/>
        </p:nvSpPr>
        <p:spPr>
          <a:xfrm>
            <a:off x="8020982" y="413661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0.75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0F37126-07F8-461E-A0A4-3B2D0416C138}"/>
              </a:ext>
            </a:extLst>
          </p:cNvPr>
          <p:cNvSpPr txBox="1"/>
          <p:nvPr/>
        </p:nvSpPr>
        <p:spPr>
          <a:xfrm>
            <a:off x="5671802" y="257267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0.50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CB65EB6-5851-43BA-A155-290F0BF60818}"/>
              </a:ext>
            </a:extLst>
          </p:cNvPr>
          <p:cNvSpPr txBox="1"/>
          <p:nvPr/>
        </p:nvSpPr>
        <p:spPr>
          <a:xfrm>
            <a:off x="5676901" y="329427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0.25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AC1D585-91E7-4F2D-8CD0-3325AA1ED3C3}"/>
              </a:ext>
            </a:extLst>
          </p:cNvPr>
          <p:cNvSpPr txBox="1"/>
          <p:nvPr/>
        </p:nvSpPr>
        <p:spPr>
          <a:xfrm>
            <a:off x="6562340" y="413441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0.25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F34C5E3-4B5B-461E-A0A5-5A62B0BD9EF9}"/>
              </a:ext>
            </a:extLst>
          </p:cNvPr>
          <p:cNvSpPr txBox="1"/>
          <p:nvPr/>
        </p:nvSpPr>
        <p:spPr>
          <a:xfrm>
            <a:off x="7291661" y="413441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0.50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F131037-132D-440D-8C84-CE3600E5DC29}"/>
              </a:ext>
            </a:extLst>
          </p:cNvPr>
          <p:cNvSpPr txBox="1"/>
          <p:nvPr/>
        </p:nvSpPr>
        <p:spPr>
          <a:xfrm>
            <a:off x="5868277" y="41333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0</a:t>
            </a:r>
          </a:p>
        </p:txBody>
      </p: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F9A067FB-3291-41B0-BA09-E0F8F2B8C8A8}"/>
              </a:ext>
            </a:extLst>
          </p:cNvPr>
          <p:cNvCxnSpPr/>
          <p:nvPr/>
        </p:nvCxnSpPr>
        <p:spPr>
          <a:xfrm>
            <a:off x="6089904" y="2704305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B7EB422A-6173-4B88-93E9-2391E42B5120}"/>
              </a:ext>
            </a:extLst>
          </p:cNvPr>
          <p:cNvCxnSpPr/>
          <p:nvPr/>
        </p:nvCxnSpPr>
        <p:spPr>
          <a:xfrm>
            <a:off x="6096000" y="1626822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085E80E6-4D29-4E28-A943-4080A1825B61}"/>
              </a:ext>
            </a:extLst>
          </p:cNvPr>
          <p:cNvCxnSpPr/>
          <p:nvPr/>
        </p:nvCxnSpPr>
        <p:spPr>
          <a:xfrm>
            <a:off x="6098782" y="3792973"/>
            <a:ext cx="2876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4066EA85-B5E7-43D3-8F70-D9FE07FAC8AE}"/>
              </a:ext>
            </a:extLst>
          </p:cNvPr>
          <p:cNvCxnSpPr/>
          <p:nvPr/>
        </p:nvCxnSpPr>
        <p:spPr>
          <a:xfrm>
            <a:off x="7180556" y="1988598"/>
            <a:ext cx="0" cy="144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DC22A561-9741-4EAA-A7EB-4D468328234D}"/>
              </a:ext>
            </a:extLst>
          </p:cNvPr>
          <p:cNvCxnSpPr/>
          <p:nvPr/>
        </p:nvCxnSpPr>
        <p:spPr>
          <a:xfrm>
            <a:off x="6452587" y="1988598"/>
            <a:ext cx="0" cy="144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6BB1AE79-B3A5-4EFA-B7DB-C15AB4B81305}"/>
              </a:ext>
            </a:extLst>
          </p:cNvPr>
          <p:cNvCxnSpPr/>
          <p:nvPr/>
        </p:nvCxnSpPr>
        <p:spPr>
          <a:xfrm>
            <a:off x="7899647" y="1988598"/>
            <a:ext cx="0" cy="144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443C86E6-6889-4505-B839-4723C2F9DA7E}"/>
              </a:ext>
            </a:extLst>
          </p:cNvPr>
          <p:cNvCxnSpPr/>
          <p:nvPr/>
        </p:nvCxnSpPr>
        <p:spPr>
          <a:xfrm>
            <a:off x="8609860" y="1988598"/>
            <a:ext cx="0" cy="144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633D7B82-32D8-47BC-A942-0AD7CB42B685}"/>
              </a:ext>
            </a:extLst>
          </p:cNvPr>
          <p:cNvCxnSpPr>
            <a:cxnSpLocks/>
          </p:cNvCxnSpPr>
          <p:nvPr/>
        </p:nvCxnSpPr>
        <p:spPr>
          <a:xfrm>
            <a:off x="7545843" y="1194816"/>
            <a:ext cx="14381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C577DA8-F6B3-4053-998C-AD250C69F50C}"/>
              </a:ext>
            </a:extLst>
          </p:cNvPr>
          <p:cNvSpPr txBox="1"/>
          <p:nvPr/>
        </p:nvSpPr>
        <p:spPr>
          <a:xfrm>
            <a:off x="8154097" y="983407"/>
            <a:ext cx="343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x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A64AC136-94D2-4DBC-8AC7-8C17B0FA5A23}"/>
              </a:ext>
            </a:extLst>
          </p:cNvPr>
          <p:cNvCxnSpPr/>
          <p:nvPr/>
        </p:nvCxnSpPr>
        <p:spPr>
          <a:xfrm>
            <a:off x="9037366" y="1633443"/>
            <a:ext cx="0" cy="3591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E201D62D-E0D3-4F8C-B2D9-295437CE1574}"/>
              </a:ext>
            </a:extLst>
          </p:cNvPr>
          <p:cNvCxnSpPr/>
          <p:nvPr/>
        </p:nvCxnSpPr>
        <p:spPr>
          <a:xfrm>
            <a:off x="9037366" y="2701407"/>
            <a:ext cx="0" cy="727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07B5DAC6-7EA0-40FB-B3AE-222A7CCF2DC9}"/>
              </a:ext>
            </a:extLst>
          </p:cNvPr>
          <p:cNvCxnSpPr>
            <a:cxnSpLocks/>
          </p:cNvCxnSpPr>
          <p:nvPr/>
        </p:nvCxnSpPr>
        <p:spPr>
          <a:xfrm>
            <a:off x="8249607" y="2648067"/>
            <a:ext cx="352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F361190-8E06-4256-BAD0-BE9A07296FC5}"/>
              </a:ext>
            </a:extLst>
          </p:cNvPr>
          <p:cNvSpPr txBox="1"/>
          <p:nvPr/>
        </p:nvSpPr>
        <p:spPr>
          <a:xfrm>
            <a:off x="8292384" y="2438491"/>
            <a:ext cx="343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w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22C64DB-656C-4092-9F4A-0701FC7B608F}"/>
              </a:ext>
            </a:extLst>
          </p:cNvPr>
          <p:cNvSpPr txBox="1"/>
          <p:nvPr/>
        </p:nvSpPr>
        <p:spPr>
          <a:xfrm>
            <a:off x="8983387" y="1672561"/>
            <a:ext cx="343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y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8AD56F2-BBE1-4748-8581-F8207A7F27F0}"/>
              </a:ext>
            </a:extLst>
          </p:cNvPr>
          <p:cNvSpPr txBox="1"/>
          <p:nvPr/>
        </p:nvSpPr>
        <p:spPr>
          <a:xfrm>
            <a:off x="8992928" y="2926810"/>
            <a:ext cx="343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z</a:t>
            </a:r>
          </a:p>
        </p:txBody>
      </p:sp>
      <p:cxnSp>
        <p:nvCxnSpPr>
          <p:cNvPr id="57" name="Conexão reta unidirecional 56">
            <a:extLst>
              <a:ext uri="{FF2B5EF4-FFF2-40B4-BE49-F238E27FC236}">
                <a16:creationId xmlns:a16="http://schemas.microsoft.com/office/drawing/2014/main" id="{532FAC83-0545-41E3-8E9D-D774567E65AE}"/>
              </a:ext>
            </a:extLst>
          </p:cNvPr>
          <p:cNvCxnSpPr>
            <a:cxnSpLocks/>
          </p:cNvCxnSpPr>
          <p:nvPr/>
        </p:nvCxnSpPr>
        <p:spPr>
          <a:xfrm>
            <a:off x="3217977" y="3352178"/>
            <a:ext cx="352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9F029AF-9781-4F76-B696-0E121AC21498}"/>
              </a:ext>
            </a:extLst>
          </p:cNvPr>
          <p:cNvSpPr txBox="1"/>
          <p:nvPr/>
        </p:nvSpPr>
        <p:spPr>
          <a:xfrm>
            <a:off x="3260754" y="3142602"/>
            <a:ext cx="343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x</a:t>
            </a:r>
          </a:p>
        </p:txBody>
      </p:sp>
      <p:cxnSp>
        <p:nvCxnSpPr>
          <p:cNvPr id="62" name="Conexão reta unidirecional 61">
            <a:extLst>
              <a:ext uri="{FF2B5EF4-FFF2-40B4-BE49-F238E27FC236}">
                <a16:creationId xmlns:a16="http://schemas.microsoft.com/office/drawing/2014/main" id="{257BA8C2-C405-453D-9926-1313D98D4A9F}"/>
              </a:ext>
            </a:extLst>
          </p:cNvPr>
          <p:cNvCxnSpPr>
            <a:cxnSpLocks/>
          </p:cNvCxnSpPr>
          <p:nvPr/>
        </p:nvCxnSpPr>
        <p:spPr>
          <a:xfrm>
            <a:off x="1773434" y="3361577"/>
            <a:ext cx="352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B81114B-2834-474D-B9FD-4016D7C0EEEA}"/>
              </a:ext>
            </a:extLst>
          </p:cNvPr>
          <p:cNvSpPr txBox="1"/>
          <p:nvPr/>
        </p:nvSpPr>
        <p:spPr>
          <a:xfrm>
            <a:off x="1816211" y="3152001"/>
            <a:ext cx="343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x</a:t>
            </a:r>
          </a:p>
        </p:txBody>
      </p: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FCC21D15-9693-4666-B4C2-A89A72FE8B17}"/>
              </a:ext>
            </a:extLst>
          </p:cNvPr>
          <p:cNvCxnSpPr>
            <a:cxnSpLocks/>
          </p:cNvCxnSpPr>
          <p:nvPr/>
        </p:nvCxnSpPr>
        <p:spPr>
          <a:xfrm>
            <a:off x="2162652" y="3359315"/>
            <a:ext cx="10073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BF80182B-5A03-40E5-85B7-093DF7CFE3E5}"/>
              </a:ext>
            </a:extLst>
          </p:cNvPr>
          <p:cNvSpPr txBox="1"/>
          <p:nvPr/>
        </p:nvSpPr>
        <p:spPr>
          <a:xfrm>
            <a:off x="2571193" y="3126681"/>
            <a:ext cx="343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y</a:t>
            </a:r>
          </a:p>
        </p:txBody>
      </p:sp>
      <p:cxnSp>
        <p:nvCxnSpPr>
          <p:cNvPr id="69" name="Conexão reta unidirecional 68">
            <a:extLst>
              <a:ext uri="{FF2B5EF4-FFF2-40B4-BE49-F238E27FC236}">
                <a16:creationId xmlns:a16="http://schemas.microsoft.com/office/drawing/2014/main" id="{38918CC4-2805-4815-9DBA-EFA54215F27A}"/>
              </a:ext>
            </a:extLst>
          </p:cNvPr>
          <p:cNvCxnSpPr>
            <a:cxnSpLocks/>
          </p:cNvCxnSpPr>
          <p:nvPr/>
        </p:nvCxnSpPr>
        <p:spPr>
          <a:xfrm flipV="1">
            <a:off x="3603552" y="3352178"/>
            <a:ext cx="1049706" cy="71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C06C3C0-472D-4FEA-AB6D-F263D68ED7AB}"/>
              </a:ext>
            </a:extLst>
          </p:cNvPr>
          <p:cNvSpPr txBox="1"/>
          <p:nvPr/>
        </p:nvSpPr>
        <p:spPr>
          <a:xfrm>
            <a:off x="4012093" y="3126681"/>
            <a:ext cx="343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64912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88</Words>
  <Application>Microsoft Office PowerPoint</Application>
  <PresentationFormat>Ecrã Panorâmico</PresentationFormat>
  <Paragraphs>88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Sofia Teixeira</dc:creator>
  <cp:lastModifiedBy>Sofia Teixeira</cp:lastModifiedBy>
  <cp:revision>6</cp:revision>
  <dcterms:created xsi:type="dcterms:W3CDTF">2020-05-27T22:26:02Z</dcterms:created>
  <dcterms:modified xsi:type="dcterms:W3CDTF">2020-05-31T17:20:06Z</dcterms:modified>
</cp:coreProperties>
</file>