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6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Reis" initials="JR" lastIdx="1" clrIdx="0">
    <p:extLst>
      <p:ext uri="{19B8F6BF-5375-455C-9EA6-DF929625EA0E}">
        <p15:presenceInfo xmlns:p15="http://schemas.microsoft.com/office/powerpoint/2012/main" userId="4af44555534f75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20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ED577-AF93-4954-A974-C7058D6D9E08}" type="datetimeFigureOut">
              <a:rPr lang="pt-PT" smtClean="0"/>
              <a:t>26/01/2017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7D2F-0EDF-4B34-9DA8-9C05239D1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474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ssdfsdfsdfsdfsdfsd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839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ASDASDA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660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ASDASDASDSADSADF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7D2F-0EDF-4B34-9DA8-9C05239D1FC8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441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Reserva de Bilhetes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6609" y="4800600"/>
            <a:ext cx="9418320" cy="459223"/>
          </a:xfrm>
        </p:spPr>
        <p:txBody>
          <a:bodyPr>
            <a:normAutofit/>
          </a:bodyPr>
          <a:lstStyle/>
          <a:p>
            <a:r>
              <a:rPr lang="pt-PT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Base de Dados 2016/2017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26609" y="5259823"/>
            <a:ext cx="1351855" cy="150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PT" sz="1800" spc="-15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João Reis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PT" sz="1800" spc="-15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João Gomes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PT" sz="1800" spc="-15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Tiago Fraga</a:t>
            </a:r>
          </a:p>
        </p:txBody>
      </p:sp>
    </p:spTree>
    <p:extLst>
      <p:ext uri="{BB962C8B-B14F-4D97-AF65-F5344CB8AC3E}">
        <p14:creationId xmlns:p14="http://schemas.microsoft.com/office/powerpoint/2010/main" val="389488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MODELO FÍSICO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61872" y="2214721"/>
            <a:ext cx="548419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`reserva_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bilhetes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(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id_Reserva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VARCHAR(9) NOT NULL,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id_Viagem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VARCHAR(9) NOT NULL,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`Username` VARCHAR(12) NOT NULL,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Data_Reserva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DATETIME NOT NULL,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Preço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DECIMAL(5,2) UNSIGNED NOT NULL,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(`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id_Reserva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`),</a:t>
            </a:r>
          </a:p>
          <a:p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`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Viagem_idx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(`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id_Viagem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ASC),</a:t>
            </a:r>
          </a:p>
          <a:p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`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Cliente_idx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(`Username` ASC),</a:t>
            </a:r>
          </a:p>
          <a:p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Viagem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id_Viagem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`)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 `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reserva_bilhetes`.`Viagem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(`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id_Viagem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`)</a:t>
            </a:r>
          </a:p>
          <a:p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NO ACTION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ON UPDATE NO ACTION,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(`Username`)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 `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reserva_bilhetes`.`Cliente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(`Username`)</a:t>
            </a:r>
          </a:p>
          <a:p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NO ACTION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ON UPDATE NO ACTION)</a:t>
            </a:r>
            <a:endParaRPr lang="pt-P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ENGINE = </a:t>
            </a:r>
            <a:r>
              <a:rPr lang="pt-P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InnoDB</a:t>
            </a:r>
            <a:r>
              <a:rPr lang="pt-P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9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 MongoDB</a:t>
            </a:r>
            <a:endParaRPr lang="pt-PT" dirty="0"/>
          </a:p>
        </p:txBody>
      </p:sp>
      <p:pic>
        <p:nvPicPr>
          <p:cNvPr id="3074" name="Picture 2" descr="Resultado de imagem para 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5491162"/>
            <a:ext cx="3038474" cy="82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CASO DE ESTUDO</a:t>
            </a:r>
            <a:endParaRPr lang="pt-PT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1261873" y="1828800"/>
            <a:ext cx="4653406" cy="4211455"/>
          </a:xfrm>
        </p:spPr>
        <p:txBody>
          <a:bodyPr/>
          <a:lstStyle/>
          <a:p>
            <a:pPr algn="just"/>
            <a:r>
              <a:rPr lang="pt-PT" dirty="0" smtClean="0"/>
              <a:t>De modo a obter o seu bilhete em formato físico, ter-se-ia de passar o código de barras recebido num leitor na estação</a:t>
            </a:r>
          </a:p>
          <a:p>
            <a:pPr algn="just"/>
            <a:r>
              <a:rPr lang="pt-PT" dirty="0" smtClean="0"/>
              <a:t>Inicialmente era algo muito rápido, mas com o tempo ficou lento</a:t>
            </a:r>
          </a:p>
          <a:p>
            <a:pPr algn="just"/>
            <a:r>
              <a:rPr lang="pt-PT" dirty="0" smtClean="0"/>
              <a:t>Engenheiros responsáveis concluíram que com o aumento da base de dados, a base de dados perdeu performance</a:t>
            </a:r>
          </a:p>
          <a:p>
            <a:pPr algn="just"/>
            <a:r>
              <a:rPr lang="pt-PT" dirty="0" smtClean="0"/>
              <a:t>Criou-se uma base de dados MongoDB</a:t>
            </a:r>
          </a:p>
          <a:p>
            <a:endParaRPr lang="pt-PT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b="8199"/>
          <a:stretch/>
        </p:blipFill>
        <p:spPr>
          <a:xfrm>
            <a:off x="6804909" y="1156870"/>
            <a:ext cx="3480284" cy="42011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3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ESTRUTURA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61872" y="2730500"/>
            <a:ext cx="2463800" cy="284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_id: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&lt;id da reserva&gt;</a:t>
            </a:r>
            <a:endParaRPr kumimoji="0" lang="pt-PT" altLang="pt-P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username: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&lt;username do comprador&gt;</a:t>
            </a:r>
            <a:endParaRPr kumimoji="0" lang="pt-PT" altLang="pt-P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data_reserva</a:t>
            </a: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&lt;data da reserva&gt;</a:t>
            </a:r>
            <a:endParaRPr kumimoji="0" lang="pt-PT" altLang="pt-P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id_comboio</a:t>
            </a: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&lt;id co comboio&gt;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preco</a:t>
            </a: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&lt;preço do bilhete&gt;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origem: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&lt;origem da viagem&gt;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destino: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&lt;destino da viagem&gt;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horaPartida</a:t>
            </a: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&lt;hora de partida&gt;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horaChegada</a:t>
            </a: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&lt;hora de chegada&gt;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lugares: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&lt;lista de lugares reservados&gt;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06875" y="2730500"/>
            <a:ext cx="2330450" cy="166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_id: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&lt;username&gt;</a:t>
            </a:r>
            <a:endParaRPr kumimoji="0" lang="pt-PT" altLang="pt-P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nome: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&lt;nome do utilizador&gt;</a:t>
            </a:r>
            <a:endParaRPr kumimoji="0" lang="pt-PT" altLang="pt-P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password: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&lt;password&gt;</a:t>
            </a:r>
            <a:endParaRPr kumimoji="0" lang="pt-PT" altLang="pt-P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email: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&lt;correio eletrónico&gt;</a:t>
            </a:r>
            <a:endParaRPr kumimoji="0" lang="pt-PT" altLang="pt-P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nif</a:t>
            </a: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&lt;NIF&gt;</a:t>
            </a:r>
            <a:endParaRPr kumimoji="0" lang="pt-PT" altLang="pt-PT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morada: </a:t>
            </a:r>
            <a:r>
              <a:rPr kumimoji="0" lang="pt-PT" alt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&lt;morada&gt;</a:t>
            </a:r>
            <a:endParaRPr kumimoji="0" lang="pt-PT" alt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018528" y="2730500"/>
            <a:ext cx="2559050" cy="11112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_id: </a:t>
            </a:r>
            <a:r>
              <a:rPr kumimoji="0" lang="pt-PT" altLang="pt-P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&lt;id do comboio&gt;</a:t>
            </a:r>
            <a:endParaRPr kumimoji="0" lang="pt-PT" altLang="pt-PT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lotação: </a:t>
            </a:r>
            <a:r>
              <a:rPr kumimoji="0" lang="pt-PT" altLang="pt-P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&lt;lotação máxima&gt;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nome: </a:t>
            </a:r>
            <a:r>
              <a:rPr kumimoji="0" lang="pt-PT" altLang="pt-P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&lt;nome atribuído ao comboio&gt;</a:t>
            </a:r>
            <a:endParaRPr kumimoji="0" lang="pt-PT" altLang="pt-PT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lugares: </a:t>
            </a:r>
            <a:r>
              <a:rPr kumimoji="0" lang="pt-PT" altLang="pt-P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&lt;lista com lugares disponíveis&gt;</a:t>
            </a:r>
            <a:endParaRPr kumimoji="0" lang="pt-PT" alt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61872" y="21971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Reserva</a:t>
            </a:r>
            <a:endParaRPr lang="pt-PT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206875" y="21971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Username</a:t>
            </a:r>
            <a:endParaRPr lang="pt-PT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997697" y="21971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Comboio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0969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MIGRAÇÃO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2" descr="Resultado de imagem para MYSQL BLACK AND WHITE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72" y="2755901"/>
            <a:ext cx="242956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m para JAVA BLACK AND WHITE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29" y="2223611"/>
            <a:ext cx="1293526" cy="232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mongo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647" y="3098930"/>
            <a:ext cx="3038474" cy="82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xão reta 6"/>
          <p:cNvCxnSpPr/>
          <p:nvPr/>
        </p:nvCxnSpPr>
        <p:spPr>
          <a:xfrm>
            <a:off x="4178300" y="2603500"/>
            <a:ext cx="825500" cy="8255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/>
          <p:cNvCxnSpPr/>
          <p:nvPr/>
        </p:nvCxnSpPr>
        <p:spPr>
          <a:xfrm flipV="1">
            <a:off x="4178300" y="3439478"/>
            <a:ext cx="825500" cy="8255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/>
          <p:cNvCxnSpPr/>
          <p:nvPr/>
        </p:nvCxnSpPr>
        <p:spPr>
          <a:xfrm>
            <a:off x="6712851" y="2603500"/>
            <a:ext cx="825500" cy="8255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V="1">
            <a:off x="6712851" y="3439478"/>
            <a:ext cx="825500" cy="8255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EXEMPLO RESERVA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61872" y="1691322"/>
            <a:ext cx="544732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"_id" : "res2",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"username" : "usr9",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data_reserva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"2016-01-02 17:03:54.0",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id_comboio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"FASTX1",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preco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20,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"origem" : "Porto",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"destino" : "Lisboa",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horaPartida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"2016-03-28 11:00:00.0",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horaChegada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"2016-03-28 13:00:00.0",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"lugares" : [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"numero" : 4,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"carruagem" : 1,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"classe" : 1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"numero" : 5,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"carruagem" : 1,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"classe" : 1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76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CONCLUSÕES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 smtClean="0"/>
              <a:t>Cada tipo de base de dados tem as suas utilizações como vantagens/desvantagens;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MongoDB oferece uma forma muito mais intuitiva e menos complexa de usar, mas leva a um grande volume de dados repetidos</a:t>
            </a:r>
          </a:p>
          <a:p>
            <a:pPr algn="just">
              <a:lnSpc>
                <a:spcPct val="150000"/>
              </a:lnSpc>
            </a:pPr>
            <a:r>
              <a:rPr lang="pt-PT" dirty="0" smtClean="0"/>
              <a:t>Dependendo da situação, cada base de dados terá uma melhor aplicação. No caso da reserva de bilhetes, concordamos que uma de dados relacional adequa-se melhor à situação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87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MySQL</a:t>
            </a:r>
            <a:endParaRPr lang="pt-PT" dirty="0"/>
          </a:p>
        </p:txBody>
      </p:sp>
      <p:pic>
        <p:nvPicPr>
          <p:cNvPr id="7" name="Picture 2" descr="Resultado de imagem para MYSQL BLACK AND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94" y="4800600"/>
            <a:ext cx="2935418" cy="151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8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CASO DE ESTUDO</a:t>
            </a:r>
            <a:endParaRPr lang="pt-PT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1261873" y="1828800"/>
            <a:ext cx="4653406" cy="4211455"/>
          </a:xfrm>
        </p:spPr>
        <p:txBody>
          <a:bodyPr/>
          <a:lstStyle/>
          <a:p>
            <a:pPr algn="just"/>
            <a:r>
              <a:rPr lang="pt-PT" dirty="0" smtClean="0"/>
              <a:t>Trainsporte, empresa fundada em 1997, opera atualmente em várias linhas do país</a:t>
            </a:r>
          </a:p>
          <a:p>
            <a:pPr algn="just"/>
            <a:r>
              <a:rPr lang="pt-PT" dirty="0" smtClean="0"/>
              <a:t>Comunicação entre estações era pobre</a:t>
            </a:r>
          </a:p>
          <a:p>
            <a:pPr algn="just"/>
            <a:r>
              <a:rPr lang="pt-PT" dirty="0" smtClean="0"/>
              <a:t>Altos volumes de papelada</a:t>
            </a:r>
          </a:p>
          <a:p>
            <a:pPr algn="just"/>
            <a:r>
              <a:rPr lang="pt-PT" dirty="0" smtClean="0"/>
              <a:t>Consequentes atrasos entre comboios e estagnamento no crescimento da empresa</a:t>
            </a:r>
          </a:p>
          <a:p>
            <a:pPr algn="just"/>
            <a:r>
              <a:rPr lang="pt-PT" dirty="0" smtClean="0"/>
              <a:t>A pedido a de vários clientes, decidiu-se implementar um serviço online</a:t>
            </a:r>
          </a:p>
          <a:p>
            <a:endParaRPr lang="pt-PT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b="8199"/>
          <a:stretch/>
        </p:blipFill>
        <p:spPr>
          <a:xfrm>
            <a:off x="6804909" y="1156870"/>
            <a:ext cx="3480284" cy="42011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10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VISTAS DE UTILIZADOR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270450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 smtClean="0"/>
              <a:t>Existe apenas a </a:t>
            </a:r>
            <a:r>
              <a:rPr lang="pt-PT" i="1" dirty="0" err="1" smtClean="0"/>
              <a:t>view</a:t>
            </a:r>
            <a:r>
              <a:rPr lang="pt-PT" dirty="0" smtClean="0"/>
              <a:t> do utilizador (comprador)</a:t>
            </a:r>
            <a:endParaRPr lang="pt-PT" dirty="0"/>
          </a:p>
        </p:txBody>
      </p:sp>
      <p:pic>
        <p:nvPicPr>
          <p:cNvPr id="1026" name="Picture 2" descr="Resultado de imagem para stick man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226" y="3236730"/>
            <a:ext cx="734536" cy="205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 para a direita 5"/>
          <p:cNvSpPr/>
          <p:nvPr/>
        </p:nvSpPr>
        <p:spPr>
          <a:xfrm>
            <a:off x="2568547" y="4025160"/>
            <a:ext cx="1060057" cy="4785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3960389" y="2740924"/>
            <a:ext cx="4493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600" dirty="0"/>
              <a:t>Ver lista de lugares reservados e </a:t>
            </a:r>
            <a:r>
              <a:rPr lang="pt-PT" sz="1600" dirty="0" smtClean="0"/>
              <a:t>respetivas datas;</a:t>
            </a:r>
            <a:endParaRPr lang="pt-PT" sz="1600" dirty="0"/>
          </a:p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600" dirty="0"/>
              <a:t>Ver preço duma reserva </a:t>
            </a:r>
            <a:r>
              <a:rPr lang="pt-PT" sz="1600" dirty="0" smtClean="0"/>
              <a:t>efetuada;</a:t>
            </a:r>
            <a:endParaRPr lang="pt-PT" sz="1600" dirty="0"/>
          </a:p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600" dirty="0"/>
              <a:t>Apresentar a lista dos destinos para uma </a:t>
            </a:r>
            <a:r>
              <a:rPr lang="pt-PT" sz="1600" dirty="0" smtClean="0"/>
              <a:t>origem;</a:t>
            </a:r>
            <a:endParaRPr lang="pt-PT" sz="1600" dirty="0"/>
          </a:p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600" dirty="0"/>
              <a:t>Ver quantos lugares disponíveis existem numa </a:t>
            </a:r>
            <a:r>
              <a:rPr lang="pt-PT" sz="1600" dirty="0" smtClean="0"/>
              <a:t>viagem;</a:t>
            </a:r>
            <a:endParaRPr lang="pt-PT" sz="1600" dirty="0"/>
          </a:p>
          <a:p>
            <a:pPr marL="285750" indent="-28575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pt-PT" sz="1600" dirty="0"/>
              <a:t>Reservar </a:t>
            </a:r>
            <a:r>
              <a:rPr lang="pt-PT" sz="1600" dirty="0" smtClean="0"/>
              <a:t>viagem;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5732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865688" cy="1325562"/>
          </a:xfrm>
        </p:spPr>
        <p:txBody>
          <a:bodyPr/>
          <a:lstStyle/>
          <a:p>
            <a:r>
              <a:rPr lang="pt-PT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DESIGN</a:t>
            </a:r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DO M. CONCEPTUAL</a:t>
            </a:r>
            <a:endParaRPr lang="pt-PT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5320" y="2894279"/>
            <a:ext cx="1595628" cy="400050"/>
          </a:xfrm>
        </p:spPr>
        <p:txBody>
          <a:bodyPr/>
          <a:lstStyle/>
          <a:p>
            <a:pPr marL="0" indent="0">
              <a:buNone/>
            </a:pPr>
            <a:r>
              <a:rPr lang="pt-PT" b="1" dirty="0" smtClean="0"/>
              <a:t>UTILIZADOR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51257" y="3408628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3630" y="307007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nome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33490" y="2523583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64124" y="324726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NIF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948032" y="2601040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morada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arcador de Posição de Conteúdo 2"/>
          <p:cNvSpPr txBox="1">
            <a:spLocks/>
          </p:cNvSpPr>
          <p:nvPr/>
        </p:nvSpPr>
        <p:spPr>
          <a:xfrm>
            <a:off x="3845944" y="4110050"/>
            <a:ext cx="1595628" cy="40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b="1" dirty="0" smtClean="0"/>
              <a:t>VIAGEM</a:t>
            </a:r>
            <a:endParaRPr lang="pt-PT" b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868614" y="4191147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ata 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eserva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33490" y="461951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preço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827869" y="476842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lugares</a:t>
            </a:r>
            <a:endParaRPr lang="pt-PT" sz="16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17443" y="4142399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Marcador de Posição de Conteúdo 2"/>
          <p:cNvSpPr txBox="1">
            <a:spLocks/>
          </p:cNvSpPr>
          <p:nvPr/>
        </p:nvSpPr>
        <p:spPr>
          <a:xfrm>
            <a:off x="3671492" y="2690275"/>
            <a:ext cx="1595628" cy="40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b="1" dirty="0" smtClean="0"/>
              <a:t>COMBOIO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930864" y="2264234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374368" y="2972278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lugares</a:t>
            </a:r>
            <a:endParaRPr lang="pt-PT" sz="16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469306" y="2351721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nome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469306" y="3072261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capacidade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Marcador de Posição de Conteúdo 2"/>
          <p:cNvSpPr txBox="1">
            <a:spLocks/>
          </p:cNvSpPr>
          <p:nvPr/>
        </p:nvSpPr>
        <p:spPr>
          <a:xfrm>
            <a:off x="1349105" y="4482635"/>
            <a:ext cx="1595628" cy="40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b="1" dirty="0" smtClean="0"/>
              <a:t>RESERVA</a:t>
            </a:r>
            <a:endParaRPr lang="pt-PT" b="1" dirty="0" smtClean="0"/>
          </a:p>
        </p:txBody>
      </p:sp>
      <p:sp>
        <p:nvSpPr>
          <p:cNvPr id="21" name="CaixaDeTexto 20"/>
          <p:cNvSpPr txBox="1"/>
          <p:nvPr/>
        </p:nvSpPr>
        <p:spPr>
          <a:xfrm>
            <a:off x="3374246" y="3890452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493919" y="440454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destino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893546" y="3721175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ora de chegada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360725" y="4555397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origem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838791" y="4261263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ora de partida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881709" y="2264234"/>
            <a:ext cx="42458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 </a:t>
            </a:r>
            <a:r>
              <a:rPr lang="en-US" sz="1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Entidades</a:t>
            </a:r>
            <a:endParaRPr lang="en-US" sz="14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/>
              <a:t>Identificação</a:t>
            </a:r>
            <a:r>
              <a:rPr lang="en-US" sz="1400" dirty="0"/>
              <a:t> das </a:t>
            </a:r>
            <a:r>
              <a:rPr lang="en-US" sz="1400" dirty="0" err="1" smtClean="0"/>
              <a:t>Relacionamentos</a:t>
            </a:r>
            <a:endParaRPr lang="en-US" sz="14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/>
              <a:t>Identificar</a:t>
            </a:r>
            <a:r>
              <a:rPr lang="en-US" sz="1400" dirty="0"/>
              <a:t> e </a:t>
            </a:r>
            <a:r>
              <a:rPr lang="en-US" sz="1400" dirty="0" err="1"/>
              <a:t>associar</a:t>
            </a:r>
            <a:r>
              <a:rPr lang="en-US" sz="1400" dirty="0"/>
              <a:t> </a:t>
            </a:r>
            <a:r>
              <a:rPr lang="en-US" sz="1400" dirty="0" err="1"/>
              <a:t>atributos</a:t>
            </a:r>
            <a:r>
              <a:rPr lang="en-US" sz="1400" dirty="0"/>
              <a:t> com </a:t>
            </a:r>
            <a:r>
              <a:rPr lang="en-US" sz="1400" dirty="0" err="1"/>
              <a:t>entidades</a:t>
            </a:r>
            <a:r>
              <a:rPr lang="en-US" sz="1400" dirty="0"/>
              <a:t> e </a:t>
            </a:r>
            <a:r>
              <a:rPr lang="en-US" sz="1400" dirty="0" err="1"/>
              <a:t>tipos</a:t>
            </a:r>
            <a:r>
              <a:rPr lang="en-US" sz="1400" dirty="0"/>
              <a:t> de </a:t>
            </a:r>
            <a:r>
              <a:rPr lang="en-US" sz="1400" dirty="0" err="1" smtClean="0"/>
              <a:t>relacionamentos</a:t>
            </a:r>
            <a:endParaRPr lang="en-US" sz="14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/>
              <a:t>Identificação</a:t>
            </a:r>
            <a:r>
              <a:rPr lang="en-US" sz="1400" dirty="0"/>
              <a:t> dos </a:t>
            </a:r>
            <a:r>
              <a:rPr lang="en-US" sz="1400" dirty="0" err="1"/>
              <a:t>tipos</a:t>
            </a:r>
            <a:r>
              <a:rPr lang="en-US" sz="1400" dirty="0"/>
              <a:t> dos </a:t>
            </a:r>
            <a:r>
              <a:rPr lang="en-US" sz="1400" dirty="0" err="1" smtClean="0"/>
              <a:t>atributos</a:t>
            </a:r>
            <a:endParaRPr lang="en-US" sz="14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/>
              <a:t>Determinar</a:t>
            </a:r>
            <a:r>
              <a:rPr lang="en-US" sz="1400" dirty="0"/>
              <a:t> </a:t>
            </a:r>
            <a:r>
              <a:rPr lang="en-US" sz="1400" dirty="0" err="1"/>
              <a:t>chaves</a:t>
            </a:r>
            <a:r>
              <a:rPr lang="en-US" sz="1400" dirty="0"/>
              <a:t> </a:t>
            </a:r>
            <a:r>
              <a:rPr lang="en-US" sz="1400" dirty="0" err="1"/>
              <a:t>candidatas</a:t>
            </a:r>
            <a:r>
              <a:rPr lang="en-US" sz="1400" dirty="0"/>
              <a:t>, </a:t>
            </a:r>
            <a:r>
              <a:rPr lang="en-US" sz="1400" dirty="0" err="1"/>
              <a:t>primárias</a:t>
            </a:r>
            <a:r>
              <a:rPr lang="en-US" sz="1400" dirty="0"/>
              <a:t> e </a:t>
            </a:r>
            <a:r>
              <a:rPr lang="en-US" sz="1400" dirty="0" err="1" smtClean="0"/>
              <a:t>alternativas</a:t>
            </a:r>
            <a:endParaRPr lang="en-US" sz="14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/>
              <a:t>Verificar</a:t>
            </a:r>
            <a:r>
              <a:rPr lang="en-US" sz="1400" dirty="0"/>
              <a:t> </a:t>
            </a:r>
            <a:r>
              <a:rPr lang="en-US" sz="1400" dirty="0" err="1"/>
              <a:t>redundância</a:t>
            </a:r>
            <a:r>
              <a:rPr lang="en-US" sz="1400" dirty="0"/>
              <a:t> do </a:t>
            </a:r>
            <a:r>
              <a:rPr lang="en-US" sz="1400" dirty="0" err="1" smtClean="0"/>
              <a:t>modelo</a:t>
            </a:r>
            <a:endParaRPr lang="en-US" sz="1400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pt-PT" sz="1400" dirty="0" smtClean="0"/>
              <a:t>Validar </a:t>
            </a:r>
            <a:r>
              <a:rPr lang="pt-PT" sz="1400" dirty="0"/>
              <a:t>modelo perante transações</a:t>
            </a:r>
          </a:p>
        </p:txBody>
      </p:sp>
    </p:spTree>
    <p:extLst>
      <p:ext uri="{BB962C8B-B14F-4D97-AF65-F5344CB8AC3E}">
        <p14:creationId xmlns:p14="http://schemas.microsoft.com/office/powerpoint/2010/main" val="8678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MODELO CONCEPTUAL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 l="5095"/>
          <a:stretch/>
        </p:blipFill>
        <p:spPr>
          <a:xfrm>
            <a:off x="1486462" y="1691322"/>
            <a:ext cx="7064543" cy="474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DESIGN DO M.LÓGICO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085474"/>
          </a:xfrm>
        </p:spPr>
        <p:txBody>
          <a:bodyPr/>
          <a:lstStyle/>
          <a:p>
            <a:r>
              <a:rPr lang="pt-PT" dirty="0" smtClean="0"/>
              <a:t>Derivar </a:t>
            </a:r>
            <a:r>
              <a:rPr lang="pt-PT" dirty="0"/>
              <a:t>relações do modelo </a:t>
            </a:r>
            <a:r>
              <a:rPr lang="pt-PT" dirty="0" smtClean="0"/>
              <a:t>conceptual</a:t>
            </a:r>
          </a:p>
          <a:p>
            <a:r>
              <a:rPr lang="pt-PT" dirty="0" smtClean="0"/>
              <a:t>Normalização</a:t>
            </a:r>
          </a:p>
          <a:p>
            <a:r>
              <a:rPr lang="pt-PT" dirty="0" smtClean="0"/>
              <a:t>Validar </a:t>
            </a:r>
            <a:r>
              <a:rPr lang="pt-PT" dirty="0"/>
              <a:t>relações perante </a:t>
            </a:r>
            <a:r>
              <a:rPr lang="pt-PT" dirty="0" smtClean="0"/>
              <a:t>transações</a:t>
            </a:r>
          </a:p>
          <a:p>
            <a:r>
              <a:rPr lang="pt-PT" dirty="0" smtClean="0"/>
              <a:t>Restrições </a:t>
            </a:r>
            <a:r>
              <a:rPr lang="pt-PT" dirty="0"/>
              <a:t>de </a:t>
            </a:r>
            <a:r>
              <a:rPr lang="pt-PT" dirty="0" smtClean="0"/>
              <a:t>Integridade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58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142" y="736600"/>
            <a:ext cx="5823458" cy="57393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1672" y="736600"/>
            <a:ext cx="9692640" cy="950912"/>
          </a:xfrm>
        </p:spPr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MODELO LÓGICO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DESIGN DO M. FÍSICO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pt-PT" dirty="0" smtClean="0"/>
              <a:t>Tradução </a:t>
            </a:r>
            <a:r>
              <a:rPr lang="pt-PT" dirty="0"/>
              <a:t>do modelo lógico para </a:t>
            </a:r>
            <a:r>
              <a:rPr lang="pt-PT" dirty="0" smtClean="0"/>
              <a:t>físico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pt-PT" dirty="0"/>
              <a:t>Análise de </a:t>
            </a:r>
            <a:r>
              <a:rPr lang="pt-PT" dirty="0" smtClean="0"/>
              <a:t>transações/relações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pt-PT" dirty="0" smtClean="0"/>
              <a:t>Projeção </a:t>
            </a:r>
            <a:r>
              <a:rPr lang="pt-PT" dirty="0"/>
              <a:t>do espaço </a:t>
            </a:r>
            <a:r>
              <a:rPr lang="pt-PT" dirty="0" smtClean="0"/>
              <a:t>ocupado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pt-PT" dirty="0" smtClean="0"/>
              <a:t>Construção </a:t>
            </a:r>
            <a:r>
              <a:rPr lang="pt-PT" dirty="0"/>
              <a:t>das Queries em SQL</a:t>
            </a:r>
            <a:endParaRPr lang="pt-PT" dirty="0" smtClean="0"/>
          </a:p>
          <a:p>
            <a:pPr marL="342900" indent="-342900"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51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ersonalizado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593</TotalTime>
  <Words>788</Words>
  <Application>Microsoft Office PowerPoint</Application>
  <PresentationFormat>Ecrã Panorâmico</PresentationFormat>
  <Paragraphs>147</Paragraphs>
  <Slides>16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Helvetica</vt:lpstr>
      <vt:lpstr>Times New Roman</vt:lpstr>
      <vt:lpstr>Wingdings</vt:lpstr>
      <vt:lpstr>Wingdings 2</vt:lpstr>
      <vt:lpstr>View</vt:lpstr>
      <vt:lpstr>Reserva de Bilhetes</vt:lpstr>
      <vt:lpstr>Base de Dados MySQL</vt:lpstr>
      <vt:lpstr>CASO DE ESTUDO</vt:lpstr>
      <vt:lpstr>VISTAS DE UTILIZADOR</vt:lpstr>
      <vt:lpstr>DESIGN DO M. CONCEPTUAL</vt:lpstr>
      <vt:lpstr>MODELO CONCEPTUAL</vt:lpstr>
      <vt:lpstr>DESIGN DO M.LÓGICO</vt:lpstr>
      <vt:lpstr>MODELO LÓGICO</vt:lpstr>
      <vt:lpstr>DESIGN DO M. FÍSICO</vt:lpstr>
      <vt:lpstr>MODELO FÍSICO</vt:lpstr>
      <vt:lpstr>Base de Dados  MongoDB</vt:lpstr>
      <vt:lpstr>CASO DE ESTUDO</vt:lpstr>
      <vt:lpstr>ESTRUTURA</vt:lpstr>
      <vt:lpstr>MIGRAÇÃO</vt:lpstr>
      <vt:lpstr>EXEMPLO RESERVA</vt:lpstr>
      <vt:lpstr>CONCLUSÕES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Reis</dc:creator>
  <cp:lastModifiedBy>João Reis</cp:lastModifiedBy>
  <cp:revision>30</cp:revision>
  <dcterms:created xsi:type="dcterms:W3CDTF">2017-01-25T18:25:51Z</dcterms:created>
  <dcterms:modified xsi:type="dcterms:W3CDTF">2017-01-26T04:19:12Z</dcterms:modified>
</cp:coreProperties>
</file>