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69" r:id="rId6"/>
    <p:sldId id="260" r:id="rId7"/>
    <p:sldId id="266" r:id="rId8"/>
    <p:sldId id="267" r:id="rId9"/>
    <p:sldId id="268" r:id="rId10"/>
    <p:sldId id="259" r:id="rId11"/>
    <p:sldId id="261" r:id="rId12"/>
    <p:sldId id="263" r:id="rId13"/>
    <p:sldId id="265" r:id="rId14"/>
    <p:sldId id="262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65BB"/>
    <a:srgbClr val="F3F3F3"/>
    <a:srgbClr val="D9D9D9"/>
    <a:srgbClr val="E4E1E6"/>
    <a:srgbClr val="415A93"/>
    <a:srgbClr val="062365"/>
    <a:srgbClr val="224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53"/>
    <p:restoredTop sz="94580"/>
  </p:normalViewPr>
  <p:slideViewPr>
    <p:cSldViewPr snapToGrid="0" snapToObjects="1">
      <p:cViewPr>
        <p:scale>
          <a:sx n="101" d="100"/>
          <a:sy n="101" d="100"/>
        </p:scale>
        <p:origin x="126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E0BA8-3254-284F-9D5D-A18775A4D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382D7D-15AC-4C4A-A694-B9D3FF82A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8E7FEA5-AB43-EC44-96B3-09CB4731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9F06-92BB-584F-9D3D-6C1B3870C538}" type="datetimeFigureOut">
              <a:rPr lang="pt-PT" smtClean="0"/>
              <a:t>15/04/18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F4B0A08-6280-6F4B-B492-12F13EE3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65C497-61B2-1841-937F-75A28141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442-A29A-5C47-A7BA-8C2C4695BD5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4480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90339-2791-6140-99F6-F17DD3C7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BE355BA-37B0-2D4D-BEF8-2D832C070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C7F3F1-F42A-BB47-A475-313ACE45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9F06-92BB-584F-9D3D-6C1B3870C538}" type="datetimeFigureOut">
              <a:rPr lang="pt-PT" smtClean="0"/>
              <a:t>15/04/18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969D05-1875-F94B-9096-19DCCB5B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813E186-DA62-834D-87F9-8D26BF16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442-A29A-5C47-A7BA-8C2C4695BD5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6876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FA6CC2-E3DC-BD4E-AF05-62F304A11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A92D40A-E7AF-E048-92F2-E2FED378B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89C0A3D-1279-DF49-88A4-9920EA75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9F06-92BB-584F-9D3D-6C1B3870C538}" type="datetimeFigureOut">
              <a:rPr lang="pt-PT" smtClean="0"/>
              <a:t>15/04/18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A15BD68-0726-174B-8ACC-3A730807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74BFDAD-7FA5-674D-9B63-9EC73F14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442-A29A-5C47-A7BA-8C2C4695BD5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4761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E9E5C-02DD-4A44-9906-E603735D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B52C32-6C95-994B-A417-D8222D35E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FA97990-4B98-884E-BEEA-C292148D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9F06-92BB-584F-9D3D-6C1B3870C538}" type="datetimeFigureOut">
              <a:rPr lang="pt-PT" smtClean="0"/>
              <a:t>15/04/18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A9A6562-68BC-B24C-B0AD-DDABC9E0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DC78D9-7352-DB48-86D6-E0D7D1A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442-A29A-5C47-A7BA-8C2C4695BD5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1446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CAE10-15D3-D442-BB84-3C6A7DB2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60737E9-238D-D346-B5A4-F46857C46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C4FAACA-2CD4-4048-BB35-57F84829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9F06-92BB-584F-9D3D-6C1B3870C538}" type="datetimeFigureOut">
              <a:rPr lang="pt-PT" smtClean="0"/>
              <a:t>15/04/18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EC429EB-6493-5D45-A4A0-793C99E8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058F84E-97A3-8D4A-A4DD-48FDF0C3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442-A29A-5C47-A7BA-8C2C4695BD5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3426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D8496-8975-954E-B5A6-2C86DEAE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83BCA3-20EA-734C-BB54-C87E97805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0DA071D-6610-AF47-BAAF-DE3994173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5E5591C-811F-6643-B4B1-85CB0E64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9F06-92BB-584F-9D3D-6C1B3870C538}" type="datetimeFigureOut">
              <a:rPr lang="pt-PT" smtClean="0"/>
              <a:t>15/04/18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FD70331-AB8D-0D49-831B-9EDB43E8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1B53268-2871-3F4C-89FE-C5ED2691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442-A29A-5C47-A7BA-8C2C4695BD5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4846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50BD5-2221-744E-8A65-717101C3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D5F4FD9-C140-2845-B0CF-0C730F2C2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8FBF7E4-58E8-BE48-B355-1A77BCE0A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585ECCA-EEFA-DD40-BD23-75882F001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CAE400D-98D7-3243-9389-F898D62BC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E88AE5E-4514-4B48-90AD-61F91822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9F06-92BB-584F-9D3D-6C1B3870C538}" type="datetimeFigureOut">
              <a:rPr lang="pt-PT" smtClean="0"/>
              <a:t>15/04/18</a:t>
            </a:fld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2FCC49A-D36F-1740-AD5C-20A1D359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8A1EAA6-5D98-F547-B2EC-238C8240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442-A29A-5C47-A7BA-8C2C4695BD5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02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58FCA-5F49-3C45-A5FB-F4F6CAC0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2C5C15A-0700-F341-A552-8FEC024E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9F06-92BB-584F-9D3D-6C1B3870C538}" type="datetimeFigureOut">
              <a:rPr lang="pt-PT" smtClean="0"/>
              <a:t>15/04/18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8DA9A0B-5E48-B64A-A217-97844651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67F8004-6DC7-FE43-99E5-91376520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442-A29A-5C47-A7BA-8C2C4695BD5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1473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17F35D2-6C05-A549-A391-7F475FA0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9F06-92BB-584F-9D3D-6C1B3870C538}" type="datetimeFigureOut">
              <a:rPr lang="pt-PT" smtClean="0"/>
              <a:t>15/04/18</a:t>
            </a:fld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A354FAE-266B-F844-B8FD-C38863D6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3405BBA-7879-A04A-90FF-EF532119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442-A29A-5C47-A7BA-8C2C4695BD5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9521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E2178-E358-AE45-A478-B9C3D4F4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C12D37-46CE-FD46-BD2B-DDEF16B8A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931A10B-3B08-3F42-AEFB-1052F4485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A265D0F-47C1-BD45-B8A2-77656818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9F06-92BB-584F-9D3D-6C1B3870C538}" type="datetimeFigureOut">
              <a:rPr lang="pt-PT" smtClean="0"/>
              <a:t>15/04/18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DA7D57D-27E8-8F4A-A8CE-4772654F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0144868-B03C-EC4E-AD9D-C78A37B9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442-A29A-5C47-A7BA-8C2C4695BD5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301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3BAF9-B7DC-D341-91C9-D937F732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54C7205-75EA-CB44-81ED-336B800A4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9B4B343-7253-C241-9F5F-89BBC694A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F99DFDB-2033-F94D-A918-DFD1282D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9F06-92BB-584F-9D3D-6C1B3870C538}" type="datetimeFigureOut">
              <a:rPr lang="pt-PT" smtClean="0"/>
              <a:t>15/04/18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1823FE5-7C9B-E54C-857C-A87DDEC5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E7F9688-8016-1842-9459-83C2E861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442-A29A-5C47-A7BA-8C2C4695BD5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901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C863C0E-0AD9-634C-92F6-8DE3E4766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CCFF3A1-B09C-1D42-9C48-6ACB9585B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9E0C494-4AE7-DF46-BBFE-55AA24DC7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A9F06-92BB-584F-9D3D-6C1B3870C538}" type="datetimeFigureOut">
              <a:rPr lang="pt-PT" smtClean="0"/>
              <a:t>15/04/18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D5D295-ADFC-2B42-8E6E-FBA0C572A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E7E688-92F2-FE4A-AD6D-6990E5167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B5442-A29A-5C47-A7BA-8C2C4695BD5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29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ignup.live.com/signup?wa=wsignin1.0&amp;rpsnv=13&amp;ct=1523368245&amp;rver=6.7.6640.0&amp;wp=MBI_SSL&amp;wreply=https://outlook.live.com/owa/?nlp%3d1%26RpsCsrfState%3d96dc7d59-b3fb-2486-cfab-2509c826aa7e&amp;id=292841&amp;CBCXT=out&amp;lw=1&amp;fl=dob,flname,wld&amp;cobrandid=90015&amp;contextid=232EF0523C104965&amp;bk=1523368246&amp;uiflavor=web&amp;uaid=0091c0dc733543d4aa19999c1846947e&amp;mkt=PT-PT&amp;lc=2070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ccount.live.com/ResetPassword.aspx?wreply=https://login.live.com/login.srf?wa%3dwsignin1.0%26rpsnv%3d13%26ct%3d1523368245%26rver%3d6.7.6640.0%26wp%3dMBI_SSL%26wreply%3dhttps://outlook.live.com/owa/?nlp%3d1%26RpsCsrfState%3d96dc7d59-b3fb-2486-cfab-2509c826aa7e%26id%3d292841%26CBCXT%3dout%26lw%3d1%26fl%3ddob,flname,wld%26cobrandid%3d90015%26contextid%3d232EF0523C104965%26bk%3d1523368246&amp;id=292841&amp;uiflavor=web&amp;cobrandid=217346924664&amp;uaid=0091c0dc733543d4aa19999c1846947e&amp;mkt=PT-PT&amp;lc=2070&amp;bk=152336824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oselino.marilio@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joselino.marilio@hot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ignup.live.com/signup?wa=wsignin1.0&amp;rpsnv=13&amp;ct=1523368245&amp;rver=6.7.6640.0&amp;wp=MBI_SSL&amp;wreply=https://outlook.live.com/owa/?nlp%3d1%26RpsCsrfState%3d96dc7d59-b3fb-2486-cfab-2509c826aa7e&amp;id=292841&amp;CBCXT=out&amp;lw=1&amp;fl=dob,flname,wld&amp;cobrandid=90015&amp;contextid=232EF0523C104965&amp;bk=1523368246&amp;uiflavor=web&amp;uaid=0091c0dc733543d4aa19999c1846947e&amp;mkt=PT-PT&amp;lc=2070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ccount.live.com/ResetPassword.aspx?wreply=https://login.live.com/login.srf?wa%3dwsignin1.0%26rpsnv%3d13%26ct%3d1523368245%26rver%3d6.7.6640.0%26wp%3dMBI_SSL%26wreply%3dhttps://outlook.live.com/owa/?nlp%3d1%26RpsCsrfState%3d96dc7d59-b3fb-2486-cfab-2509c826aa7e%26id%3d292841%26CBCXT%3dout%26lw%3d1%26fl%3ddob,flname,wld%26cobrandid%3d90015%26contextid%3d232EF0523C104965%26bk%3d1523368246&amp;id=292841&amp;uiflavor=web&amp;cobrandid=217346924664&amp;uaid=0091c0dc733543d4aa19999c1846947e&amp;mkt=PT-PT&amp;lc=2070&amp;bk=152336824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joselino.marilio@hot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vincent_gogh@" TargetMode="External"/><Relationship Id="rId7" Type="http://schemas.openxmlformats.org/officeDocument/2006/relationships/image" Target="../media/image2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mailto:dali_daqui@" TargetMode="External"/><Relationship Id="rId4" Type="http://schemas.openxmlformats.org/officeDocument/2006/relationships/hyperlink" Target="mailto:pica_pica_ssooo@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460CA3CF-0310-834D-97C0-BEBFF127B4D2}"/>
              </a:ext>
            </a:extLst>
          </p:cNvPr>
          <p:cNvGrpSpPr/>
          <p:nvPr/>
        </p:nvGrpSpPr>
        <p:grpSpPr>
          <a:xfrm>
            <a:off x="782699" y="533400"/>
            <a:ext cx="9765558" cy="7531821"/>
            <a:chOff x="782699" y="533400"/>
            <a:chExt cx="9765558" cy="7531821"/>
          </a:xfrm>
        </p:grpSpPr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5408E924-455D-2440-AB37-51795EADF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2699" y="533400"/>
              <a:ext cx="9765558" cy="6446520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25E73E98-70E9-9A4D-9FB9-D24EE34D7774}"/>
                </a:ext>
              </a:extLst>
            </p:cNvPr>
            <p:cNvSpPr txBox="1"/>
            <p:nvPr/>
          </p:nvSpPr>
          <p:spPr>
            <a:xfrm>
              <a:off x="1674925" y="4433458"/>
              <a:ext cx="8216901" cy="363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500" dirty="0">
                  <a:solidFill>
                    <a:schemeClr val="bg1"/>
                  </a:solidFill>
                  <a:latin typeface="Apple Chancery" panose="03020702040506060504" pitchFamily="66" charset="-79"/>
                  <a:cs typeface="Apple Chancery" panose="03020702040506060504" pitchFamily="66" charset="-79"/>
                </a:rPr>
                <a:t>SMART</a:t>
              </a:r>
            </a:p>
            <a:p>
              <a:r>
                <a:rPr lang="pt-PT" sz="11500" dirty="0">
                  <a:solidFill>
                    <a:schemeClr val="bg1"/>
                  </a:solidFill>
                  <a:latin typeface="Apple Chancery" panose="03020702040506060504" pitchFamily="66" charset="-79"/>
                  <a:cs typeface="Apple Chancery" panose="03020702040506060504" pitchFamily="66" charset="-79"/>
                </a:rPr>
                <a:t>PAINTING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959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D16A18D-6FF7-B646-B12A-084A66811D60}"/>
              </a:ext>
            </a:extLst>
          </p:cNvPr>
          <p:cNvGrpSpPr/>
          <p:nvPr/>
        </p:nvGrpSpPr>
        <p:grpSpPr>
          <a:xfrm>
            <a:off x="3536561" y="-3064"/>
            <a:ext cx="3857626" cy="6861064"/>
            <a:chOff x="3536561" y="-3064"/>
            <a:chExt cx="3857626" cy="6861064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BB7A7D53-C6A2-8C49-8846-4909816E1B6E}"/>
                </a:ext>
              </a:extLst>
            </p:cNvPr>
            <p:cNvSpPr/>
            <p:nvPr/>
          </p:nvSpPr>
          <p:spPr>
            <a:xfrm>
              <a:off x="3536562" y="0"/>
              <a:ext cx="3857625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1B063B1A-0654-6C47-A8B1-CBE2CE2DF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36561" y="-3064"/>
              <a:ext cx="3857625" cy="2987734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C6AED72-BEDC-A94F-BCBB-3B2FF045967C}"/>
                </a:ext>
              </a:extLst>
            </p:cNvPr>
            <p:cNvSpPr txBox="1"/>
            <p:nvPr/>
          </p:nvSpPr>
          <p:spPr>
            <a:xfrm>
              <a:off x="4062245" y="4089399"/>
              <a:ext cx="280626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/>
                <a:t>E-mail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5BB050A-7903-6849-B8A2-D02389621240}"/>
                </a:ext>
              </a:extLst>
            </p:cNvPr>
            <p:cNvSpPr txBox="1"/>
            <p:nvPr/>
          </p:nvSpPr>
          <p:spPr>
            <a:xfrm>
              <a:off x="4062245" y="4746875"/>
              <a:ext cx="280626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/>
                <a:t>Password</a:t>
              </a: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25493A5E-DAC4-BC4B-AED2-008DA4319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1236" y="5173303"/>
              <a:ext cx="477271" cy="477269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E447C61-4167-AC4A-AAE0-B188DBB4AB01}"/>
                </a:ext>
              </a:extLst>
            </p:cNvPr>
            <p:cNvSpPr txBox="1"/>
            <p:nvPr/>
          </p:nvSpPr>
          <p:spPr>
            <a:xfrm>
              <a:off x="4062245" y="5404351"/>
              <a:ext cx="15526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Não tem conta? </a:t>
              </a:r>
              <a:r>
                <a:rPr lang="pt-PT" sz="1000" dirty="0">
                  <a:hlinkClick r:id="rId3"/>
                </a:rPr>
                <a:t>Crie uma!</a:t>
              </a:r>
              <a:endParaRPr lang="pt-PT" sz="1000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87126CD-54A6-1B44-A91E-90B0DCA918B5}"/>
                </a:ext>
              </a:extLst>
            </p:cNvPr>
            <p:cNvSpPr txBox="1"/>
            <p:nvPr/>
          </p:nvSpPr>
          <p:spPr>
            <a:xfrm>
              <a:off x="4062244" y="5156556"/>
              <a:ext cx="17175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hlinkClick r:id="rId4"/>
                </a:rPr>
                <a:t>Esqueci-me da palavra-passe</a:t>
              </a:r>
              <a:endParaRPr lang="pt-PT" sz="400" dirty="0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CE2F2ECF-B717-704D-80BF-EF68E2B3E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9906" y="239569"/>
              <a:ext cx="1891285" cy="1254298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6E3BA66-C1F3-2949-AB23-AE7D6D8AF6EB}"/>
                </a:ext>
              </a:extLst>
            </p:cNvPr>
            <p:cNvSpPr txBox="1"/>
            <p:nvPr/>
          </p:nvSpPr>
          <p:spPr>
            <a:xfrm>
              <a:off x="4354430" y="3226099"/>
              <a:ext cx="22218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 dirty="0">
                  <a:latin typeface="Oriya MN" pitchFamily="2" charset="0"/>
                  <a:cs typeface="Oriya MN" pitchFamily="2" charset="0"/>
                </a:rPr>
                <a:t>A qualquer hora,</a:t>
              </a:r>
            </a:p>
            <a:p>
              <a:pPr algn="ctr"/>
              <a:r>
                <a:rPr lang="pt-PT" dirty="0">
                  <a:latin typeface="Oriya MN" pitchFamily="2" charset="0"/>
                  <a:cs typeface="Oriya MN" pitchFamily="2" charset="0"/>
                </a:rPr>
                <a:t>em qualquer lugar.</a:t>
              </a: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7D6A44-63F9-784D-A76B-F8902A18112D}"/>
              </a:ext>
            </a:extLst>
          </p:cNvPr>
          <p:cNvSpPr txBox="1"/>
          <p:nvPr/>
        </p:nvSpPr>
        <p:spPr>
          <a:xfrm>
            <a:off x="4166203" y="6100602"/>
            <a:ext cx="2598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Quarta-Feira 24 de Maio de 2018</a:t>
            </a:r>
          </a:p>
          <a:p>
            <a:pPr algn="ctr"/>
            <a:r>
              <a:rPr lang="pt-PT" sz="1400" dirty="0"/>
              <a:t>15:48</a:t>
            </a:r>
          </a:p>
        </p:txBody>
      </p:sp>
    </p:spTree>
    <p:extLst>
      <p:ext uri="{BB962C8B-B14F-4D97-AF65-F5344CB8AC3E}">
        <p14:creationId xmlns:p14="http://schemas.microsoft.com/office/powerpoint/2010/main" val="257137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B5DE4C5-1955-4042-BAB1-951197963CC9}"/>
              </a:ext>
            </a:extLst>
          </p:cNvPr>
          <p:cNvGrpSpPr/>
          <p:nvPr/>
        </p:nvGrpSpPr>
        <p:grpSpPr>
          <a:xfrm>
            <a:off x="3532551" y="-1"/>
            <a:ext cx="3861636" cy="6858001"/>
            <a:chOff x="3532551" y="-1"/>
            <a:chExt cx="3861636" cy="6858001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2684F4C-3D1B-7F46-8438-C89E764AB376}"/>
                </a:ext>
              </a:extLst>
            </p:cNvPr>
            <p:cNvGrpSpPr/>
            <p:nvPr/>
          </p:nvGrpSpPr>
          <p:grpSpPr>
            <a:xfrm>
              <a:off x="3532551" y="-1"/>
              <a:ext cx="3861636" cy="6858001"/>
              <a:chOff x="3532551" y="-1"/>
              <a:chExt cx="3861636" cy="6858001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17B2D6C0-15C2-F041-854F-B9DEED931F19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E3C8CF8C-D50D-1E49-BDF1-B228BFA32FF1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421105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D2067719-5A0B-DA44-B246-2E73A3A38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32551" y="-1"/>
                <a:ext cx="392482" cy="421200"/>
              </a:xfrm>
              <a:prstGeom prst="rect">
                <a:avLst/>
              </a:prstGeom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CF116942-5EC5-4A4C-B5F4-B68782ED04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51177" y="563478"/>
                <a:ext cx="1418081" cy="940470"/>
              </a:xfrm>
              <a:prstGeom prst="rect">
                <a:avLst/>
              </a:prstGeom>
            </p:spPr>
          </p:pic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C39A0E0-23BE-5E48-B69F-60666F3B3AD4}"/>
                  </a:ext>
                </a:extLst>
              </p:cNvPr>
              <p:cNvSpPr txBox="1"/>
              <p:nvPr/>
            </p:nvSpPr>
            <p:spPr>
              <a:xfrm>
                <a:off x="3790894" y="2808556"/>
                <a:ext cx="817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Nome:</a:t>
                </a:r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1C48CD0-B856-F446-8185-D3112A0B0D40}"/>
                  </a:ext>
                </a:extLst>
              </p:cNvPr>
              <p:cNvSpPr txBox="1"/>
              <p:nvPr/>
            </p:nvSpPr>
            <p:spPr>
              <a:xfrm>
                <a:off x="3788301" y="3247211"/>
                <a:ext cx="827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E-mail:</a:t>
                </a: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43F16BE-8195-B644-A740-51AE8526B2CE}"/>
                  </a:ext>
                </a:extLst>
              </p:cNvPr>
              <p:cNvSpPr txBox="1"/>
              <p:nvPr/>
            </p:nvSpPr>
            <p:spPr>
              <a:xfrm>
                <a:off x="3788301" y="3740165"/>
                <a:ext cx="13882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Descrição do</a:t>
                </a:r>
              </a:p>
              <a:p>
                <a:r>
                  <a:rPr lang="pt-PT" dirty="0"/>
                  <a:t>Trabalhador:</a:t>
                </a:r>
              </a:p>
            </p:txBody>
          </p:sp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5845FE57-14CD-C84F-8906-D8D58BD83913}"/>
                  </a:ext>
                </a:extLst>
              </p:cNvPr>
              <p:cNvGrpSpPr/>
              <p:nvPr/>
            </p:nvGrpSpPr>
            <p:grpSpPr>
              <a:xfrm>
                <a:off x="3728748" y="1438612"/>
                <a:ext cx="1579158" cy="1183287"/>
                <a:chOff x="6083635" y="1428657"/>
                <a:chExt cx="1133387" cy="757990"/>
              </a:xfrm>
            </p:grpSpPr>
            <p:sp>
              <p:nvSpPr>
                <p:cNvPr id="26" name="Retângulo 25">
                  <a:extLst>
                    <a:ext uri="{FF2B5EF4-FFF2-40B4-BE49-F238E27FC236}">
                      <a16:creationId xmlns:a16="http://schemas.microsoft.com/office/drawing/2014/main" id="{11C04986-3963-1446-BDDC-ADE6F43059EB}"/>
                    </a:ext>
                  </a:extLst>
                </p:cNvPr>
                <p:cNvSpPr/>
                <p:nvPr/>
              </p:nvSpPr>
              <p:spPr>
                <a:xfrm>
                  <a:off x="6169258" y="1428657"/>
                  <a:ext cx="830179" cy="75799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E323F886-B4DE-AC41-82DF-25CFAFFC0C68}"/>
                    </a:ext>
                  </a:extLst>
                </p:cNvPr>
                <p:cNvSpPr txBox="1"/>
                <p:nvPr/>
              </p:nvSpPr>
              <p:spPr>
                <a:xfrm rot="2353525">
                  <a:off x="6083635" y="1733478"/>
                  <a:ext cx="1133387" cy="2957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2400" dirty="0"/>
                    <a:t>Fotografia</a:t>
                  </a:r>
                </a:p>
              </p:txBody>
            </p:sp>
          </p:grp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0B29BDD-359B-1A42-9751-513C9FD5BF26}"/>
                  </a:ext>
                </a:extLst>
              </p:cNvPr>
              <p:cNvSpPr txBox="1"/>
              <p:nvPr/>
            </p:nvSpPr>
            <p:spPr>
              <a:xfrm>
                <a:off x="5076018" y="2854541"/>
                <a:ext cx="218520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Joselino Marilio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3C3E49F-EF97-9E44-9AA8-D8422D198E1D}"/>
                  </a:ext>
                </a:extLst>
              </p:cNvPr>
              <p:cNvSpPr txBox="1"/>
              <p:nvPr/>
            </p:nvSpPr>
            <p:spPr>
              <a:xfrm>
                <a:off x="5081872" y="3275111"/>
                <a:ext cx="218520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400" u="sng" dirty="0">
                    <a:solidFill>
                      <a:srgbClr val="2765BB"/>
                    </a:solidFill>
                    <a:hlinkClick r:id="rId3"/>
                  </a:rPr>
                  <a:t>joselino.marilio@</a:t>
                </a:r>
                <a:r>
                  <a:rPr lang="pt-PT" sz="1400" u="sng" dirty="0">
                    <a:solidFill>
                      <a:srgbClr val="2765BB"/>
                    </a:solidFill>
                  </a:rPr>
                  <a:t>smartpai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C71A434-C61D-5D43-ADB7-5724B4C1D5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87179" y="3767291"/>
                <a:ext cx="2185200" cy="1188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Interiores, chão, paredes, sup. rugosas.</a:t>
                </a:r>
              </a:p>
              <a:p>
                <a:endParaRPr lang="pt-PT" sz="1400" dirty="0"/>
              </a:p>
              <a:p>
                <a:endParaRPr lang="pt-PT" sz="1400" dirty="0"/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9CFA5D0-9444-7A4A-92B7-6D03FA370167}"/>
                  </a:ext>
                </a:extLst>
              </p:cNvPr>
              <p:cNvSpPr txBox="1"/>
              <p:nvPr/>
            </p:nvSpPr>
            <p:spPr>
              <a:xfrm>
                <a:off x="3788301" y="5195559"/>
                <a:ext cx="1133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Password:</a:t>
                </a:r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B30A4C8-12A6-8141-9CE0-771E23D9D9D4}"/>
                  </a:ext>
                </a:extLst>
              </p:cNvPr>
              <p:cNvSpPr txBox="1"/>
              <p:nvPr/>
            </p:nvSpPr>
            <p:spPr>
              <a:xfrm>
                <a:off x="5081872" y="5226336"/>
                <a:ext cx="2185200" cy="288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********</a:t>
                </a: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7F80158-9893-3E43-87CD-C9B26C7629AB}"/>
                  </a:ext>
                </a:extLst>
              </p:cNvPr>
              <p:cNvSpPr txBox="1"/>
              <p:nvPr/>
            </p:nvSpPr>
            <p:spPr>
              <a:xfrm>
                <a:off x="3801634" y="5564891"/>
                <a:ext cx="12164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 dirty="0"/>
                  <a:t>Nova</a:t>
                </a:r>
              </a:p>
              <a:p>
                <a:r>
                  <a:rPr lang="pt-PT" sz="1600" dirty="0"/>
                  <a:t>Password:</a:t>
                </a:r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79DB6F8C-AB0E-1C42-A74A-3ACADF1AA9D6}"/>
                  </a:ext>
                </a:extLst>
              </p:cNvPr>
              <p:cNvSpPr txBox="1"/>
              <p:nvPr/>
            </p:nvSpPr>
            <p:spPr>
              <a:xfrm>
                <a:off x="5081872" y="5703732"/>
                <a:ext cx="218520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pt-PT" sz="1400" dirty="0"/>
              </a:p>
            </p:txBody>
          </p:sp>
          <p:sp>
            <p:nvSpPr>
              <p:cNvPr id="24" name="Retângulo Arredondado 23">
                <a:extLst>
                  <a:ext uri="{FF2B5EF4-FFF2-40B4-BE49-F238E27FC236}">
                    <a16:creationId xmlns:a16="http://schemas.microsoft.com/office/drawing/2014/main" id="{466C643A-09AB-C641-AD7C-40CDBC1A6BDB}"/>
                  </a:ext>
                </a:extLst>
              </p:cNvPr>
              <p:cNvSpPr/>
              <p:nvPr/>
            </p:nvSpPr>
            <p:spPr>
              <a:xfrm>
                <a:off x="4660239" y="6228816"/>
                <a:ext cx="1599956" cy="29027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200" dirty="0"/>
                  <a:t>Guardar Alterações</a:t>
                </a:r>
              </a:p>
            </p:txBody>
          </p:sp>
        </p:grpSp>
        <p:sp>
          <p:nvSpPr>
            <p:cNvPr id="4" name="Retângulo Arredondado 3">
              <a:extLst>
                <a:ext uri="{FF2B5EF4-FFF2-40B4-BE49-F238E27FC236}">
                  <a16:creationId xmlns:a16="http://schemas.microsoft.com/office/drawing/2014/main" id="{0EF22124-197A-0D48-9D72-7921866E5939}"/>
                </a:ext>
              </a:extLst>
            </p:cNvPr>
            <p:cNvSpPr/>
            <p:nvPr/>
          </p:nvSpPr>
          <p:spPr>
            <a:xfrm>
              <a:off x="5384177" y="1885117"/>
              <a:ext cx="1599956" cy="29027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dirty="0"/>
                <a:t>Alterar Fotografia</a:t>
              </a: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D3779A8-9AAE-0942-98E7-CEEB3CCC7406}"/>
              </a:ext>
            </a:extLst>
          </p:cNvPr>
          <p:cNvSpPr txBox="1"/>
          <p:nvPr/>
        </p:nvSpPr>
        <p:spPr>
          <a:xfrm>
            <a:off x="3848047" y="52768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Inicio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DF52B-F66D-AD45-AF05-09C2B809939C}"/>
              </a:ext>
            </a:extLst>
          </p:cNvPr>
          <p:cNvSpPr txBox="1">
            <a:spLocks noChangeAspect="1"/>
          </p:cNvSpPr>
          <p:nvPr/>
        </p:nvSpPr>
        <p:spPr>
          <a:xfrm>
            <a:off x="5076018" y="4934548"/>
            <a:ext cx="1758271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dirty="0"/>
              <a:t>Máx: 60 car., palavras-chave.</a:t>
            </a:r>
          </a:p>
        </p:txBody>
      </p:sp>
    </p:spTree>
    <p:extLst>
      <p:ext uri="{BB962C8B-B14F-4D97-AF65-F5344CB8AC3E}">
        <p14:creationId xmlns:p14="http://schemas.microsoft.com/office/powerpoint/2010/main" val="40353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92AA5DC-98D1-744D-9AC0-4B7FE9824C7D}"/>
              </a:ext>
            </a:extLst>
          </p:cNvPr>
          <p:cNvGrpSpPr/>
          <p:nvPr/>
        </p:nvGrpSpPr>
        <p:grpSpPr>
          <a:xfrm>
            <a:off x="3532552" y="0"/>
            <a:ext cx="3861635" cy="6858000"/>
            <a:chOff x="3532552" y="0"/>
            <a:chExt cx="3861635" cy="6858000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50901BCB-5355-964F-A867-3372E2897541}"/>
                </a:ext>
              </a:extLst>
            </p:cNvPr>
            <p:cNvGrpSpPr/>
            <p:nvPr/>
          </p:nvGrpSpPr>
          <p:grpSpPr>
            <a:xfrm>
              <a:off x="3532552" y="0"/>
              <a:ext cx="3861635" cy="6858000"/>
              <a:chOff x="3532552" y="0"/>
              <a:chExt cx="3861635" cy="6858000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4D51E11A-F31C-4F49-9594-90F17E25717A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892B31C2-BE54-9249-8237-2426472C8AE7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421105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4F1CBAC1-0B51-0D4D-B1BF-4C5B44F8AD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32552" y="0"/>
                <a:ext cx="392393" cy="421105"/>
              </a:xfrm>
              <a:prstGeom prst="rect">
                <a:avLst/>
              </a:prstGeom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EAA610C7-7E41-F84A-9337-C8BF9D5EB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51177" y="563478"/>
                <a:ext cx="1418081" cy="940470"/>
              </a:xfrm>
              <a:prstGeom prst="rect">
                <a:avLst/>
              </a:prstGeom>
            </p:spPr>
          </p:pic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9CF2686-F090-FF4A-AC0A-E0610541A08A}"/>
                  </a:ext>
                </a:extLst>
              </p:cNvPr>
              <p:cNvSpPr txBox="1"/>
              <p:nvPr/>
            </p:nvSpPr>
            <p:spPr>
              <a:xfrm>
                <a:off x="3790894" y="2808556"/>
                <a:ext cx="817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Nome:</a:t>
                </a:r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15C77C1-2CCE-5940-B677-8C4FAD0EEF36}"/>
                  </a:ext>
                </a:extLst>
              </p:cNvPr>
              <p:cNvSpPr txBox="1"/>
              <p:nvPr/>
            </p:nvSpPr>
            <p:spPr>
              <a:xfrm>
                <a:off x="3788301" y="3247211"/>
                <a:ext cx="827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E-mail:</a:t>
                </a: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B01D64C-52CC-064D-AA23-89DBC53CC135}"/>
                  </a:ext>
                </a:extLst>
              </p:cNvPr>
              <p:cNvSpPr txBox="1"/>
              <p:nvPr/>
            </p:nvSpPr>
            <p:spPr>
              <a:xfrm>
                <a:off x="3788301" y="3740165"/>
                <a:ext cx="984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Morada:</a:t>
                </a:r>
              </a:p>
            </p:txBody>
          </p:sp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A610B997-4A9D-E647-B601-016D413AB9AE}"/>
                  </a:ext>
                </a:extLst>
              </p:cNvPr>
              <p:cNvGrpSpPr/>
              <p:nvPr/>
            </p:nvGrpSpPr>
            <p:grpSpPr>
              <a:xfrm>
                <a:off x="3728748" y="1438612"/>
                <a:ext cx="1579158" cy="1183287"/>
                <a:chOff x="6083635" y="1428657"/>
                <a:chExt cx="1133387" cy="757990"/>
              </a:xfrm>
            </p:grpSpPr>
            <p:sp>
              <p:nvSpPr>
                <p:cNvPr id="26" name="Retângulo 25">
                  <a:extLst>
                    <a:ext uri="{FF2B5EF4-FFF2-40B4-BE49-F238E27FC236}">
                      <a16:creationId xmlns:a16="http://schemas.microsoft.com/office/drawing/2014/main" id="{30A9AEA6-8B57-5B4A-A192-A4F4CCCF4C7A}"/>
                    </a:ext>
                  </a:extLst>
                </p:cNvPr>
                <p:cNvSpPr/>
                <p:nvPr/>
              </p:nvSpPr>
              <p:spPr>
                <a:xfrm>
                  <a:off x="6169258" y="1428657"/>
                  <a:ext cx="830179" cy="75799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5DF7520-9B25-394F-BB77-E19EBD4654E3}"/>
                    </a:ext>
                  </a:extLst>
                </p:cNvPr>
                <p:cNvSpPr txBox="1"/>
                <p:nvPr/>
              </p:nvSpPr>
              <p:spPr>
                <a:xfrm rot="2353525">
                  <a:off x="6083635" y="1733478"/>
                  <a:ext cx="1133387" cy="2957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2400" dirty="0"/>
                    <a:t>Fotografia</a:t>
                  </a:r>
                </a:p>
              </p:txBody>
            </p:sp>
          </p:grp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1DECFCE-4B3F-044A-A446-4846969F9024}"/>
                  </a:ext>
                </a:extLst>
              </p:cNvPr>
              <p:cNvSpPr txBox="1"/>
              <p:nvPr/>
            </p:nvSpPr>
            <p:spPr>
              <a:xfrm>
                <a:off x="5076018" y="2854541"/>
                <a:ext cx="2185200" cy="288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200" dirty="0"/>
                  <a:t>Joselino Marilio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E6DEF25-FDAD-2F40-B5D1-21F77E563C09}"/>
                  </a:ext>
                </a:extLst>
              </p:cNvPr>
              <p:cNvSpPr txBox="1"/>
              <p:nvPr/>
            </p:nvSpPr>
            <p:spPr>
              <a:xfrm>
                <a:off x="5081872" y="3275111"/>
                <a:ext cx="2185200" cy="288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>
                    <a:hlinkClick r:id="rId3"/>
                  </a:rPr>
                  <a:t>joselino.marilio@hot</a:t>
                </a:r>
                <a:endParaRPr lang="pt-PT" sz="1400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613F0FC-B537-D44E-8263-5EE331340C8A}"/>
                  </a:ext>
                </a:extLst>
              </p:cNvPr>
              <p:cNvSpPr txBox="1"/>
              <p:nvPr/>
            </p:nvSpPr>
            <p:spPr>
              <a:xfrm>
                <a:off x="5087179" y="3767293"/>
                <a:ext cx="2185200" cy="288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Rua dos Joselinos nº7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1EAE051-A97F-E847-8BB7-6538458F6636}"/>
                  </a:ext>
                </a:extLst>
              </p:cNvPr>
              <p:cNvSpPr txBox="1"/>
              <p:nvPr/>
            </p:nvSpPr>
            <p:spPr>
              <a:xfrm>
                <a:off x="5087179" y="4263577"/>
                <a:ext cx="2185200" cy="288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1234/123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6FC13E5-265E-A54C-BC01-61ECE84A0EF2}"/>
                  </a:ext>
                </a:extLst>
              </p:cNvPr>
              <p:cNvSpPr txBox="1"/>
              <p:nvPr/>
            </p:nvSpPr>
            <p:spPr>
              <a:xfrm>
                <a:off x="3801634" y="4232859"/>
                <a:ext cx="1285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Cód. Postal: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6188A3E-945A-644D-AD07-5D28046E6D53}"/>
                  </a:ext>
                </a:extLst>
              </p:cNvPr>
              <p:cNvSpPr txBox="1"/>
              <p:nvPr/>
            </p:nvSpPr>
            <p:spPr>
              <a:xfrm>
                <a:off x="3788301" y="4722405"/>
                <a:ext cx="124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Localidade:</a:t>
                </a: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B881C50-1A08-C14F-8E6F-24AC53F168B6}"/>
                  </a:ext>
                </a:extLst>
              </p:cNvPr>
              <p:cNvSpPr txBox="1"/>
              <p:nvPr/>
            </p:nvSpPr>
            <p:spPr>
              <a:xfrm>
                <a:off x="5087179" y="4756619"/>
                <a:ext cx="2185200" cy="288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Joselinolândia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DE4F049-88AD-2148-852D-A785E834B0DB}"/>
                  </a:ext>
                </a:extLst>
              </p:cNvPr>
              <p:cNvSpPr txBox="1"/>
              <p:nvPr/>
            </p:nvSpPr>
            <p:spPr>
              <a:xfrm>
                <a:off x="3788301" y="5195559"/>
                <a:ext cx="1133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Password:</a:t>
                </a:r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0AFC307-73EC-2641-A25E-B601404B5B85}"/>
                  </a:ext>
                </a:extLst>
              </p:cNvPr>
              <p:cNvSpPr txBox="1"/>
              <p:nvPr/>
            </p:nvSpPr>
            <p:spPr>
              <a:xfrm>
                <a:off x="5081872" y="5226336"/>
                <a:ext cx="2185200" cy="288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********</a:t>
                </a: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7526663-4424-AC42-8871-447DF065FE21}"/>
                  </a:ext>
                </a:extLst>
              </p:cNvPr>
              <p:cNvSpPr txBox="1"/>
              <p:nvPr/>
            </p:nvSpPr>
            <p:spPr>
              <a:xfrm>
                <a:off x="3801634" y="5564891"/>
                <a:ext cx="12164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 dirty="0"/>
                  <a:t>Nova</a:t>
                </a:r>
              </a:p>
              <a:p>
                <a:r>
                  <a:rPr lang="pt-PT" sz="1600" dirty="0"/>
                  <a:t>Password:</a:t>
                </a:r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C5088AF8-E29B-5544-817A-06BEAAFCDD26}"/>
                  </a:ext>
                </a:extLst>
              </p:cNvPr>
              <p:cNvSpPr txBox="1"/>
              <p:nvPr/>
            </p:nvSpPr>
            <p:spPr>
              <a:xfrm>
                <a:off x="5081872" y="5703732"/>
                <a:ext cx="2185200" cy="288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********</a:t>
                </a:r>
              </a:p>
            </p:txBody>
          </p:sp>
          <p:sp>
            <p:nvSpPr>
              <p:cNvPr id="24" name="Retângulo Arredondado 23">
                <a:extLst>
                  <a:ext uri="{FF2B5EF4-FFF2-40B4-BE49-F238E27FC236}">
                    <a16:creationId xmlns:a16="http://schemas.microsoft.com/office/drawing/2014/main" id="{F99F6F2F-4AB7-B247-A927-E5E0358F3444}"/>
                  </a:ext>
                </a:extLst>
              </p:cNvPr>
              <p:cNvSpPr/>
              <p:nvPr/>
            </p:nvSpPr>
            <p:spPr>
              <a:xfrm>
                <a:off x="3847651" y="6241873"/>
                <a:ext cx="1599956" cy="29027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200" dirty="0"/>
                  <a:t>Guardar Alterações</a:t>
                </a:r>
              </a:p>
            </p:txBody>
          </p:sp>
          <p:sp>
            <p:nvSpPr>
              <p:cNvPr id="25" name="Retângulo Arredondado 24">
                <a:extLst>
                  <a:ext uri="{FF2B5EF4-FFF2-40B4-BE49-F238E27FC236}">
                    <a16:creationId xmlns:a16="http://schemas.microsoft.com/office/drawing/2014/main" id="{0667C3E5-43A9-1B4A-B174-7590B2C8FE4F}"/>
                  </a:ext>
                </a:extLst>
              </p:cNvPr>
              <p:cNvSpPr/>
              <p:nvPr/>
            </p:nvSpPr>
            <p:spPr>
              <a:xfrm>
                <a:off x="5659312" y="6247435"/>
                <a:ext cx="1599956" cy="29027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200" dirty="0"/>
                  <a:t>Agendar Serviço</a:t>
                </a:r>
              </a:p>
            </p:txBody>
          </p:sp>
        </p:grpSp>
        <p:sp>
          <p:nvSpPr>
            <p:cNvPr id="4" name="Retângulo Arredondado 3">
              <a:extLst>
                <a:ext uri="{FF2B5EF4-FFF2-40B4-BE49-F238E27FC236}">
                  <a16:creationId xmlns:a16="http://schemas.microsoft.com/office/drawing/2014/main" id="{F8C8279B-7F93-D24B-95A9-BC94E40C1736}"/>
                </a:ext>
              </a:extLst>
            </p:cNvPr>
            <p:cNvSpPr/>
            <p:nvPr/>
          </p:nvSpPr>
          <p:spPr>
            <a:xfrm>
              <a:off x="5384177" y="1885117"/>
              <a:ext cx="1599956" cy="29027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dirty="0"/>
                <a:t>Alterar Fotografia</a:t>
              </a:r>
            </a:p>
          </p:txBody>
        </p:sp>
      </p:grpSp>
      <p:sp>
        <p:nvSpPr>
          <p:cNvPr id="29" name="Retângulo 28">
            <a:extLst>
              <a:ext uri="{FF2B5EF4-FFF2-40B4-BE49-F238E27FC236}">
                <a16:creationId xmlns:a16="http://schemas.microsoft.com/office/drawing/2014/main" id="{ED46B093-5ABF-F04C-AA7D-6F7A2FFD51DE}"/>
              </a:ext>
            </a:extLst>
          </p:cNvPr>
          <p:cNvSpPr/>
          <p:nvPr/>
        </p:nvSpPr>
        <p:spPr>
          <a:xfrm>
            <a:off x="3536562" y="-9889"/>
            <a:ext cx="1847615" cy="685800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D843033A-449C-824C-8245-0B2875E44D37}"/>
              </a:ext>
            </a:extLst>
          </p:cNvPr>
          <p:cNvSpPr/>
          <p:nvPr/>
        </p:nvSpPr>
        <p:spPr>
          <a:xfrm>
            <a:off x="3536562" y="459656"/>
            <a:ext cx="1855879" cy="361241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9714BBC-F02F-FB42-AFBE-B2E26E9EAA9B}"/>
              </a:ext>
            </a:extLst>
          </p:cNvPr>
          <p:cNvSpPr/>
          <p:nvPr/>
        </p:nvSpPr>
        <p:spPr>
          <a:xfrm>
            <a:off x="5392440" y="-9889"/>
            <a:ext cx="2001747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D541B5A0-122A-3545-8AA6-340845804DF4}"/>
              </a:ext>
            </a:extLst>
          </p:cNvPr>
          <p:cNvSpPr/>
          <p:nvPr/>
        </p:nvSpPr>
        <p:spPr>
          <a:xfrm>
            <a:off x="3536562" y="0"/>
            <a:ext cx="1847615" cy="421105"/>
          </a:xfrm>
          <a:prstGeom prst="rect">
            <a:avLst/>
          </a:prstGeom>
          <a:solidFill>
            <a:srgbClr val="F3F3F3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FA502D85-019E-1F42-8297-00BFD937EA4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32551" y="0"/>
            <a:ext cx="421200" cy="421105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7A365D74-0278-B14B-B126-5849F617F587}"/>
              </a:ext>
            </a:extLst>
          </p:cNvPr>
          <p:cNvSpPr txBox="1"/>
          <p:nvPr/>
        </p:nvSpPr>
        <p:spPr>
          <a:xfrm>
            <a:off x="3532551" y="493441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Inicio</a:t>
            </a:r>
          </a:p>
        </p:txBody>
      </p: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851BBCAB-AE16-E248-ACB5-1504318D12AC}"/>
              </a:ext>
            </a:extLst>
          </p:cNvPr>
          <p:cNvCxnSpPr>
            <a:cxnSpLocks/>
          </p:cNvCxnSpPr>
          <p:nvPr/>
        </p:nvCxnSpPr>
        <p:spPr>
          <a:xfrm>
            <a:off x="3590425" y="459764"/>
            <a:ext cx="0" cy="364604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10D0EF5-2F9E-8B42-8A75-83F392CC5BCD}"/>
              </a:ext>
            </a:extLst>
          </p:cNvPr>
          <p:cNvSpPr txBox="1"/>
          <p:nvPr/>
        </p:nvSpPr>
        <p:spPr>
          <a:xfrm>
            <a:off x="3537034" y="966595"/>
            <a:ext cx="1379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Serviços Futuros</a:t>
            </a:r>
          </a:p>
        </p:txBody>
      </p: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B3E93163-7119-0B4D-A8AB-C790F2FA5A9A}"/>
              </a:ext>
            </a:extLst>
          </p:cNvPr>
          <p:cNvCxnSpPr>
            <a:cxnSpLocks/>
          </p:cNvCxnSpPr>
          <p:nvPr/>
        </p:nvCxnSpPr>
        <p:spPr>
          <a:xfrm>
            <a:off x="3594908" y="932918"/>
            <a:ext cx="0" cy="364604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97C5D1-41C4-5342-8124-BA9375678ADF}"/>
              </a:ext>
            </a:extLst>
          </p:cNvPr>
          <p:cNvSpPr txBox="1"/>
          <p:nvPr/>
        </p:nvSpPr>
        <p:spPr>
          <a:xfrm>
            <a:off x="3536663" y="1443139"/>
            <a:ext cx="1696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Histórico de Serviços</a:t>
            </a:r>
          </a:p>
        </p:txBody>
      </p:sp>
      <p:cxnSp>
        <p:nvCxnSpPr>
          <p:cNvPr id="44" name="Conexão Reta 43">
            <a:extLst>
              <a:ext uri="{FF2B5EF4-FFF2-40B4-BE49-F238E27FC236}">
                <a16:creationId xmlns:a16="http://schemas.microsoft.com/office/drawing/2014/main" id="{AE103D75-0114-B44C-A513-A4E247F11E2C}"/>
              </a:ext>
            </a:extLst>
          </p:cNvPr>
          <p:cNvCxnSpPr>
            <a:cxnSpLocks/>
          </p:cNvCxnSpPr>
          <p:nvPr/>
        </p:nvCxnSpPr>
        <p:spPr>
          <a:xfrm>
            <a:off x="3594537" y="1409462"/>
            <a:ext cx="0" cy="364604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67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upo 75">
            <a:extLst>
              <a:ext uri="{FF2B5EF4-FFF2-40B4-BE49-F238E27FC236}">
                <a16:creationId xmlns:a16="http://schemas.microsoft.com/office/drawing/2014/main" id="{A26110BC-7571-254D-BC16-44DA266274CA}"/>
              </a:ext>
            </a:extLst>
          </p:cNvPr>
          <p:cNvGrpSpPr/>
          <p:nvPr/>
        </p:nvGrpSpPr>
        <p:grpSpPr>
          <a:xfrm>
            <a:off x="3532551" y="-1"/>
            <a:ext cx="3861636" cy="6858001"/>
            <a:chOff x="3532551" y="-1"/>
            <a:chExt cx="3861636" cy="6858001"/>
          </a:xfrm>
        </p:grpSpPr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93574798-183B-8E4F-84C3-B6F345F6EB64}"/>
                </a:ext>
              </a:extLst>
            </p:cNvPr>
            <p:cNvGrpSpPr/>
            <p:nvPr/>
          </p:nvGrpSpPr>
          <p:grpSpPr>
            <a:xfrm>
              <a:off x="3532551" y="-1"/>
              <a:ext cx="3861636" cy="6858001"/>
              <a:chOff x="3532551" y="-1"/>
              <a:chExt cx="3861636" cy="6858001"/>
            </a:xfrm>
          </p:grpSpPr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9449C661-733E-404F-BA4D-A690F9C39076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27550B8E-88DC-DC46-B49F-A25EB2BB9E65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421105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65" name="Imagem 64">
                <a:extLst>
                  <a:ext uri="{FF2B5EF4-FFF2-40B4-BE49-F238E27FC236}">
                    <a16:creationId xmlns:a16="http://schemas.microsoft.com/office/drawing/2014/main" id="{F5909C60-98E4-C243-A487-7A6AD6E81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32551" y="-1"/>
                <a:ext cx="392482" cy="421200"/>
              </a:xfrm>
              <a:prstGeom prst="rect">
                <a:avLst/>
              </a:prstGeom>
            </p:spPr>
          </p:pic>
        </p:grp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8FC16234-CE82-AB41-B064-9A110C4DE280}"/>
                </a:ext>
              </a:extLst>
            </p:cNvPr>
            <p:cNvSpPr txBox="1"/>
            <p:nvPr/>
          </p:nvSpPr>
          <p:spPr>
            <a:xfrm>
              <a:off x="3848047" y="52768"/>
              <a:ext cx="1379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dirty="0"/>
                <a:t>Serviços Futuros</a:t>
              </a:r>
            </a:p>
          </p:txBody>
        </p: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69188136-7737-744E-AB26-D09C135D4A35}"/>
                </a:ext>
              </a:extLst>
            </p:cNvPr>
            <p:cNvGrpSpPr/>
            <p:nvPr/>
          </p:nvGrpSpPr>
          <p:grpSpPr>
            <a:xfrm>
              <a:off x="3848045" y="1127936"/>
              <a:ext cx="3230647" cy="1068730"/>
              <a:chOff x="3848045" y="802111"/>
              <a:chExt cx="3230647" cy="1068730"/>
            </a:xfrm>
          </p:grpSpPr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F6C5246A-2F09-AC42-8FC2-548418E10FA3}"/>
                  </a:ext>
                </a:extLst>
              </p:cNvPr>
              <p:cNvSpPr/>
              <p:nvPr/>
            </p:nvSpPr>
            <p:spPr>
              <a:xfrm>
                <a:off x="3848047" y="1117703"/>
                <a:ext cx="3230643" cy="753138"/>
              </a:xfrm>
              <a:prstGeom prst="rect">
                <a:avLst/>
              </a:prstGeom>
              <a:solidFill>
                <a:srgbClr val="E4E1E6"/>
              </a:solidFill>
              <a:ln>
                <a:solidFill>
                  <a:srgbClr val="E4E1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71E2C160-A665-924B-85A3-3B2BF483FC49}"/>
                  </a:ext>
                </a:extLst>
              </p:cNvPr>
              <p:cNvSpPr/>
              <p:nvPr/>
            </p:nvSpPr>
            <p:spPr>
              <a:xfrm rot="16200000">
                <a:off x="5305620" y="-655369"/>
                <a:ext cx="315497" cy="3230646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C8EA2F94-6E10-784A-BBA2-5B97947C9AAA}"/>
                  </a:ext>
                </a:extLst>
              </p:cNvPr>
              <p:cNvSpPr txBox="1"/>
              <p:nvPr/>
            </p:nvSpPr>
            <p:spPr>
              <a:xfrm>
                <a:off x="3848045" y="802111"/>
                <a:ext cx="1636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 dirty="0"/>
                  <a:t>22/04/2018 – 17:30</a:t>
                </a:r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EC1CD0D5-0307-D845-A511-628C64F47D82}"/>
                  </a:ext>
                </a:extLst>
              </p:cNvPr>
              <p:cNvSpPr txBox="1"/>
              <p:nvPr/>
            </p:nvSpPr>
            <p:spPr>
              <a:xfrm>
                <a:off x="3848045" y="1148299"/>
                <a:ext cx="199279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Cliente: Jorge Jesus</a:t>
                </a:r>
              </a:p>
              <a:p>
                <a:r>
                  <a:rPr lang="pt-PT" sz="800" dirty="0"/>
                  <a:t>Interior, 4mX2m, cor S 0575-G20Y</a:t>
                </a:r>
              </a:p>
            </p:txBody>
          </p:sp>
        </p:grp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8CE0DE28-A185-6846-97EA-0DFA1CB2716D}"/>
                </a:ext>
              </a:extLst>
            </p:cNvPr>
            <p:cNvGrpSpPr/>
            <p:nvPr/>
          </p:nvGrpSpPr>
          <p:grpSpPr>
            <a:xfrm>
              <a:off x="3848045" y="2417574"/>
              <a:ext cx="3230647" cy="1068730"/>
              <a:chOff x="3848045" y="802111"/>
              <a:chExt cx="3230647" cy="1068730"/>
            </a:xfrm>
          </p:grpSpPr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5F40B6D8-6781-4B4C-A238-6755EFC05F8A}"/>
                  </a:ext>
                </a:extLst>
              </p:cNvPr>
              <p:cNvSpPr/>
              <p:nvPr/>
            </p:nvSpPr>
            <p:spPr>
              <a:xfrm>
                <a:off x="3848047" y="1117703"/>
                <a:ext cx="3230643" cy="753138"/>
              </a:xfrm>
              <a:prstGeom prst="rect">
                <a:avLst/>
              </a:prstGeom>
              <a:solidFill>
                <a:srgbClr val="E4E1E6"/>
              </a:solidFill>
              <a:ln>
                <a:solidFill>
                  <a:srgbClr val="E4E1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7E9824C3-6310-844D-8327-C5F036BFB3A0}"/>
                  </a:ext>
                </a:extLst>
              </p:cNvPr>
              <p:cNvSpPr/>
              <p:nvPr/>
            </p:nvSpPr>
            <p:spPr>
              <a:xfrm rot="16200000">
                <a:off x="5305620" y="-655369"/>
                <a:ext cx="315497" cy="3230646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022911F7-5288-6C46-ACD0-BDAEC73C67DB}"/>
                  </a:ext>
                </a:extLst>
              </p:cNvPr>
              <p:cNvSpPr txBox="1"/>
              <p:nvPr/>
            </p:nvSpPr>
            <p:spPr>
              <a:xfrm>
                <a:off x="3848045" y="802111"/>
                <a:ext cx="1636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 dirty="0"/>
                  <a:t>29/04/2018 – 12:30</a:t>
                </a:r>
              </a:p>
            </p:txBody>
          </p:sp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66C490F2-8399-E949-A70F-43FC46D095FB}"/>
                  </a:ext>
                </a:extLst>
              </p:cNvPr>
              <p:cNvSpPr txBox="1"/>
              <p:nvPr/>
            </p:nvSpPr>
            <p:spPr>
              <a:xfrm>
                <a:off x="3848045" y="1148299"/>
                <a:ext cx="2164375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Cliente: Sérgio Con.</a:t>
                </a:r>
                <a:br>
                  <a:rPr lang="pt-PT" dirty="0"/>
                </a:br>
                <a:r>
                  <a:rPr lang="pt-PT" sz="800" dirty="0"/>
                  <a:t>Exterior, 10mX3m, chão de betão , cor S 0540-B</a:t>
                </a:r>
              </a:p>
            </p:txBody>
          </p:sp>
        </p:grp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521AFE98-A103-0F40-AAD2-9787D5F02D09}"/>
                </a:ext>
              </a:extLst>
            </p:cNvPr>
            <p:cNvGrpSpPr/>
            <p:nvPr/>
          </p:nvGrpSpPr>
          <p:grpSpPr>
            <a:xfrm>
              <a:off x="3848045" y="3708496"/>
              <a:ext cx="3230647" cy="1068730"/>
              <a:chOff x="3848045" y="802111"/>
              <a:chExt cx="3230647" cy="1068730"/>
            </a:xfrm>
          </p:grpSpPr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02B07D90-346E-FB43-8A34-4B177AF86E33}"/>
                  </a:ext>
                </a:extLst>
              </p:cNvPr>
              <p:cNvSpPr/>
              <p:nvPr/>
            </p:nvSpPr>
            <p:spPr>
              <a:xfrm>
                <a:off x="3848047" y="1117703"/>
                <a:ext cx="3230643" cy="753138"/>
              </a:xfrm>
              <a:prstGeom prst="rect">
                <a:avLst/>
              </a:prstGeom>
              <a:solidFill>
                <a:srgbClr val="E4E1E6"/>
              </a:solidFill>
              <a:ln>
                <a:solidFill>
                  <a:srgbClr val="E4E1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0ADDC243-CE99-7B46-B6E5-6DDA93A89AE6}"/>
                  </a:ext>
                </a:extLst>
              </p:cNvPr>
              <p:cNvSpPr/>
              <p:nvPr/>
            </p:nvSpPr>
            <p:spPr>
              <a:xfrm rot="16200000">
                <a:off x="5305620" y="-655369"/>
                <a:ext cx="315497" cy="3230646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229CFC17-8C06-9F42-ADC8-659FEC954C8A}"/>
                  </a:ext>
                </a:extLst>
              </p:cNvPr>
              <p:cNvSpPr txBox="1"/>
              <p:nvPr/>
            </p:nvSpPr>
            <p:spPr>
              <a:xfrm>
                <a:off x="3848045" y="802111"/>
                <a:ext cx="1636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 dirty="0"/>
                  <a:t>08/05/2018 – 08:35</a:t>
                </a:r>
              </a:p>
            </p:txBody>
          </p:sp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DEB3553-2E49-BD40-97E9-330B92FB8E6D}"/>
                  </a:ext>
                </a:extLst>
              </p:cNvPr>
              <p:cNvSpPr txBox="1"/>
              <p:nvPr/>
            </p:nvSpPr>
            <p:spPr>
              <a:xfrm>
                <a:off x="3848045" y="1148299"/>
                <a:ext cx="193149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Cliente: Rui Vitória</a:t>
                </a:r>
                <a:br>
                  <a:rPr lang="pt-PT" dirty="0"/>
                </a:br>
                <a:r>
                  <a:rPr lang="pt-PT" sz="800" dirty="0"/>
                  <a:t>Interior, 3mX1m, cor S 2570-R</a:t>
                </a:r>
              </a:p>
            </p:txBody>
          </p:sp>
        </p:grpSp>
      </p:grpSp>
      <p:graphicFrame>
        <p:nvGraphicFramePr>
          <p:cNvPr id="66" name="Tabela 65">
            <a:extLst>
              <a:ext uri="{FF2B5EF4-FFF2-40B4-BE49-F238E27FC236}">
                <a16:creationId xmlns:a16="http://schemas.microsoft.com/office/drawing/2014/main" id="{0A0F76B4-FEFD-2343-8CEF-38072DE39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216376"/>
              </p:ext>
            </p:extLst>
          </p:nvPr>
        </p:nvGraphicFramePr>
        <p:xfrm>
          <a:off x="4297953" y="646915"/>
          <a:ext cx="1016438" cy="25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81">
                  <a:extLst>
                    <a:ext uri="{9D8B030D-6E8A-4147-A177-3AD203B41FA5}">
                      <a16:colId xmlns:a16="http://schemas.microsoft.com/office/drawing/2014/main" val="2240531935"/>
                    </a:ext>
                  </a:extLst>
                </a:gridCol>
                <a:gridCol w="507657">
                  <a:extLst>
                    <a:ext uri="{9D8B030D-6E8A-4147-A177-3AD203B41FA5}">
                      <a16:colId xmlns:a16="http://schemas.microsoft.com/office/drawing/2014/main" val="3553907530"/>
                    </a:ext>
                  </a:extLst>
                </a:gridCol>
              </a:tblGrid>
              <a:tr h="252545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AAAA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17386"/>
                  </a:ext>
                </a:extLst>
              </a:tr>
            </a:tbl>
          </a:graphicData>
        </a:graphic>
      </p:graphicFrame>
      <p:sp>
        <p:nvSpPr>
          <p:cNvPr id="67" name="CaixaDeTexto 66">
            <a:extLst>
              <a:ext uri="{FF2B5EF4-FFF2-40B4-BE49-F238E27FC236}">
                <a16:creationId xmlns:a16="http://schemas.microsoft.com/office/drawing/2014/main" id="{52F973C0-6A4C-CF41-8610-FD1622E33593}"/>
              </a:ext>
            </a:extLst>
          </p:cNvPr>
          <p:cNvSpPr txBox="1"/>
          <p:nvPr/>
        </p:nvSpPr>
        <p:spPr>
          <a:xfrm>
            <a:off x="3848045" y="5885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De:</a:t>
            </a:r>
          </a:p>
        </p:txBody>
      </p:sp>
      <p:graphicFrame>
        <p:nvGraphicFramePr>
          <p:cNvPr id="68" name="Tabela 67">
            <a:extLst>
              <a:ext uri="{FF2B5EF4-FFF2-40B4-BE49-F238E27FC236}">
                <a16:creationId xmlns:a16="http://schemas.microsoft.com/office/drawing/2014/main" id="{71311324-0AF3-8943-A3F9-4D7F4AF48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96899"/>
              </p:ext>
            </p:extLst>
          </p:nvPr>
        </p:nvGraphicFramePr>
        <p:xfrm>
          <a:off x="6022581" y="658068"/>
          <a:ext cx="1016438" cy="25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81">
                  <a:extLst>
                    <a:ext uri="{9D8B030D-6E8A-4147-A177-3AD203B41FA5}">
                      <a16:colId xmlns:a16="http://schemas.microsoft.com/office/drawing/2014/main" val="2240531935"/>
                    </a:ext>
                  </a:extLst>
                </a:gridCol>
                <a:gridCol w="507657">
                  <a:extLst>
                    <a:ext uri="{9D8B030D-6E8A-4147-A177-3AD203B41FA5}">
                      <a16:colId xmlns:a16="http://schemas.microsoft.com/office/drawing/2014/main" val="3553907530"/>
                    </a:ext>
                  </a:extLst>
                </a:gridCol>
              </a:tblGrid>
              <a:tr h="252545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AAAA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17386"/>
                  </a:ext>
                </a:extLst>
              </a:tr>
            </a:tbl>
          </a:graphicData>
        </a:graphic>
      </p:graphicFrame>
      <p:sp>
        <p:nvSpPr>
          <p:cNvPr id="69" name="CaixaDeTexto 68">
            <a:extLst>
              <a:ext uri="{FF2B5EF4-FFF2-40B4-BE49-F238E27FC236}">
                <a16:creationId xmlns:a16="http://schemas.microsoft.com/office/drawing/2014/main" id="{5FD16892-EA4F-6541-8343-5B72D9AEE59D}"/>
              </a:ext>
            </a:extLst>
          </p:cNvPr>
          <p:cNvSpPr txBox="1"/>
          <p:nvPr/>
        </p:nvSpPr>
        <p:spPr>
          <a:xfrm>
            <a:off x="5485032" y="591188"/>
            <a:ext cx="5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Até: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1BE44C7-2F24-6049-9E2F-0B6D1F84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15" y="1871498"/>
            <a:ext cx="262925" cy="262925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C3D7B399-CEB6-C848-8817-072E3B17C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224" y="1567129"/>
            <a:ext cx="757540" cy="182792"/>
          </a:xfrm>
          <a:prstGeom prst="rect">
            <a:avLst/>
          </a:prstGeom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E6443A78-ECEA-DF4A-A56A-1AFD973A3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15" y="3170241"/>
            <a:ext cx="262925" cy="262925"/>
          </a:xfrm>
          <a:prstGeom prst="rect">
            <a:avLst/>
          </a:prstGeom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id="{89BC1995-1CF9-AA48-846B-16B43FCE7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224" y="2865872"/>
            <a:ext cx="757540" cy="182792"/>
          </a:xfrm>
          <a:prstGeom prst="rect">
            <a:avLst/>
          </a:prstGeom>
        </p:spPr>
      </p:pic>
      <p:pic>
        <p:nvPicPr>
          <p:cNvPr id="74" name="Imagem 73">
            <a:extLst>
              <a:ext uri="{FF2B5EF4-FFF2-40B4-BE49-F238E27FC236}">
                <a16:creationId xmlns:a16="http://schemas.microsoft.com/office/drawing/2014/main" id="{FDCDE4D9-0DF2-4E4C-B5E4-8FA3780AA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15" y="4461163"/>
            <a:ext cx="262925" cy="262925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6DF6494F-A9C6-1644-BE4D-1B6FB36A5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224" y="4156794"/>
            <a:ext cx="757540" cy="18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66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upo 136">
            <a:extLst>
              <a:ext uri="{FF2B5EF4-FFF2-40B4-BE49-F238E27FC236}">
                <a16:creationId xmlns:a16="http://schemas.microsoft.com/office/drawing/2014/main" id="{BA0165E2-5418-F44A-8EA4-3EC7AEB7CA3D}"/>
              </a:ext>
            </a:extLst>
          </p:cNvPr>
          <p:cNvGrpSpPr/>
          <p:nvPr/>
        </p:nvGrpSpPr>
        <p:grpSpPr>
          <a:xfrm>
            <a:off x="3532551" y="-1"/>
            <a:ext cx="3861636" cy="6858001"/>
            <a:chOff x="3532551" y="-1"/>
            <a:chExt cx="3861636" cy="6858001"/>
          </a:xfrm>
        </p:grpSpPr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419DB37F-5C4D-7D4A-A419-13B998FA6BF9}"/>
                </a:ext>
              </a:extLst>
            </p:cNvPr>
            <p:cNvGrpSpPr/>
            <p:nvPr/>
          </p:nvGrpSpPr>
          <p:grpSpPr>
            <a:xfrm>
              <a:off x="3532551" y="-1"/>
              <a:ext cx="3861636" cy="6858001"/>
              <a:chOff x="3532551" y="-1"/>
              <a:chExt cx="3861636" cy="6858001"/>
            </a:xfrm>
          </p:grpSpPr>
          <p:sp>
            <p:nvSpPr>
              <p:cNvPr id="89" name="Retângulo 88">
                <a:extLst>
                  <a:ext uri="{FF2B5EF4-FFF2-40B4-BE49-F238E27FC236}">
                    <a16:creationId xmlns:a16="http://schemas.microsoft.com/office/drawing/2014/main" id="{2A4F1604-249E-F949-B606-13F02751C776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86414ED8-0190-6544-9353-8F05B2176BE5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421105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91" name="Imagem 90">
                <a:extLst>
                  <a:ext uri="{FF2B5EF4-FFF2-40B4-BE49-F238E27FC236}">
                    <a16:creationId xmlns:a16="http://schemas.microsoft.com/office/drawing/2014/main" id="{A70CDC5A-18D8-5848-BA9F-80E5CBA09D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32551" y="-1"/>
                <a:ext cx="392482" cy="421200"/>
              </a:xfrm>
              <a:prstGeom prst="rect">
                <a:avLst/>
              </a:prstGeom>
            </p:spPr>
          </p:pic>
        </p:grp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D10E57D5-4415-2D49-BA53-FD886C70BD12}"/>
                </a:ext>
              </a:extLst>
            </p:cNvPr>
            <p:cNvSpPr txBox="1"/>
            <p:nvPr/>
          </p:nvSpPr>
          <p:spPr>
            <a:xfrm>
              <a:off x="3848047" y="52768"/>
              <a:ext cx="1696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dirty="0"/>
                <a:t>Histórico de Serviços</a:t>
              </a:r>
            </a:p>
          </p:txBody>
        </p:sp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E92006A2-A848-AE43-9B97-F14E045EDD45}"/>
                </a:ext>
              </a:extLst>
            </p:cNvPr>
            <p:cNvGrpSpPr/>
            <p:nvPr/>
          </p:nvGrpSpPr>
          <p:grpSpPr>
            <a:xfrm>
              <a:off x="3848045" y="1127936"/>
              <a:ext cx="3230647" cy="1068730"/>
              <a:chOff x="3848045" y="802111"/>
              <a:chExt cx="3230647" cy="1068730"/>
            </a:xfrm>
          </p:grpSpPr>
          <p:sp>
            <p:nvSpPr>
              <p:cNvPr id="107" name="Retângulo 106">
                <a:extLst>
                  <a:ext uri="{FF2B5EF4-FFF2-40B4-BE49-F238E27FC236}">
                    <a16:creationId xmlns:a16="http://schemas.microsoft.com/office/drawing/2014/main" id="{6329DFAD-E52A-274D-AE29-670D9686C402}"/>
                  </a:ext>
                </a:extLst>
              </p:cNvPr>
              <p:cNvSpPr/>
              <p:nvPr/>
            </p:nvSpPr>
            <p:spPr>
              <a:xfrm>
                <a:off x="3848047" y="1117703"/>
                <a:ext cx="3230643" cy="753138"/>
              </a:xfrm>
              <a:prstGeom prst="rect">
                <a:avLst/>
              </a:prstGeom>
              <a:solidFill>
                <a:srgbClr val="E4E1E6"/>
              </a:solidFill>
              <a:ln>
                <a:solidFill>
                  <a:srgbClr val="E4E1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9" name="Retângulo 108">
                <a:extLst>
                  <a:ext uri="{FF2B5EF4-FFF2-40B4-BE49-F238E27FC236}">
                    <a16:creationId xmlns:a16="http://schemas.microsoft.com/office/drawing/2014/main" id="{A808EFA2-F0B0-724B-8755-45AFB937141C}"/>
                  </a:ext>
                </a:extLst>
              </p:cNvPr>
              <p:cNvSpPr/>
              <p:nvPr/>
            </p:nvSpPr>
            <p:spPr>
              <a:xfrm rot="16200000">
                <a:off x="5305620" y="-655369"/>
                <a:ext cx="315497" cy="3230646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10" name="CaixaDeTexto 109">
                <a:extLst>
                  <a:ext uri="{FF2B5EF4-FFF2-40B4-BE49-F238E27FC236}">
                    <a16:creationId xmlns:a16="http://schemas.microsoft.com/office/drawing/2014/main" id="{7205F633-9686-F148-A9AF-9B85BAA81737}"/>
                  </a:ext>
                </a:extLst>
              </p:cNvPr>
              <p:cNvSpPr txBox="1"/>
              <p:nvPr/>
            </p:nvSpPr>
            <p:spPr>
              <a:xfrm>
                <a:off x="3848045" y="802111"/>
                <a:ext cx="1636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 dirty="0"/>
                  <a:t>21/08/2017 – 17:30</a:t>
                </a:r>
              </a:p>
            </p:txBody>
          </p:sp>
          <p:sp>
            <p:nvSpPr>
              <p:cNvPr id="111" name="CaixaDeTexto 110">
                <a:extLst>
                  <a:ext uri="{FF2B5EF4-FFF2-40B4-BE49-F238E27FC236}">
                    <a16:creationId xmlns:a16="http://schemas.microsoft.com/office/drawing/2014/main" id="{2C7D55D2-8EE4-B747-A427-B77C4BA15B1E}"/>
                  </a:ext>
                </a:extLst>
              </p:cNvPr>
              <p:cNvSpPr txBox="1"/>
              <p:nvPr/>
            </p:nvSpPr>
            <p:spPr>
              <a:xfrm>
                <a:off x="3848045" y="1148299"/>
                <a:ext cx="23841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Cliente: Gelson Martins</a:t>
                </a:r>
                <a:br>
                  <a:rPr lang="pt-PT" dirty="0"/>
                </a:br>
                <a:r>
                  <a:rPr lang="pt-PT" dirty="0"/>
                  <a:t>Avaliação: 5 estrelas</a:t>
                </a:r>
              </a:p>
            </p:txBody>
          </p:sp>
        </p:grpSp>
        <p:grpSp>
          <p:nvGrpSpPr>
            <p:cNvPr id="113" name="Grupo 112">
              <a:extLst>
                <a:ext uri="{FF2B5EF4-FFF2-40B4-BE49-F238E27FC236}">
                  <a16:creationId xmlns:a16="http://schemas.microsoft.com/office/drawing/2014/main" id="{2A000005-E83F-2245-AD02-B9A9DAE49D93}"/>
                </a:ext>
              </a:extLst>
            </p:cNvPr>
            <p:cNvGrpSpPr/>
            <p:nvPr/>
          </p:nvGrpSpPr>
          <p:grpSpPr>
            <a:xfrm>
              <a:off x="3848045" y="2417574"/>
              <a:ext cx="3230647" cy="1068730"/>
              <a:chOff x="3848045" y="802111"/>
              <a:chExt cx="3230647" cy="1068730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id="{888A158A-73FF-C042-993C-019CEA242725}"/>
                  </a:ext>
                </a:extLst>
              </p:cNvPr>
              <p:cNvSpPr/>
              <p:nvPr/>
            </p:nvSpPr>
            <p:spPr>
              <a:xfrm>
                <a:off x="3848047" y="1117703"/>
                <a:ext cx="3230643" cy="753138"/>
              </a:xfrm>
              <a:prstGeom prst="rect">
                <a:avLst/>
              </a:prstGeom>
              <a:solidFill>
                <a:srgbClr val="E4E1E6"/>
              </a:solidFill>
              <a:ln>
                <a:solidFill>
                  <a:srgbClr val="E4E1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15" name="Retângulo 114">
                <a:extLst>
                  <a:ext uri="{FF2B5EF4-FFF2-40B4-BE49-F238E27FC236}">
                    <a16:creationId xmlns:a16="http://schemas.microsoft.com/office/drawing/2014/main" id="{E3B1B991-80BF-D24E-A658-8903B7EC6E6E}"/>
                  </a:ext>
                </a:extLst>
              </p:cNvPr>
              <p:cNvSpPr/>
              <p:nvPr/>
            </p:nvSpPr>
            <p:spPr>
              <a:xfrm rot="16200000">
                <a:off x="5305620" y="-655369"/>
                <a:ext cx="315497" cy="3230646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078FCD15-F9F9-E645-BADC-B8535040F210}"/>
                  </a:ext>
                </a:extLst>
              </p:cNvPr>
              <p:cNvSpPr txBox="1"/>
              <p:nvPr/>
            </p:nvSpPr>
            <p:spPr>
              <a:xfrm>
                <a:off x="3848045" y="802111"/>
                <a:ext cx="1636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 dirty="0"/>
                  <a:t>22/06/2017 – 09:30</a:t>
                </a:r>
              </a:p>
            </p:txBody>
          </p:sp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1082C4C2-923A-264D-9956-D0D3C4F4D9CC}"/>
                  </a:ext>
                </a:extLst>
              </p:cNvPr>
              <p:cNvSpPr txBox="1"/>
              <p:nvPr/>
            </p:nvSpPr>
            <p:spPr>
              <a:xfrm>
                <a:off x="3848045" y="1148299"/>
                <a:ext cx="24538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Cliente: Moussa Marega</a:t>
                </a:r>
                <a:br>
                  <a:rPr lang="pt-PT" dirty="0"/>
                </a:br>
                <a:r>
                  <a:rPr lang="pt-PT" dirty="0"/>
                  <a:t>Avaliação: 3 estrelas</a:t>
                </a:r>
              </a:p>
            </p:txBody>
          </p:sp>
        </p:grpSp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06909C3E-976B-C145-943B-D454C2B28C6F}"/>
                </a:ext>
              </a:extLst>
            </p:cNvPr>
            <p:cNvGrpSpPr/>
            <p:nvPr/>
          </p:nvGrpSpPr>
          <p:grpSpPr>
            <a:xfrm>
              <a:off x="3848045" y="3708496"/>
              <a:ext cx="3230647" cy="1068730"/>
              <a:chOff x="3848045" y="802111"/>
              <a:chExt cx="3230647" cy="1068730"/>
            </a:xfrm>
          </p:grpSpPr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id="{49EBC901-FC10-A648-8B0D-689751BC007D}"/>
                  </a:ext>
                </a:extLst>
              </p:cNvPr>
              <p:cNvSpPr/>
              <p:nvPr/>
            </p:nvSpPr>
            <p:spPr>
              <a:xfrm>
                <a:off x="3848047" y="1117703"/>
                <a:ext cx="3230643" cy="753138"/>
              </a:xfrm>
              <a:prstGeom prst="rect">
                <a:avLst/>
              </a:prstGeom>
              <a:solidFill>
                <a:srgbClr val="E4E1E6"/>
              </a:solidFill>
              <a:ln>
                <a:solidFill>
                  <a:srgbClr val="E4E1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id="{D1608C34-7BC4-8940-BCB7-AED7AD600411}"/>
                  </a:ext>
                </a:extLst>
              </p:cNvPr>
              <p:cNvSpPr/>
              <p:nvPr/>
            </p:nvSpPr>
            <p:spPr>
              <a:xfrm rot="16200000">
                <a:off x="5305620" y="-655369"/>
                <a:ext cx="315497" cy="3230646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21" name="CaixaDeTexto 120">
                <a:extLst>
                  <a:ext uri="{FF2B5EF4-FFF2-40B4-BE49-F238E27FC236}">
                    <a16:creationId xmlns:a16="http://schemas.microsoft.com/office/drawing/2014/main" id="{91AE5DC5-6DFC-104B-A363-4D6DBB9E4E21}"/>
                  </a:ext>
                </a:extLst>
              </p:cNvPr>
              <p:cNvSpPr txBox="1"/>
              <p:nvPr/>
            </p:nvSpPr>
            <p:spPr>
              <a:xfrm>
                <a:off x="3848045" y="802111"/>
                <a:ext cx="1636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 dirty="0"/>
                  <a:t>07/04/2017 – 11:35</a:t>
                </a:r>
              </a:p>
            </p:txBody>
          </p:sp>
          <p:sp>
            <p:nvSpPr>
              <p:cNvPr id="122" name="CaixaDeTexto 121">
                <a:extLst>
                  <a:ext uri="{FF2B5EF4-FFF2-40B4-BE49-F238E27FC236}">
                    <a16:creationId xmlns:a16="http://schemas.microsoft.com/office/drawing/2014/main" id="{66CAF68D-431E-3F47-89F1-F46F06BFE630}"/>
                  </a:ext>
                </a:extLst>
              </p:cNvPr>
              <p:cNvSpPr txBox="1"/>
              <p:nvPr/>
            </p:nvSpPr>
            <p:spPr>
              <a:xfrm>
                <a:off x="3848045" y="1148299"/>
                <a:ext cx="24810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Cliente: Jonas Gonçalves</a:t>
                </a:r>
                <a:br>
                  <a:rPr lang="pt-PT" dirty="0"/>
                </a:br>
                <a:r>
                  <a:rPr lang="pt-PT" dirty="0"/>
                  <a:t>Avaliação: 1 estrelas</a:t>
                </a:r>
              </a:p>
            </p:txBody>
          </p:sp>
        </p:grpSp>
      </p:grpSp>
      <p:graphicFrame>
        <p:nvGraphicFramePr>
          <p:cNvPr id="130" name="Tabela 129">
            <a:extLst>
              <a:ext uri="{FF2B5EF4-FFF2-40B4-BE49-F238E27FC236}">
                <a16:creationId xmlns:a16="http://schemas.microsoft.com/office/drawing/2014/main" id="{DB2536B1-0529-1448-A115-59D23DBCE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617094"/>
              </p:ext>
            </p:extLst>
          </p:nvPr>
        </p:nvGraphicFramePr>
        <p:xfrm>
          <a:off x="4297953" y="646915"/>
          <a:ext cx="1016438" cy="25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81">
                  <a:extLst>
                    <a:ext uri="{9D8B030D-6E8A-4147-A177-3AD203B41FA5}">
                      <a16:colId xmlns:a16="http://schemas.microsoft.com/office/drawing/2014/main" val="2240531935"/>
                    </a:ext>
                  </a:extLst>
                </a:gridCol>
                <a:gridCol w="507657">
                  <a:extLst>
                    <a:ext uri="{9D8B030D-6E8A-4147-A177-3AD203B41FA5}">
                      <a16:colId xmlns:a16="http://schemas.microsoft.com/office/drawing/2014/main" val="3553907530"/>
                    </a:ext>
                  </a:extLst>
                </a:gridCol>
              </a:tblGrid>
              <a:tr h="252545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AAAA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17386"/>
                  </a:ext>
                </a:extLst>
              </a:tr>
            </a:tbl>
          </a:graphicData>
        </a:graphic>
      </p:graphicFrame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A3E76D76-7918-554D-97AF-FE9690C3E143}"/>
              </a:ext>
            </a:extLst>
          </p:cNvPr>
          <p:cNvSpPr txBox="1"/>
          <p:nvPr/>
        </p:nvSpPr>
        <p:spPr>
          <a:xfrm>
            <a:off x="3848045" y="5885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De:</a:t>
            </a:r>
          </a:p>
        </p:txBody>
      </p:sp>
      <p:graphicFrame>
        <p:nvGraphicFramePr>
          <p:cNvPr id="134" name="Tabela 133">
            <a:extLst>
              <a:ext uri="{FF2B5EF4-FFF2-40B4-BE49-F238E27FC236}">
                <a16:creationId xmlns:a16="http://schemas.microsoft.com/office/drawing/2014/main" id="{8145AD9B-7FC4-2A40-AEDA-070A13B93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52249"/>
              </p:ext>
            </p:extLst>
          </p:nvPr>
        </p:nvGraphicFramePr>
        <p:xfrm>
          <a:off x="6022581" y="658068"/>
          <a:ext cx="1016438" cy="25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81">
                  <a:extLst>
                    <a:ext uri="{9D8B030D-6E8A-4147-A177-3AD203B41FA5}">
                      <a16:colId xmlns:a16="http://schemas.microsoft.com/office/drawing/2014/main" val="2240531935"/>
                    </a:ext>
                  </a:extLst>
                </a:gridCol>
                <a:gridCol w="507657">
                  <a:extLst>
                    <a:ext uri="{9D8B030D-6E8A-4147-A177-3AD203B41FA5}">
                      <a16:colId xmlns:a16="http://schemas.microsoft.com/office/drawing/2014/main" val="3553907530"/>
                    </a:ext>
                  </a:extLst>
                </a:gridCol>
              </a:tblGrid>
              <a:tr h="252545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AAAA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17386"/>
                  </a:ext>
                </a:extLst>
              </a:tr>
            </a:tbl>
          </a:graphicData>
        </a:graphic>
      </p:graphicFrame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9C521737-4FB5-BC44-97DA-10C631D9B4A6}"/>
              </a:ext>
            </a:extLst>
          </p:cNvPr>
          <p:cNvSpPr txBox="1"/>
          <p:nvPr/>
        </p:nvSpPr>
        <p:spPr>
          <a:xfrm>
            <a:off x="5485032" y="591188"/>
            <a:ext cx="5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Até:</a:t>
            </a:r>
          </a:p>
        </p:txBody>
      </p:sp>
    </p:spTree>
    <p:extLst>
      <p:ext uri="{BB962C8B-B14F-4D97-AF65-F5344CB8AC3E}">
        <p14:creationId xmlns:p14="http://schemas.microsoft.com/office/powerpoint/2010/main" val="221214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9CB5C39D-EC84-AF48-969F-B48A3B20F7B4}"/>
              </a:ext>
            </a:extLst>
          </p:cNvPr>
          <p:cNvGrpSpPr/>
          <p:nvPr/>
        </p:nvGrpSpPr>
        <p:grpSpPr>
          <a:xfrm>
            <a:off x="3521222" y="-3064"/>
            <a:ext cx="3857626" cy="6861064"/>
            <a:chOff x="3521222" y="-3064"/>
            <a:chExt cx="3857626" cy="6861064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AAACF11E-984E-E445-A3A0-D66C86C9CA10}"/>
                </a:ext>
              </a:extLst>
            </p:cNvPr>
            <p:cNvGrpSpPr/>
            <p:nvPr/>
          </p:nvGrpSpPr>
          <p:grpSpPr>
            <a:xfrm>
              <a:off x="3521222" y="-3064"/>
              <a:ext cx="3857626" cy="6861064"/>
              <a:chOff x="3536561" y="-3064"/>
              <a:chExt cx="3857626" cy="6861064"/>
            </a:xfrm>
          </p:grpSpPr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2E7FB170-BFCC-B640-87D9-A9C95E73722C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3" name="Imagem 2">
                <a:extLst>
                  <a:ext uri="{FF2B5EF4-FFF2-40B4-BE49-F238E27FC236}">
                    <a16:creationId xmlns:a16="http://schemas.microsoft.com/office/drawing/2014/main" id="{6C2BC0DD-4850-EB4E-AE26-32FEC511D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36561" y="-3064"/>
                <a:ext cx="3857625" cy="2987734"/>
              </a:xfrm>
              <a:prstGeom prst="rect">
                <a:avLst/>
              </a:prstGeom>
            </p:spPr>
          </p:pic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1DB8581-F17C-B849-90CA-7EBC5A9755CE}"/>
                  </a:ext>
                </a:extLst>
              </p:cNvPr>
              <p:cNvSpPr txBox="1"/>
              <p:nvPr/>
            </p:nvSpPr>
            <p:spPr>
              <a:xfrm>
                <a:off x="4062245" y="4089399"/>
                <a:ext cx="280626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E-mail</a:t>
                </a:r>
              </a:p>
            </p:txBody>
          </p:sp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D50B9F4-3B99-2544-AAF0-9B4562CC1611}"/>
                  </a:ext>
                </a:extLst>
              </p:cNvPr>
              <p:cNvSpPr txBox="1"/>
              <p:nvPr/>
            </p:nvSpPr>
            <p:spPr>
              <a:xfrm>
                <a:off x="4062245" y="4746875"/>
                <a:ext cx="280626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Password</a:t>
                </a:r>
              </a:p>
            </p:txBody>
          </p:sp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D8964102-A717-7F4F-9513-6141BA4865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91236" y="5173303"/>
                <a:ext cx="477271" cy="477269"/>
              </a:xfrm>
              <a:prstGeom prst="rect">
                <a:avLst/>
              </a:prstGeom>
            </p:spPr>
          </p:pic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C21FD14-7BE8-E44F-8A6E-DC3604928C70}"/>
                  </a:ext>
                </a:extLst>
              </p:cNvPr>
              <p:cNvSpPr txBox="1"/>
              <p:nvPr/>
            </p:nvSpPr>
            <p:spPr>
              <a:xfrm>
                <a:off x="4062245" y="5404351"/>
                <a:ext cx="15526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/>
                  <a:t>Não tem conta? </a:t>
                </a:r>
                <a:r>
                  <a:rPr lang="pt-PT" sz="1000" dirty="0">
                    <a:hlinkClick r:id="rId3"/>
                  </a:rPr>
                  <a:t>Crie uma!</a:t>
                </a:r>
                <a:endParaRPr lang="pt-PT" sz="1000" dirty="0"/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27654A7-874B-3747-B870-6EBF551741D2}"/>
                  </a:ext>
                </a:extLst>
              </p:cNvPr>
              <p:cNvSpPr txBox="1"/>
              <p:nvPr/>
            </p:nvSpPr>
            <p:spPr>
              <a:xfrm>
                <a:off x="4062244" y="5156556"/>
                <a:ext cx="17175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hlinkClick r:id="rId4"/>
                  </a:rPr>
                  <a:t>Esqueci-me da palavra-passe</a:t>
                </a:r>
                <a:endParaRPr lang="pt-PT" sz="400" dirty="0"/>
              </a:p>
            </p:txBody>
          </p:sp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E65882E8-408A-E04D-8AB3-7DF83F6D1F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69906" y="239569"/>
                <a:ext cx="1891285" cy="1254298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2DE3FC9-1213-FD47-8743-7A01216D541F}"/>
                  </a:ext>
                </a:extLst>
              </p:cNvPr>
              <p:cNvSpPr txBox="1"/>
              <p:nvPr/>
            </p:nvSpPr>
            <p:spPr>
              <a:xfrm>
                <a:off x="4354430" y="3226099"/>
                <a:ext cx="22218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PT" dirty="0">
                    <a:latin typeface="Oriya MN" pitchFamily="2" charset="0"/>
                    <a:cs typeface="Oriya MN" pitchFamily="2" charset="0"/>
                  </a:rPr>
                  <a:t>A qualquer hora,</a:t>
                </a:r>
              </a:p>
              <a:p>
                <a:pPr algn="ctr"/>
                <a:r>
                  <a:rPr lang="pt-PT" dirty="0">
                    <a:latin typeface="Oriya MN" pitchFamily="2" charset="0"/>
                    <a:cs typeface="Oriya MN" pitchFamily="2" charset="0"/>
                  </a:rPr>
                  <a:t>em qualquer lugar.</a:t>
                </a: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5A99F766-C21A-0644-AE7B-BBC56F974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0011" y="6187044"/>
              <a:ext cx="2480046" cy="28794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296204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F612E058-3363-0F4E-99D0-8B1BCA4C529A}"/>
              </a:ext>
            </a:extLst>
          </p:cNvPr>
          <p:cNvGrpSpPr/>
          <p:nvPr/>
        </p:nvGrpSpPr>
        <p:grpSpPr>
          <a:xfrm>
            <a:off x="3532551" y="-1"/>
            <a:ext cx="3861636" cy="6858000"/>
            <a:chOff x="3532551" y="-1"/>
            <a:chExt cx="3861636" cy="6858001"/>
          </a:xfrm>
        </p:grpSpPr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B98FEA03-2F70-AE48-BA7F-671294B4C50C}"/>
                </a:ext>
              </a:extLst>
            </p:cNvPr>
            <p:cNvGrpSpPr/>
            <p:nvPr/>
          </p:nvGrpSpPr>
          <p:grpSpPr>
            <a:xfrm>
              <a:off x="3532551" y="-1"/>
              <a:ext cx="3861636" cy="6858001"/>
              <a:chOff x="3532551" y="-1"/>
              <a:chExt cx="3861636" cy="6858001"/>
            </a:xfrm>
          </p:grpSpPr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id="{60779F93-87C7-3C40-BAD8-8BB05C302991}"/>
                  </a:ext>
                </a:extLst>
              </p:cNvPr>
              <p:cNvGrpSpPr/>
              <p:nvPr/>
            </p:nvGrpSpPr>
            <p:grpSpPr>
              <a:xfrm>
                <a:off x="3532551" y="-1"/>
                <a:ext cx="3861636" cy="6858001"/>
                <a:chOff x="3532551" y="-1"/>
                <a:chExt cx="3861636" cy="6858001"/>
              </a:xfrm>
            </p:grpSpPr>
            <p:sp>
              <p:nvSpPr>
                <p:cNvPr id="2" name="Retângulo 1">
                  <a:extLst>
                    <a:ext uri="{FF2B5EF4-FFF2-40B4-BE49-F238E27FC236}">
                      <a16:creationId xmlns:a16="http://schemas.microsoft.com/office/drawing/2014/main" id="{5292DB91-1036-A64F-A131-AFF3AE8FD66C}"/>
                    </a:ext>
                  </a:extLst>
                </p:cNvPr>
                <p:cNvSpPr/>
                <p:nvPr/>
              </p:nvSpPr>
              <p:spPr>
                <a:xfrm>
                  <a:off x="3536562" y="0"/>
                  <a:ext cx="3857625" cy="6858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3" name="Retângulo 2">
                  <a:extLst>
                    <a:ext uri="{FF2B5EF4-FFF2-40B4-BE49-F238E27FC236}">
                      <a16:creationId xmlns:a16="http://schemas.microsoft.com/office/drawing/2014/main" id="{650F67C0-719C-7442-BD1D-214FF229114D}"/>
                    </a:ext>
                  </a:extLst>
                </p:cNvPr>
                <p:cNvSpPr/>
                <p:nvPr/>
              </p:nvSpPr>
              <p:spPr>
                <a:xfrm>
                  <a:off x="3536562" y="0"/>
                  <a:ext cx="3857625" cy="421105"/>
                </a:xfrm>
                <a:prstGeom prst="rect">
                  <a:avLst/>
                </a:prstGeom>
                <a:solidFill>
                  <a:srgbClr val="F3F3F3"/>
                </a:solidFill>
                <a:ln>
                  <a:solidFill>
                    <a:srgbClr val="F3F3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pic>
              <p:nvPicPr>
                <p:cNvPr id="5" name="Imagem 4">
                  <a:extLst>
                    <a:ext uri="{FF2B5EF4-FFF2-40B4-BE49-F238E27FC236}">
                      <a16:creationId xmlns:a16="http://schemas.microsoft.com/office/drawing/2014/main" id="{F2EB3505-9D23-2543-8376-21731EE016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532551" y="-1"/>
                  <a:ext cx="392482" cy="421200"/>
                </a:xfrm>
                <a:prstGeom prst="rect">
                  <a:avLst/>
                </a:prstGeom>
              </p:spPr>
            </p:pic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E0E0B9B6-50D8-AE43-964D-D7C990438E57}"/>
                    </a:ext>
                  </a:extLst>
                </p:cNvPr>
                <p:cNvSpPr txBox="1"/>
                <p:nvPr/>
              </p:nvSpPr>
              <p:spPr>
                <a:xfrm>
                  <a:off x="3790894" y="2808556"/>
                  <a:ext cx="8178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PT" dirty="0"/>
                    <a:t>Nome:</a:t>
                  </a:r>
                </a:p>
              </p:txBody>
            </p:sp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A39D1828-5D4B-4545-B175-0AB442D58082}"/>
                    </a:ext>
                  </a:extLst>
                </p:cNvPr>
                <p:cNvSpPr txBox="1"/>
                <p:nvPr/>
              </p:nvSpPr>
              <p:spPr>
                <a:xfrm>
                  <a:off x="3788301" y="3247211"/>
                  <a:ext cx="8276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PT" dirty="0"/>
                    <a:t>E-mail:</a:t>
                  </a:r>
                </a:p>
              </p:txBody>
            </p:sp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19BB2262-8299-D64C-B5AF-B3B67B37EF19}"/>
                    </a:ext>
                  </a:extLst>
                </p:cNvPr>
                <p:cNvSpPr txBox="1"/>
                <p:nvPr/>
              </p:nvSpPr>
              <p:spPr>
                <a:xfrm>
                  <a:off x="3788301" y="3740165"/>
                  <a:ext cx="984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PT" dirty="0"/>
                    <a:t>Morada:</a:t>
                  </a:r>
                </a:p>
              </p:txBody>
            </p:sp>
            <p:grpSp>
              <p:nvGrpSpPr>
                <p:cNvPr id="19" name="Grupo 18">
                  <a:extLst>
                    <a:ext uri="{FF2B5EF4-FFF2-40B4-BE49-F238E27FC236}">
                      <a16:creationId xmlns:a16="http://schemas.microsoft.com/office/drawing/2014/main" id="{C4B025A9-73E5-BD46-8458-715C5DF7F01E}"/>
                    </a:ext>
                  </a:extLst>
                </p:cNvPr>
                <p:cNvGrpSpPr/>
                <p:nvPr/>
              </p:nvGrpSpPr>
              <p:grpSpPr>
                <a:xfrm>
                  <a:off x="3728748" y="1438612"/>
                  <a:ext cx="1579158" cy="1183287"/>
                  <a:chOff x="6083635" y="1428657"/>
                  <a:chExt cx="1133387" cy="757990"/>
                </a:xfrm>
              </p:grpSpPr>
              <p:sp>
                <p:nvSpPr>
                  <p:cNvPr id="17" name="Retângulo 16">
                    <a:extLst>
                      <a:ext uri="{FF2B5EF4-FFF2-40B4-BE49-F238E27FC236}">
                        <a16:creationId xmlns:a16="http://schemas.microsoft.com/office/drawing/2014/main" id="{A4471EB8-7AC6-A742-8C51-3A077946BB9E}"/>
                      </a:ext>
                    </a:extLst>
                  </p:cNvPr>
                  <p:cNvSpPr/>
                  <p:nvPr/>
                </p:nvSpPr>
                <p:spPr>
                  <a:xfrm>
                    <a:off x="6169258" y="1428657"/>
                    <a:ext cx="830179" cy="75799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18" name="CaixaDeTexto 17">
                    <a:extLst>
                      <a:ext uri="{FF2B5EF4-FFF2-40B4-BE49-F238E27FC236}">
                        <a16:creationId xmlns:a16="http://schemas.microsoft.com/office/drawing/2014/main" id="{D2D9364F-8E10-9046-8DE0-5060C81FA212}"/>
                      </a:ext>
                    </a:extLst>
                  </p:cNvPr>
                  <p:cNvSpPr txBox="1"/>
                  <p:nvPr/>
                </p:nvSpPr>
                <p:spPr>
                  <a:xfrm rot="2353525">
                    <a:off x="6083635" y="1733478"/>
                    <a:ext cx="1133387" cy="2957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PT" sz="2400" dirty="0"/>
                      <a:t>Fotografia</a:t>
                    </a:r>
                  </a:p>
                </p:txBody>
              </p:sp>
            </p:grpSp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A9F5C315-2408-8540-A14E-99C4C4AFD544}"/>
                    </a:ext>
                  </a:extLst>
                </p:cNvPr>
                <p:cNvSpPr txBox="1"/>
                <p:nvPr/>
              </p:nvSpPr>
              <p:spPr>
                <a:xfrm>
                  <a:off x="5076018" y="2854541"/>
                  <a:ext cx="2185200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400" dirty="0"/>
                    <a:t>Gelson Martins</a:t>
                  </a:r>
                </a:p>
              </p:txBody>
            </p:sp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0CF06319-F4DB-644B-AA34-3E8CA7BBA70E}"/>
                    </a:ext>
                  </a:extLst>
                </p:cNvPr>
                <p:cNvSpPr txBox="1"/>
                <p:nvPr/>
              </p:nvSpPr>
              <p:spPr>
                <a:xfrm>
                  <a:off x="5081872" y="3275111"/>
                  <a:ext cx="2185200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400" dirty="0"/>
                    <a:t>gelsinho_faz_golo@hot</a:t>
                  </a:r>
                </a:p>
              </p:txBody>
            </p:sp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D2B8CA87-3AB6-2E46-99F4-6127DB5285A6}"/>
                    </a:ext>
                  </a:extLst>
                </p:cNvPr>
                <p:cNvSpPr txBox="1"/>
                <p:nvPr/>
              </p:nvSpPr>
              <p:spPr>
                <a:xfrm>
                  <a:off x="5087179" y="3767293"/>
                  <a:ext cx="2185200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400" dirty="0"/>
                    <a:t>Rua da Felicidade nº7</a:t>
                  </a:r>
                </a:p>
              </p:txBody>
            </p:sp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A9562275-6B06-B248-BDE5-48F7FD9B5B5F}"/>
                    </a:ext>
                  </a:extLst>
                </p:cNvPr>
                <p:cNvSpPr txBox="1"/>
                <p:nvPr/>
              </p:nvSpPr>
              <p:spPr>
                <a:xfrm>
                  <a:off x="5087179" y="4263577"/>
                  <a:ext cx="2185200" cy="28800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400" dirty="0"/>
                    <a:t>1234/123</a:t>
                  </a:r>
                </a:p>
              </p:txBody>
            </p:sp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88FB0739-A06E-E040-8859-A64817A89B3C}"/>
                    </a:ext>
                  </a:extLst>
                </p:cNvPr>
                <p:cNvSpPr txBox="1"/>
                <p:nvPr/>
              </p:nvSpPr>
              <p:spPr>
                <a:xfrm>
                  <a:off x="3801634" y="4232859"/>
                  <a:ext cx="12855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PT" dirty="0"/>
                    <a:t>Cód. Postal:</a:t>
                  </a:r>
                </a:p>
              </p:txBody>
            </p:sp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E5407591-3AF8-634B-A1EA-140C4F94FEDF}"/>
                    </a:ext>
                  </a:extLst>
                </p:cNvPr>
                <p:cNvSpPr txBox="1"/>
                <p:nvPr/>
              </p:nvSpPr>
              <p:spPr>
                <a:xfrm>
                  <a:off x="3788301" y="4722405"/>
                  <a:ext cx="12487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PT" dirty="0"/>
                    <a:t>Localidade:</a:t>
                  </a:r>
                </a:p>
              </p:txBody>
            </p:sp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DE8EBA91-AF7B-3E42-8E41-24C08C9CFEE1}"/>
                    </a:ext>
                  </a:extLst>
                </p:cNvPr>
                <p:cNvSpPr txBox="1"/>
                <p:nvPr/>
              </p:nvSpPr>
              <p:spPr>
                <a:xfrm>
                  <a:off x="5087179" y="4756619"/>
                  <a:ext cx="2185200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400" dirty="0"/>
                    <a:t>Alvalade</a:t>
                  </a:r>
                </a:p>
              </p:txBody>
            </p:sp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56FA5DBB-3EFF-684E-AC2D-AC0046C57E13}"/>
                    </a:ext>
                  </a:extLst>
                </p:cNvPr>
                <p:cNvSpPr txBox="1"/>
                <p:nvPr/>
              </p:nvSpPr>
              <p:spPr>
                <a:xfrm>
                  <a:off x="3788301" y="5195559"/>
                  <a:ext cx="1133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PT" dirty="0"/>
                    <a:t>Password:</a:t>
                  </a:r>
                </a:p>
              </p:txBody>
            </p:sp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6E7D0951-579D-F948-B0BC-B69DEE458F82}"/>
                    </a:ext>
                  </a:extLst>
                </p:cNvPr>
                <p:cNvSpPr txBox="1"/>
                <p:nvPr/>
              </p:nvSpPr>
              <p:spPr>
                <a:xfrm>
                  <a:off x="5081872" y="5226336"/>
                  <a:ext cx="2185200" cy="28800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400" dirty="0"/>
                    <a:t>********</a:t>
                  </a:r>
                </a:p>
              </p:txBody>
            </p: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9844D0C8-7EEB-2543-86FA-02AA251CC079}"/>
                    </a:ext>
                  </a:extLst>
                </p:cNvPr>
                <p:cNvSpPr txBox="1"/>
                <p:nvPr/>
              </p:nvSpPr>
              <p:spPr>
                <a:xfrm>
                  <a:off x="3801634" y="5564891"/>
                  <a:ext cx="121644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600" dirty="0"/>
                    <a:t>Nova</a:t>
                  </a:r>
                </a:p>
                <a:p>
                  <a:r>
                    <a:rPr lang="pt-PT" sz="1600" dirty="0"/>
                    <a:t>Password:</a:t>
                  </a:r>
                </a:p>
              </p:txBody>
            </p:sp>
            <p:sp>
              <p:nvSpPr>
                <p:cNvPr id="36" name="CaixaDeTexto 35">
                  <a:extLst>
                    <a:ext uri="{FF2B5EF4-FFF2-40B4-BE49-F238E27FC236}">
                      <a16:creationId xmlns:a16="http://schemas.microsoft.com/office/drawing/2014/main" id="{BA7B9DEA-F3A8-7F4C-9462-D2F2DE1BE6D6}"/>
                    </a:ext>
                  </a:extLst>
                </p:cNvPr>
                <p:cNvSpPr txBox="1"/>
                <p:nvPr/>
              </p:nvSpPr>
              <p:spPr>
                <a:xfrm>
                  <a:off x="5081872" y="5703732"/>
                  <a:ext cx="2185200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pt-PT" sz="1400" dirty="0"/>
                </a:p>
              </p:txBody>
            </p:sp>
            <p:sp>
              <p:nvSpPr>
                <p:cNvPr id="37" name="Retângulo Arredondado 36">
                  <a:extLst>
                    <a:ext uri="{FF2B5EF4-FFF2-40B4-BE49-F238E27FC236}">
                      <a16:creationId xmlns:a16="http://schemas.microsoft.com/office/drawing/2014/main" id="{F7E8EC8F-A078-6049-B112-0A24A35D5D60}"/>
                    </a:ext>
                  </a:extLst>
                </p:cNvPr>
                <p:cNvSpPr/>
                <p:nvPr/>
              </p:nvSpPr>
              <p:spPr>
                <a:xfrm>
                  <a:off x="3847651" y="6241873"/>
                  <a:ext cx="1599956" cy="290276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1200" dirty="0"/>
                    <a:t>Guardar Alterações</a:t>
                  </a:r>
                </a:p>
              </p:txBody>
            </p:sp>
            <p:sp>
              <p:nvSpPr>
                <p:cNvPr id="38" name="Retângulo Arredondado 37">
                  <a:extLst>
                    <a:ext uri="{FF2B5EF4-FFF2-40B4-BE49-F238E27FC236}">
                      <a16:creationId xmlns:a16="http://schemas.microsoft.com/office/drawing/2014/main" id="{F7F02CDE-236F-4749-B79C-0F270A05D380}"/>
                    </a:ext>
                  </a:extLst>
                </p:cNvPr>
                <p:cNvSpPr/>
                <p:nvPr/>
              </p:nvSpPr>
              <p:spPr>
                <a:xfrm>
                  <a:off x="5659312" y="6247435"/>
                  <a:ext cx="1599956" cy="290276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1200" dirty="0"/>
                    <a:t>Agendar Serviço</a:t>
                  </a:r>
                </a:p>
              </p:txBody>
            </p:sp>
          </p:grpSp>
          <p:sp>
            <p:nvSpPr>
              <p:cNvPr id="40" name="Retângulo Arredondado 39">
                <a:extLst>
                  <a:ext uri="{FF2B5EF4-FFF2-40B4-BE49-F238E27FC236}">
                    <a16:creationId xmlns:a16="http://schemas.microsoft.com/office/drawing/2014/main" id="{6905460F-EF2C-5246-9873-EBFD1FF112FE}"/>
                  </a:ext>
                </a:extLst>
              </p:cNvPr>
              <p:cNvSpPr/>
              <p:nvPr/>
            </p:nvSpPr>
            <p:spPr>
              <a:xfrm>
                <a:off x="5384177" y="1885117"/>
                <a:ext cx="1599956" cy="29027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200" dirty="0"/>
                  <a:t>Alterar Fotografia</a:t>
                </a:r>
              </a:p>
            </p:txBody>
          </p:sp>
        </p:grp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E6AE9D88-0838-A84A-A90C-5DF879D5F92A}"/>
                </a:ext>
              </a:extLst>
            </p:cNvPr>
            <p:cNvSpPr txBox="1"/>
            <p:nvPr/>
          </p:nvSpPr>
          <p:spPr>
            <a:xfrm>
              <a:off x="3847651" y="60201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dirty="0"/>
                <a:t>Inicio</a:t>
              </a:r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6E8A489A-AB90-9C4A-96BF-41A403206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383" y="563342"/>
            <a:ext cx="1413875" cy="9406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501BC47-1357-2F47-A643-8B84421C2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552" y="5330"/>
            <a:ext cx="396160" cy="41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4ABFA13D-2112-284E-8EE3-ADE60533C0A3}"/>
              </a:ext>
            </a:extLst>
          </p:cNvPr>
          <p:cNvGrpSpPr/>
          <p:nvPr/>
        </p:nvGrpSpPr>
        <p:grpSpPr>
          <a:xfrm>
            <a:off x="3536562" y="0"/>
            <a:ext cx="3857625" cy="6857999"/>
            <a:chOff x="3536562" y="0"/>
            <a:chExt cx="3857625" cy="6858000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430E25AE-1ABB-9A4A-ADD5-0FA90396B435}"/>
                </a:ext>
              </a:extLst>
            </p:cNvPr>
            <p:cNvGrpSpPr/>
            <p:nvPr/>
          </p:nvGrpSpPr>
          <p:grpSpPr>
            <a:xfrm>
              <a:off x="3536562" y="0"/>
              <a:ext cx="3857625" cy="6858000"/>
              <a:chOff x="3536562" y="0"/>
              <a:chExt cx="3857625" cy="685800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37D40D5E-D5FB-1745-A708-CE1CA138872C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7A542D5-7139-0045-A719-B2FDA1882F2B}"/>
                  </a:ext>
                </a:extLst>
              </p:cNvPr>
              <p:cNvSpPr txBox="1"/>
              <p:nvPr/>
            </p:nvSpPr>
            <p:spPr>
              <a:xfrm>
                <a:off x="3790894" y="2808556"/>
                <a:ext cx="817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Nome:</a:t>
                </a: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C559263-2B7F-024F-BA08-FF425977BD1F}"/>
                  </a:ext>
                </a:extLst>
              </p:cNvPr>
              <p:cNvSpPr txBox="1"/>
              <p:nvPr/>
            </p:nvSpPr>
            <p:spPr>
              <a:xfrm>
                <a:off x="3788301" y="3247211"/>
                <a:ext cx="827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E-mail: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BEFDADC-54AF-8548-8D5B-15DF61031D29}"/>
                  </a:ext>
                </a:extLst>
              </p:cNvPr>
              <p:cNvSpPr txBox="1"/>
              <p:nvPr/>
            </p:nvSpPr>
            <p:spPr>
              <a:xfrm>
                <a:off x="3788301" y="3740165"/>
                <a:ext cx="984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Morada:</a:t>
                </a:r>
              </a:p>
            </p:txBody>
          </p:sp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BF39D29C-E033-EE48-AD4C-E6F94473E3E0}"/>
                  </a:ext>
                </a:extLst>
              </p:cNvPr>
              <p:cNvGrpSpPr/>
              <p:nvPr/>
            </p:nvGrpSpPr>
            <p:grpSpPr>
              <a:xfrm>
                <a:off x="3728748" y="1438612"/>
                <a:ext cx="1579158" cy="1183287"/>
                <a:chOff x="6083635" y="1428657"/>
                <a:chExt cx="1133387" cy="757990"/>
              </a:xfrm>
            </p:grpSpPr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id="{96F17D64-27D3-EA40-B30D-2E758B81259B}"/>
                    </a:ext>
                  </a:extLst>
                </p:cNvPr>
                <p:cNvSpPr/>
                <p:nvPr/>
              </p:nvSpPr>
              <p:spPr>
                <a:xfrm>
                  <a:off x="6169258" y="1428657"/>
                  <a:ext cx="830179" cy="75799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32DA8E8D-0E37-024D-8117-FD917629A812}"/>
                    </a:ext>
                  </a:extLst>
                </p:cNvPr>
                <p:cNvSpPr txBox="1"/>
                <p:nvPr/>
              </p:nvSpPr>
              <p:spPr>
                <a:xfrm rot="2353525">
                  <a:off x="6083635" y="1733478"/>
                  <a:ext cx="1133387" cy="2957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2400" dirty="0"/>
                    <a:t>Fotografia</a:t>
                  </a:r>
                </a:p>
              </p:txBody>
            </p:sp>
          </p:grp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8734BE1-BFA5-CF48-8210-00D635FC335F}"/>
                  </a:ext>
                </a:extLst>
              </p:cNvPr>
              <p:cNvSpPr txBox="1"/>
              <p:nvPr/>
            </p:nvSpPr>
            <p:spPr>
              <a:xfrm>
                <a:off x="5076018" y="2854541"/>
                <a:ext cx="218520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pt-PT" sz="1400" dirty="0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6AABAAC2-46CF-5D41-88A8-08271B3FDEAC}"/>
                  </a:ext>
                </a:extLst>
              </p:cNvPr>
              <p:cNvSpPr txBox="1"/>
              <p:nvPr/>
            </p:nvSpPr>
            <p:spPr>
              <a:xfrm>
                <a:off x="5081872" y="3275111"/>
                <a:ext cx="218520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pt-PT" sz="1400" dirty="0"/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EB856C0-721B-3346-A9F3-DA8699E04ED0}"/>
                  </a:ext>
                </a:extLst>
              </p:cNvPr>
              <p:cNvSpPr txBox="1"/>
              <p:nvPr/>
            </p:nvSpPr>
            <p:spPr>
              <a:xfrm>
                <a:off x="5087179" y="3767293"/>
                <a:ext cx="218520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pt-PT" sz="1400" dirty="0"/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88B2E1F-D358-BD46-B3CD-85CA2A2C9788}"/>
                  </a:ext>
                </a:extLst>
              </p:cNvPr>
              <p:cNvSpPr txBox="1"/>
              <p:nvPr/>
            </p:nvSpPr>
            <p:spPr>
              <a:xfrm>
                <a:off x="5087179" y="4263577"/>
                <a:ext cx="218520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pt-PT" sz="1400" dirty="0"/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DC90D45-075E-B446-94A5-B999003D2202}"/>
                  </a:ext>
                </a:extLst>
              </p:cNvPr>
              <p:cNvSpPr txBox="1"/>
              <p:nvPr/>
            </p:nvSpPr>
            <p:spPr>
              <a:xfrm>
                <a:off x="3801634" y="4232859"/>
                <a:ext cx="1285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Cód. Postal:</a:t>
                </a: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78D568E-A29B-464C-8F39-67769C1DDBCB}"/>
                  </a:ext>
                </a:extLst>
              </p:cNvPr>
              <p:cNvSpPr txBox="1"/>
              <p:nvPr/>
            </p:nvSpPr>
            <p:spPr>
              <a:xfrm>
                <a:off x="3788301" y="4722405"/>
                <a:ext cx="124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Localidade: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F4642921-539E-7E40-AC6A-9AC226B72FC5}"/>
                  </a:ext>
                </a:extLst>
              </p:cNvPr>
              <p:cNvSpPr txBox="1"/>
              <p:nvPr/>
            </p:nvSpPr>
            <p:spPr>
              <a:xfrm>
                <a:off x="5087179" y="4756619"/>
                <a:ext cx="218520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pt-PT" sz="1400" dirty="0"/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81DF136-A308-494C-8FE0-45A4EDC22DBC}"/>
                  </a:ext>
                </a:extLst>
              </p:cNvPr>
              <p:cNvSpPr txBox="1"/>
              <p:nvPr/>
            </p:nvSpPr>
            <p:spPr>
              <a:xfrm>
                <a:off x="3788301" y="5195559"/>
                <a:ext cx="1133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Password:</a:t>
                </a: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C7BAB8CC-CEA3-AC45-BCA9-C59EEAF8D306}"/>
                  </a:ext>
                </a:extLst>
              </p:cNvPr>
              <p:cNvSpPr txBox="1"/>
              <p:nvPr/>
            </p:nvSpPr>
            <p:spPr>
              <a:xfrm>
                <a:off x="5081872" y="5226336"/>
                <a:ext cx="218520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pt-PT" sz="1400" dirty="0"/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194B5AA-AACB-694F-9FCD-CFA34D71ACD2}"/>
                  </a:ext>
                </a:extLst>
              </p:cNvPr>
              <p:cNvSpPr txBox="1"/>
              <p:nvPr/>
            </p:nvSpPr>
            <p:spPr>
              <a:xfrm>
                <a:off x="3801634" y="5564891"/>
                <a:ext cx="12164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 dirty="0"/>
                  <a:t>Repetir</a:t>
                </a:r>
              </a:p>
              <a:p>
                <a:r>
                  <a:rPr lang="pt-PT" sz="1600" dirty="0"/>
                  <a:t>Password:</a:t>
                </a:r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C24AD82-F8E5-D345-8415-CB4DA9065CAD}"/>
                  </a:ext>
                </a:extLst>
              </p:cNvPr>
              <p:cNvSpPr txBox="1"/>
              <p:nvPr/>
            </p:nvSpPr>
            <p:spPr>
              <a:xfrm>
                <a:off x="5081872" y="5703732"/>
                <a:ext cx="218520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pt-PT" sz="1400" dirty="0"/>
              </a:p>
            </p:txBody>
          </p:sp>
          <p:sp>
            <p:nvSpPr>
              <p:cNvPr id="25" name="Retângulo Arredondado 24">
                <a:extLst>
                  <a:ext uri="{FF2B5EF4-FFF2-40B4-BE49-F238E27FC236}">
                    <a16:creationId xmlns:a16="http://schemas.microsoft.com/office/drawing/2014/main" id="{D2D17A52-9CA1-1340-A935-D425F135E575}"/>
                  </a:ext>
                </a:extLst>
              </p:cNvPr>
              <p:cNvSpPr/>
              <p:nvPr/>
            </p:nvSpPr>
            <p:spPr>
              <a:xfrm>
                <a:off x="3847651" y="6241873"/>
                <a:ext cx="1599956" cy="29027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200" dirty="0"/>
                  <a:t>Criar Conta</a:t>
                </a:r>
              </a:p>
            </p:txBody>
          </p:sp>
          <p:sp>
            <p:nvSpPr>
              <p:cNvPr id="26" name="Retângulo Arredondado 25">
                <a:extLst>
                  <a:ext uri="{FF2B5EF4-FFF2-40B4-BE49-F238E27FC236}">
                    <a16:creationId xmlns:a16="http://schemas.microsoft.com/office/drawing/2014/main" id="{9C13698A-60C5-2542-BB7F-6BDAF7811A66}"/>
                  </a:ext>
                </a:extLst>
              </p:cNvPr>
              <p:cNvSpPr/>
              <p:nvPr/>
            </p:nvSpPr>
            <p:spPr>
              <a:xfrm>
                <a:off x="5659312" y="6247435"/>
                <a:ext cx="1599956" cy="29027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200" dirty="0"/>
                  <a:t>Cancelar</a:t>
                </a:r>
              </a:p>
            </p:txBody>
          </p:sp>
        </p:grpSp>
        <p:sp>
          <p:nvSpPr>
            <p:cNvPr id="6" name="Retângulo Arredondado 5">
              <a:extLst>
                <a:ext uri="{FF2B5EF4-FFF2-40B4-BE49-F238E27FC236}">
                  <a16:creationId xmlns:a16="http://schemas.microsoft.com/office/drawing/2014/main" id="{4B214A5F-AD87-4945-B0B1-8664938BD028}"/>
                </a:ext>
              </a:extLst>
            </p:cNvPr>
            <p:cNvSpPr/>
            <p:nvPr/>
          </p:nvSpPr>
          <p:spPr>
            <a:xfrm>
              <a:off x="5384177" y="1885117"/>
              <a:ext cx="1599956" cy="29027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dirty="0"/>
                <a:t>Alterar Fotografia</a:t>
              </a:r>
            </a:p>
          </p:txBody>
        </p:sp>
      </p:grpSp>
      <p:pic>
        <p:nvPicPr>
          <p:cNvPr id="29" name="Imagem 28">
            <a:extLst>
              <a:ext uri="{FF2B5EF4-FFF2-40B4-BE49-F238E27FC236}">
                <a16:creationId xmlns:a16="http://schemas.microsoft.com/office/drawing/2014/main" id="{4D715133-5193-ED40-93B9-D4C7836FB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383" y="227015"/>
            <a:ext cx="1413875" cy="94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9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88B62A1-0B20-A345-830F-CC12E02A6E2A}"/>
              </a:ext>
            </a:extLst>
          </p:cNvPr>
          <p:cNvGrpSpPr/>
          <p:nvPr/>
        </p:nvGrpSpPr>
        <p:grpSpPr>
          <a:xfrm>
            <a:off x="3532551" y="-1"/>
            <a:ext cx="3861636" cy="6858001"/>
            <a:chOff x="3532551" y="-1"/>
            <a:chExt cx="3861636" cy="6858001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D38CD88F-A6C3-9F48-B640-0203B44C27FB}"/>
                </a:ext>
              </a:extLst>
            </p:cNvPr>
            <p:cNvGrpSpPr/>
            <p:nvPr/>
          </p:nvGrpSpPr>
          <p:grpSpPr>
            <a:xfrm>
              <a:off x="3532551" y="-1"/>
              <a:ext cx="3861636" cy="6858001"/>
              <a:chOff x="3532551" y="-1"/>
              <a:chExt cx="3861636" cy="6858001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AD44AE26-6A07-1C40-9F56-F7CD1C630861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5A33F8F1-1F22-6847-AA4D-4099F8992107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421105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1977DED4-4279-B446-9B5B-B3192323C7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32551" y="-1"/>
                <a:ext cx="392482" cy="421200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57B784-083A-124B-B1FC-BB29734F694C}"/>
                  </a:ext>
                </a:extLst>
              </p:cNvPr>
              <p:cNvSpPr txBox="1"/>
              <p:nvPr/>
            </p:nvSpPr>
            <p:spPr>
              <a:xfrm>
                <a:off x="3698892" y="751156"/>
                <a:ext cx="726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Local: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D7D552A-2A4A-7C4B-8D29-08DDC0725923}"/>
                  </a:ext>
                </a:extLst>
              </p:cNvPr>
              <p:cNvSpPr txBox="1"/>
              <p:nvPr/>
            </p:nvSpPr>
            <p:spPr>
              <a:xfrm>
                <a:off x="3696299" y="1189811"/>
                <a:ext cx="105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Medidas:</a:t>
                </a: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DB1C66C7-D45F-8C41-9CAF-9813D72EBCE2}"/>
                  </a:ext>
                </a:extLst>
              </p:cNvPr>
              <p:cNvSpPr txBox="1"/>
              <p:nvPr/>
            </p:nvSpPr>
            <p:spPr>
              <a:xfrm>
                <a:off x="3696299" y="1682765"/>
                <a:ext cx="1627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Tipo superfície: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5C51A35-8181-D547-B8CE-784991E0D5C9}"/>
                  </a:ext>
                </a:extLst>
              </p:cNvPr>
              <p:cNvSpPr txBox="1"/>
              <p:nvPr/>
            </p:nvSpPr>
            <p:spPr>
              <a:xfrm>
                <a:off x="3696669" y="2121420"/>
                <a:ext cx="1441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Observações:</a:t>
                </a:r>
              </a:p>
            </p:txBody>
          </p:sp>
          <p:sp>
            <p:nvSpPr>
              <p:cNvPr id="26" name="Retângulo Arredondado 25">
                <a:extLst>
                  <a:ext uri="{FF2B5EF4-FFF2-40B4-BE49-F238E27FC236}">
                    <a16:creationId xmlns:a16="http://schemas.microsoft.com/office/drawing/2014/main" id="{BD6E97C2-5ACC-2047-8ADE-67AABD201CFD}"/>
                  </a:ext>
                </a:extLst>
              </p:cNvPr>
              <p:cNvSpPr/>
              <p:nvPr/>
            </p:nvSpPr>
            <p:spPr>
              <a:xfrm>
                <a:off x="3847651" y="6241873"/>
                <a:ext cx="1599956" cy="29027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200" dirty="0"/>
                  <a:t>Confirmar</a:t>
                </a:r>
              </a:p>
            </p:txBody>
          </p:sp>
          <p:sp>
            <p:nvSpPr>
              <p:cNvPr id="27" name="Retângulo Arredondado 26">
                <a:extLst>
                  <a:ext uri="{FF2B5EF4-FFF2-40B4-BE49-F238E27FC236}">
                    <a16:creationId xmlns:a16="http://schemas.microsoft.com/office/drawing/2014/main" id="{2D276037-6F9C-BF45-BADC-91D76A676EF4}"/>
                  </a:ext>
                </a:extLst>
              </p:cNvPr>
              <p:cNvSpPr/>
              <p:nvPr/>
            </p:nvSpPr>
            <p:spPr>
              <a:xfrm>
                <a:off x="5659312" y="6247435"/>
                <a:ext cx="1599956" cy="29027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200" dirty="0"/>
                  <a:t>Cancelar</a:t>
                </a:r>
              </a:p>
            </p:txBody>
          </p:sp>
        </p:grp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EEB0C5C6-8209-1A4F-ACBB-902567CB856D}"/>
                </a:ext>
              </a:extLst>
            </p:cNvPr>
            <p:cNvSpPr txBox="1"/>
            <p:nvPr/>
          </p:nvSpPr>
          <p:spPr>
            <a:xfrm>
              <a:off x="3847651" y="60201"/>
              <a:ext cx="13680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dirty="0"/>
                <a:t>Agendar Serviço</a:t>
              </a:r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7519FAE-F1F2-144B-9BD0-FC4A326B7F04}"/>
              </a:ext>
            </a:extLst>
          </p:cNvPr>
          <p:cNvSpPr txBox="1"/>
          <p:nvPr/>
        </p:nvSpPr>
        <p:spPr>
          <a:xfrm>
            <a:off x="4425053" y="751156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Interior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900F6FF-42D8-4E4F-8B56-CCA4CA72ABE2}"/>
              </a:ext>
            </a:extLst>
          </p:cNvPr>
          <p:cNvSpPr txBox="1"/>
          <p:nvPr/>
        </p:nvSpPr>
        <p:spPr>
          <a:xfrm>
            <a:off x="5323668" y="854446"/>
            <a:ext cx="144000" cy="169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pt-PT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6AFEFD7-E960-AD4B-96EF-44131A63B17D}"/>
              </a:ext>
            </a:extLst>
          </p:cNvPr>
          <p:cNvSpPr txBox="1"/>
          <p:nvPr/>
        </p:nvSpPr>
        <p:spPr>
          <a:xfrm>
            <a:off x="5579874" y="757245"/>
            <a:ext cx="92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Exterior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9E39B75-7215-554D-BC7C-F0382DAFB039}"/>
              </a:ext>
            </a:extLst>
          </p:cNvPr>
          <p:cNvSpPr txBox="1"/>
          <p:nvPr/>
        </p:nvSpPr>
        <p:spPr>
          <a:xfrm>
            <a:off x="6498608" y="854446"/>
            <a:ext cx="144000" cy="169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pt-PT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431E2E8-5C2A-FE44-9181-A38E87707C35}"/>
              </a:ext>
            </a:extLst>
          </p:cNvPr>
          <p:cNvSpPr txBox="1"/>
          <p:nvPr/>
        </p:nvSpPr>
        <p:spPr>
          <a:xfrm>
            <a:off x="5243222" y="75724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X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7F3128E6-A11B-5142-A354-34D5DEED798C}"/>
              </a:ext>
            </a:extLst>
          </p:cNvPr>
          <p:cNvSpPr txBox="1"/>
          <p:nvPr/>
        </p:nvSpPr>
        <p:spPr>
          <a:xfrm>
            <a:off x="4731466" y="1293573"/>
            <a:ext cx="459262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pt-PT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4F2CF84-409B-1C41-9196-A6FAB73E3BB8}"/>
              </a:ext>
            </a:extLst>
          </p:cNvPr>
          <p:cNvSpPr txBox="1"/>
          <p:nvPr/>
        </p:nvSpPr>
        <p:spPr>
          <a:xfrm>
            <a:off x="5697454" y="118981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X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BB70070B-8F43-E24A-ADF1-E8F1678D96C5}"/>
              </a:ext>
            </a:extLst>
          </p:cNvPr>
          <p:cNvSpPr txBox="1"/>
          <p:nvPr/>
        </p:nvSpPr>
        <p:spPr>
          <a:xfrm>
            <a:off x="5125022" y="1291942"/>
            <a:ext cx="724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/>
              <a:t>larg. (cm)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002BBF6-018D-E744-968C-853BDF695D15}"/>
              </a:ext>
            </a:extLst>
          </p:cNvPr>
          <p:cNvSpPr txBox="1"/>
          <p:nvPr/>
        </p:nvSpPr>
        <p:spPr>
          <a:xfrm>
            <a:off x="5952558" y="1295453"/>
            <a:ext cx="459262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pt-PT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4F9CFE45-EC62-B34F-AEB7-893C252CD486}"/>
              </a:ext>
            </a:extLst>
          </p:cNvPr>
          <p:cNvSpPr txBox="1"/>
          <p:nvPr/>
        </p:nvSpPr>
        <p:spPr>
          <a:xfrm>
            <a:off x="6346114" y="1293822"/>
            <a:ext cx="724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/>
              <a:t>alt. (cm)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C277FCB8-3DD5-5F46-A755-D901B160358B}"/>
              </a:ext>
            </a:extLst>
          </p:cNvPr>
          <p:cNvSpPr/>
          <p:nvPr/>
        </p:nvSpPr>
        <p:spPr>
          <a:xfrm>
            <a:off x="5198555" y="2184492"/>
            <a:ext cx="1811152" cy="922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7BACDDCE-FA64-2A48-B57C-E6A0628BDB2A}"/>
              </a:ext>
            </a:extLst>
          </p:cNvPr>
          <p:cNvSpPr/>
          <p:nvPr/>
        </p:nvSpPr>
        <p:spPr>
          <a:xfrm>
            <a:off x="5312027" y="1749884"/>
            <a:ext cx="1811152" cy="243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800" dirty="0">
                <a:solidFill>
                  <a:schemeClr val="tx1"/>
                </a:solidFill>
              </a:rPr>
              <a:t>Ex.: Parede, metal, madeira, chão, etc...</a:t>
            </a:r>
            <a:endParaRPr lang="pt-PT" sz="1000" dirty="0">
              <a:solidFill>
                <a:schemeClr val="tx1"/>
              </a:solidFill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BA0EB9E6-6326-1F4C-AE7C-ED8FF150AEE3}"/>
              </a:ext>
            </a:extLst>
          </p:cNvPr>
          <p:cNvSpPr txBox="1">
            <a:spLocks noChangeAspect="1"/>
          </p:cNvSpPr>
          <p:nvPr/>
        </p:nvSpPr>
        <p:spPr>
          <a:xfrm>
            <a:off x="6179179" y="3102906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dirty="0"/>
              <a:t>Máx: 120 car.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1E9D1584-6F7A-2E45-A932-2B64C9BD2114}"/>
              </a:ext>
            </a:extLst>
          </p:cNvPr>
          <p:cNvSpPr txBox="1"/>
          <p:nvPr/>
        </p:nvSpPr>
        <p:spPr>
          <a:xfrm>
            <a:off x="3704118" y="3250037"/>
            <a:ext cx="153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Código da cor: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13A31C19-8881-3B48-9ECE-E66A3FF2DC11}"/>
              </a:ext>
            </a:extLst>
          </p:cNvPr>
          <p:cNvSpPr txBox="1"/>
          <p:nvPr/>
        </p:nvSpPr>
        <p:spPr>
          <a:xfrm>
            <a:off x="5191110" y="3338217"/>
            <a:ext cx="747665" cy="20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pt-PT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01E93A0-9BCD-7C42-8B2B-70F032024BFD}"/>
              </a:ext>
            </a:extLst>
          </p:cNvPr>
          <p:cNvSpPr txBox="1"/>
          <p:nvPr/>
        </p:nvSpPr>
        <p:spPr>
          <a:xfrm>
            <a:off x="3696299" y="3536073"/>
            <a:ext cx="1680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i="1" u="sng" dirty="0">
                <a:solidFill>
                  <a:srgbClr val="2765BB"/>
                </a:solidFill>
              </a:rPr>
              <a:t>Download Catálogo de Cores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C6D7A417-E63C-4B4F-A60C-08CB6613936C}"/>
              </a:ext>
            </a:extLst>
          </p:cNvPr>
          <p:cNvSpPr/>
          <p:nvPr/>
        </p:nvSpPr>
        <p:spPr>
          <a:xfrm>
            <a:off x="4493821" y="4109528"/>
            <a:ext cx="2006327" cy="1570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2A06867-BE35-2644-A779-55B5052179E7}"/>
              </a:ext>
            </a:extLst>
          </p:cNvPr>
          <p:cNvSpPr txBox="1"/>
          <p:nvPr/>
        </p:nvSpPr>
        <p:spPr>
          <a:xfrm>
            <a:off x="5126320" y="4629036"/>
            <a:ext cx="67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Cor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39845B8A-00B9-E047-82BD-B02B9C3B1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552" y="-5180"/>
            <a:ext cx="396160" cy="42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2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92AA5DC-98D1-744D-9AC0-4B7FE9824C7D}"/>
              </a:ext>
            </a:extLst>
          </p:cNvPr>
          <p:cNvGrpSpPr/>
          <p:nvPr/>
        </p:nvGrpSpPr>
        <p:grpSpPr>
          <a:xfrm>
            <a:off x="3532552" y="0"/>
            <a:ext cx="3861635" cy="6858000"/>
            <a:chOff x="3532552" y="0"/>
            <a:chExt cx="3861635" cy="6858000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50901BCB-5355-964F-A867-3372E2897541}"/>
                </a:ext>
              </a:extLst>
            </p:cNvPr>
            <p:cNvGrpSpPr/>
            <p:nvPr/>
          </p:nvGrpSpPr>
          <p:grpSpPr>
            <a:xfrm>
              <a:off x="3532552" y="0"/>
              <a:ext cx="3861635" cy="6858000"/>
              <a:chOff x="3532552" y="0"/>
              <a:chExt cx="3861635" cy="6858000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4D51E11A-F31C-4F49-9594-90F17E25717A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892B31C2-BE54-9249-8237-2426472C8AE7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421105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4F1CBAC1-0B51-0D4D-B1BF-4C5B44F8AD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32552" y="0"/>
                <a:ext cx="392393" cy="421105"/>
              </a:xfrm>
              <a:prstGeom prst="rect">
                <a:avLst/>
              </a:prstGeom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EAA610C7-7E41-F84A-9337-C8BF9D5EB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51177" y="563478"/>
                <a:ext cx="1418081" cy="940470"/>
              </a:xfrm>
              <a:prstGeom prst="rect">
                <a:avLst/>
              </a:prstGeom>
            </p:spPr>
          </p:pic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9CF2686-F090-FF4A-AC0A-E0610541A08A}"/>
                  </a:ext>
                </a:extLst>
              </p:cNvPr>
              <p:cNvSpPr txBox="1"/>
              <p:nvPr/>
            </p:nvSpPr>
            <p:spPr>
              <a:xfrm>
                <a:off x="3790894" y="2808556"/>
                <a:ext cx="817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Nome:</a:t>
                </a:r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15C77C1-2CCE-5940-B677-8C4FAD0EEF36}"/>
                  </a:ext>
                </a:extLst>
              </p:cNvPr>
              <p:cNvSpPr txBox="1"/>
              <p:nvPr/>
            </p:nvSpPr>
            <p:spPr>
              <a:xfrm>
                <a:off x="3788301" y="3247211"/>
                <a:ext cx="827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E-mail:</a:t>
                </a: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B01D64C-52CC-064D-AA23-89DBC53CC135}"/>
                  </a:ext>
                </a:extLst>
              </p:cNvPr>
              <p:cNvSpPr txBox="1"/>
              <p:nvPr/>
            </p:nvSpPr>
            <p:spPr>
              <a:xfrm>
                <a:off x="3788301" y="3740165"/>
                <a:ext cx="984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Morada:</a:t>
                </a:r>
              </a:p>
            </p:txBody>
          </p:sp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A610B997-4A9D-E647-B601-016D413AB9AE}"/>
                  </a:ext>
                </a:extLst>
              </p:cNvPr>
              <p:cNvGrpSpPr/>
              <p:nvPr/>
            </p:nvGrpSpPr>
            <p:grpSpPr>
              <a:xfrm>
                <a:off x="3728748" y="1438612"/>
                <a:ext cx="1579158" cy="1183287"/>
                <a:chOff x="6083635" y="1428657"/>
                <a:chExt cx="1133387" cy="757990"/>
              </a:xfrm>
            </p:grpSpPr>
            <p:sp>
              <p:nvSpPr>
                <p:cNvPr id="26" name="Retângulo 25">
                  <a:extLst>
                    <a:ext uri="{FF2B5EF4-FFF2-40B4-BE49-F238E27FC236}">
                      <a16:creationId xmlns:a16="http://schemas.microsoft.com/office/drawing/2014/main" id="{30A9AEA6-8B57-5B4A-A192-A4F4CCCF4C7A}"/>
                    </a:ext>
                  </a:extLst>
                </p:cNvPr>
                <p:cNvSpPr/>
                <p:nvPr/>
              </p:nvSpPr>
              <p:spPr>
                <a:xfrm>
                  <a:off x="6169258" y="1428657"/>
                  <a:ext cx="830179" cy="75799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5DF7520-9B25-394F-BB77-E19EBD4654E3}"/>
                    </a:ext>
                  </a:extLst>
                </p:cNvPr>
                <p:cNvSpPr txBox="1"/>
                <p:nvPr/>
              </p:nvSpPr>
              <p:spPr>
                <a:xfrm rot="2353525">
                  <a:off x="6083635" y="1733478"/>
                  <a:ext cx="1133387" cy="2957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2400" dirty="0"/>
                    <a:t>Fotografia</a:t>
                  </a:r>
                </a:p>
              </p:txBody>
            </p:sp>
          </p:grp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1DECFCE-4B3F-044A-A446-4846969F9024}"/>
                  </a:ext>
                </a:extLst>
              </p:cNvPr>
              <p:cNvSpPr txBox="1"/>
              <p:nvPr/>
            </p:nvSpPr>
            <p:spPr>
              <a:xfrm>
                <a:off x="5076018" y="2854541"/>
                <a:ext cx="2185200" cy="288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200" dirty="0"/>
                  <a:t>Joselino Marilio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E6DEF25-FDAD-2F40-B5D1-21F77E563C09}"/>
                  </a:ext>
                </a:extLst>
              </p:cNvPr>
              <p:cNvSpPr txBox="1"/>
              <p:nvPr/>
            </p:nvSpPr>
            <p:spPr>
              <a:xfrm>
                <a:off x="5081872" y="3275111"/>
                <a:ext cx="2185200" cy="288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>
                    <a:hlinkClick r:id="rId3"/>
                  </a:rPr>
                  <a:t>joselino.marilio@hot</a:t>
                </a:r>
                <a:endParaRPr lang="pt-PT" sz="1400" dirty="0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613F0FC-B537-D44E-8263-5EE331340C8A}"/>
                  </a:ext>
                </a:extLst>
              </p:cNvPr>
              <p:cNvSpPr txBox="1"/>
              <p:nvPr/>
            </p:nvSpPr>
            <p:spPr>
              <a:xfrm>
                <a:off x="5087179" y="3767293"/>
                <a:ext cx="2185200" cy="288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Rua dos Joselinos nº7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1EAE051-A97F-E847-8BB7-6538458F6636}"/>
                  </a:ext>
                </a:extLst>
              </p:cNvPr>
              <p:cNvSpPr txBox="1"/>
              <p:nvPr/>
            </p:nvSpPr>
            <p:spPr>
              <a:xfrm>
                <a:off x="5087179" y="4263577"/>
                <a:ext cx="2185200" cy="288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1234/123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6FC13E5-265E-A54C-BC01-61ECE84A0EF2}"/>
                  </a:ext>
                </a:extLst>
              </p:cNvPr>
              <p:cNvSpPr txBox="1"/>
              <p:nvPr/>
            </p:nvSpPr>
            <p:spPr>
              <a:xfrm>
                <a:off x="3801634" y="4232859"/>
                <a:ext cx="1285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Cód. Postal: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6188A3E-945A-644D-AD07-5D28046E6D53}"/>
                  </a:ext>
                </a:extLst>
              </p:cNvPr>
              <p:cNvSpPr txBox="1"/>
              <p:nvPr/>
            </p:nvSpPr>
            <p:spPr>
              <a:xfrm>
                <a:off x="3788301" y="4722405"/>
                <a:ext cx="124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Localidade:</a:t>
                </a: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B881C50-1A08-C14F-8E6F-24AC53F168B6}"/>
                  </a:ext>
                </a:extLst>
              </p:cNvPr>
              <p:cNvSpPr txBox="1"/>
              <p:nvPr/>
            </p:nvSpPr>
            <p:spPr>
              <a:xfrm>
                <a:off x="5087179" y="4756619"/>
                <a:ext cx="2185200" cy="288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Joselinolândia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DE4F049-88AD-2148-852D-A785E834B0DB}"/>
                  </a:ext>
                </a:extLst>
              </p:cNvPr>
              <p:cNvSpPr txBox="1"/>
              <p:nvPr/>
            </p:nvSpPr>
            <p:spPr>
              <a:xfrm>
                <a:off x="3788301" y="5195559"/>
                <a:ext cx="1133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Password:</a:t>
                </a:r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0AFC307-73EC-2641-A25E-B601404B5B85}"/>
                  </a:ext>
                </a:extLst>
              </p:cNvPr>
              <p:cNvSpPr txBox="1"/>
              <p:nvPr/>
            </p:nvSpPr>
            <p:spPr>
              <a:xfrm>
                <a:off x="5081872" y="5226336"/>
                <a:ext cx="2185200" cy="288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********</a:t>
                </a: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7526663-4424-AC42-8871-447DF065FE21}"/>
                  </a:ext>
                </a:extLst>
              </p:cNvPr>
              <p:cNvSpPr txBox="1"/>
              <p:nvPr/>
            </p:nvSpPr>
            <p:spPr>
              <a:xfrm>
                <a:off x="3801634" y="5564891"/>
                <a:ext cx="12164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 dirty="0"/>
                  <a:t>Nova</a:t>
                </a:r>
              </a:p>
              <a:p>
                <a:r>
                  <a:rPr lang="pt-PT" sz="1600" dirty="0"/>
                  <a:t>Password:</a:t>
                </a:r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C5088AF8-E29B-5544-817A-06BEAAFCDD26}"/>
                  </a:ext>
                </a:extLst>
              </p:cNvPr>
              <p:cNvSpPr txBox="1"/>
              <p:nvPr/>
            </p:nvSpPr>
            <p:spPr>
              <a:xfrm>
                <a:off x="5081872" y="5703732"/>
                <a:ext cx="2185200" cy="288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********</a:t>
                </a:r>
              </a:p>
            </p:txBody>
          </p:sp>
          <p:sp>
            <p:nvSpPr>
              <p:cNvPr id="24" name="Retângulo Arredondado 23">
                <a:extLst>
                  <a:ext uri="{FF2B5EF4-FFF2-40B4-BE49-F238E27FC236}">
                    <a16:creationId xmlns:a16="http://schemas.microsoft.com/office/drawing/2014/main" id="{F99F6F2F-4AB7-B247-A927-E5E0358F3444}"/>
                  </a:ext>
                </a:extLst>
              </p:cNvPr>
              <p:cNvSpPr/>
              <p:nvPr/>
            </p:nvSpPr>
            <p:spPr>
              <a:xfrm>
                <a:off x="3847651" y="6241873"/>
                <a:ext cx="1599956" cy="29027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200" dirty="0"/>
                  <a:t>Guardar Alterações</a:t>
                </a:r>
              </a:p>
            </p:txBody>
          </p:sp>
          <p:sp>
            <p:nvSpPr>
              <p:cNvPr id="25" name="Retângulo Arredondado 24">
                <a:extLst>
                  <a:ext uri="{FF2B5EF4-FFF2-40B4-BE49-F238E27FC236}">
                    <a16:creationId xmlns:a16="http://schemas.microsoft.com/office/drawing/2014/main" id="{0667C3E5-43A9-1B4A-B174-7590B2C8FE4F}"/>
                  </a:ext>
                </a:extLst>
              </p:cNvPr>
              <p:cNvSpPr/>
              <p:nvPr/>
            </p:nvSpPr>
            <p:spPr>
              <a:xfrm>
                <a:off x="5659312" y="6247435"/>
                <a:ext cx="1599956" cy="29027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200" dirty="0"/>
                  <a:t>Agendar Serviço</a:t>
                </a:r>
              </a:p>
            </p:txBody>
          </p:sp>
        </p:grpSp>
        <p:sp>
          <p:nvSpPr>
            <p:cNvPr id="4" name="Retângulo Arredondado 3">
              <a:extLst>
                <a:ext uri="{FF2B5EF4-FFF2-40B4-BE49-F238E27FC236}">
                  <a16:creationId xmlns:a16="http://schemas.microsoft.com/office/drawing/2014/main" id="{F8C8279B-7F93-D24B-95A9-BC94E40C1736}"/>
                </a:ext>
              </a:extLst>
            </p:cNvPr>
            <p:cNvSpPr/>
            <p:nvPr/>
          </p:nvSpPr>
          <p:spPr>
            <a:xfrm>
              <a:off x="5384177" y="1885117"/>
              <a:ext cx="1599956" cy="29027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dirty="0"/>
                <a:t>Alterar Fotografia</a:t>
              </a:r>
            </a:p>
          </p:txBody>
        </p:sp>
      </p:grpSp>
      <p:sp>
        <p:nvSpPr>
          <p:cNvPr id="29" name="Retângulo 28">
            <a:extLst>
              <a:ext uri="{FF2B5EF4-FFF2-40B4-BE49-F238E27FC236}">
                <a16:creationId xmlns:a16="http://schemas.microsoft.com/office/drawing/2014/main" id="{ED46B093-5ABF-F04C-AA7D-6F7A2FFD51DE}"/>
              </a:ext>
            </a:extLst>
          </p:cNvPr>
          <p:cNvSpPr/>
          <p:nvPr/>
        </p:nvSpPr>
        <p:spPr>
          <a:xfrm>
            <a:off x="3536562" y="-9889"/>
            <a:ext cx="1847615" cy="685800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D843033A-449C-824C-8245-0B2875E44D37}"/>
              </a:ext>
            </a:extLst>
          </p:cNvPr>
          <p:cNvSpPr/>
          <p:nvPr/>
        </p:nvSpPr>
        <p:spPr>
          <a:xfrm>
            <a:off x="3536562" y="459656"/>
            <a:ext cx="1855879" cy="361241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9714BBC-F02F-FB42-AFBE-B2E26E9EAA9B}"/>
              </a:ext>
            </a:extLst>
          </p:cNvPr>
          <p:cNvSpPr/>
          <p:nvPr/>
        </p:nvSpPr>
        <p:spPr>
          <a:xfrm>
            <a:off x="5392440" y="-9889"/>
            <a:ext cx="2001747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D541B5A0-122A-3545-8AA6-340845804DF4}"/>
              </a:ext>
            </a:extLst>
          </p:cNvPr>
          <p:cNvSpPr/>
          <p:nvPr/>
        </p:nvSpPr>
        <p:spPr>
          <a:xfrm>
            <a:off x="3536562" y="0"/>
            <a:ext cx="1847615" cy="421105"/>
          </a:xfrm>
          <a:prstGeom prst="rect">
            <a:avLst/>
          </a:prstGeom>
          <a:solidFill>
            <a:srgbClr val="F3F3F3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FA502D85-019E-1F42-8297-00BFD937EA4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32551" y="0"/>
            <a:ext cx="421200" cy="421105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7A365D74-0278-B14B-B126-5849F617F587}"/>
              </a:ext>
            </a:extLst>
          </p:cNvPr>
          <p:cNvSpPr txBox="1"/>
          <p:nvPr/>
        </p:nvSpPr>
        <p:spPr>
          <a:xfrm>
            <a:off x="3532551" y="493441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Inicio</a:t>
            </a:r>
          </a:p>
        </p:txBody>
      </p: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851BBCAB-AE16-E248-ACB5-1504318D12AC}"/>
              </a:ext>
            </a:extLst>
          </p:cNvPr>
          <p:cNvCxnSpPr>
            <a:cxnSpLocks/>
          </p:cNvCxnSpPr>
          <p:nvPr/>
        </p:nvCxnSpPr>
        <p:spPr>
          <a:xfrm>
            <a:off x="3590425" y="459764"/>
            <a:ext cx="0" cy="364604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10D0EF5-2F9E-8B42-8A75-83F392CC5BCD}"/>
              </a:ext>
            </a:extLst>
          </p:cNvPr>
          <p:cNvSpPr txBox="1"/>
          <p:nvPr/>
        </p:nvSpPr>
        <p:spPr>
          <a:xfrm>
            <a:off x="3537034" y="966595"/>
            <a:ext cx="1443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Lista de Favoritos</a:t>
            </a:r>
          </a:p>
        </p:txBody>
      </p: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B3E93163-7119-0B4D-A8AB-C790F2FA5A9A}"/>
              </a:ext>
            </a:extLst>
          </p:cNvPr>
          <p:cNvCxnSpPr>
            <a:cxnSpLocks/>
          </p:cNvCxnSpPr>
          <p:nvPr/>
        </p:nvCxnSpPr>
        <p:spPr>
          <a:xfrm>
            <a:off x="3594908" y="932918"/>
            <a:ext cx="0" cy="364604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97C5D1-41C4-5342-8124-BA9375678ADF}"/>
              </a:ext>
            </a:extLst>
          </p:cNvPr>
          <p:cNvSpPr txBox="1"/>
          <p:nvPr/>
        </p:nvSpPr>
        <p:spPr>
          <a:xfrm>
            <a:off x="3536663" y="1443139"/>
            <a:ext cx="1631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Histórico de Faturas</a:t>
            </a:r>
          </a:p>
        </p:txBody>
      </p:sp>
      <p:cxnSp>
        <p:nvCxnSpPr>
          <p:cNvPr id="44" name="Conexão Reta 43">
            <a:extLst>
              <a:ext uri="{FF2B5EF4-FFF2-40B4-BE49-F238E27FC236}">
                <a16:creationId xmlns:a16="http://schemas.microsoft.com/office/drawing/2014/main" id="{AE103D75-0114-B44C-A513-A4E247F11E2C}"/>
              </a:ext>
            </a:extLst>
          </p:cNvPr>
          <p:cNvCxnSpPr>
            <a:cxnSpLocks/>
          </p:cNvCxnSpPr>
          <p:nvPr/>
        </p:nvCxnSpPr>
        <p:spPr>
          <a:xfrm>
            <a:off x="3594537" y="1409462"/>
            <a:ext cx="0" cy="364604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9E584D3-EC9A-9841-A08B-2D839669FB1D}"/>
              </a:ext>
            </a:extLst>
          </p:cNvPr>
          <p:cNvSpPr txBox="1"/>
          <p:nvPr/>
        </p:nvSpPr>
        <p:spPr>
          <a:xfrm>
            <a:off x="3539053" y="1903740"/>
            <a:ext cx="1887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Histórico de Marcações</a:t>
            </a:r>
          </a:p>
        </p:txBody>
      </p: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7B1FFCC9-04A7-F141-ABBA-DBB28A99C089}"/>
              </a:ext>
            </a:extLst>
          </p:cNvPr>
          <p:cNvCxnSpPr>
            <a:cxnSpLocks/>
          </p:cNvCxnSpPr>
          <p:nvPr/>
        </p:nvCxnSpPr>
        <p:spPr>
          <a:xfrm>
            <a:off x="3596927" y="1870063"/>
            <a:ext cx="0" cy="364604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m 46">
            <a:extLst>
              <a:ext uri="{FF2B5EF4-FFF2-40B4-BE49-F238E27FC236}">
                <a16:creationId xmlns:a16="http://schemas.microsoft.com/office/drawing/2014/main" id="{061CE938-669F-5546-A71F-28C640AC9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552" y="-5180"/>
            <a:ext cx="396160" cy="42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6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ED10090D-2CD3-0B45-A222-94F4493EAB7B}"/>
              </a:ext>
            </a:extLst>
          </p:cNvPr>
          <p:cNvGrpSpPr/>
          <p:nvPr/>
        </p:nvGrpSpPr>
        <p:grpSpPr>
          <a:xfrm>
            <a:off x="3532551" y="-1"/>
            <a:ext cx="3861636" cy="6858001"/>
            <a:chOff x="3532551" y="-1"/>
            <a:chExt cx="3861636" cy="6858001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5B6C6F8-EFA9-D74C-B009-35945138FEF5}"/>
                </a:ext>
              </a:extLst>
            </p:cNvPr>
            <p:cNvGrpSpPr/>
            <p:nvPr/>
          </p:nvGrpSpPr>
          <p:grpSpPr>
            <a:xfrm>
              <a:off x="3532551" y="-1"/>
              <a:ext cx="3861636" cy="6858001"/>
              <a:chOff x="3532551" y="-1"/>
              <a:chExt cx="3861636" cy="6858001"/>
            </a:xfrm>
          </p:grpSpPr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EFB29818-D2FA-504B-AA79-BBD1D0CA153D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7AA50E7E-9DF5-6942-B59D-2C1D60B2319C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421105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22" name="Imagem 21">
                <a:extLst>
                  <a:ext uri="{FF2B5EF4-FFF2-40B4-BE49-F238E27FC236}">
                    <a16:creationId xmlns:a16="http://schemas.microsoft.com/office/drawing/2014/main" id="{06BBE78F-FC70-4F40-90AB-7B7FEFCDA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32551" y="-1"/>
                <a:ext cx="392482" cy="421200"/>
              </a:xfrm>
              <a:prstGeom prst="rect">
                <a:avLst/>
              </a:prstGeom>
            </p:spPr>
          </p:pic>
        </p:grp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70D70937-FDF4-3E42-A5D6-17573EBC8F79}"/>
                </a:ext>
              </a:extLst>
            </p:cNvPr>
            <p:cNvSpPr txBox="1"/>
            <p:nvPr/>
          </p:nvSpPr>
          <p:spPr>
            <a:xfrm>
              <a:off x="3848047" y="52768"/>
              <a:ext cx="1443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dirty="0"/>
                <a:t>Lista de Favoritos</a:t>
              </a: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9216F579-C9D0-1241-9FFA-362EE360B752}"/>
                </a:ext>
              </a:extLst>
            </p:cNvPr>
            <p:cNvGrpSpPr/>
            <p:nvPr/>
          </p:nvGrpSpPr>
          <p:grpSpPr>
            <a:xfrm>
              <a:off x="3848045" y="1127936"/>
              <a:ext cx="3230647" cy="1068730"/>
              <a:chOff x="3848045" y="802111"/>
              <a:chExt cx="3230647" cy="1068730"/>
            </a:xfrm>
          </p:grpSpPr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0ADADC74-1D10-F645-9195-5F4AF8302D4C}"/>
                  </a:ext>
                </a:extLst>
              </p:cNvPr>
              <p:cNvSpPr/>
              <p:nvPr/>
            </p:nvSpPr>
            <p:spPr>
              <a:xfrm>
                <a:off x="3848047" y="1117703"/>
                <a:ext cx="3230643" cy="753138"/>
              </a:xfrm>
              <a:prstGeom prst="rect">
                <a:avLst/>
              </a:prstGeom>
              <a:solidFill>
                <a:srgbClr val="E4E1E6"/>
              </a:solidFill>
              <a:ln>
                <a:solidFill>
                  <a:srgbClr val="E4E1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761187E9-28B4-C645-BB13-E3A889A478C0}"/>
                  </a:ext>
                </a:extLst>
              </p:cNvPr>
              <p:cNvSpPr/>
              <p:nvPr/>
            </p:nvSpPr>
            <p:spPr>
              <a:xfrm rot="16200000">
                <a:off x="5305620" y="-655369"/>
                <a:ext cx="315497" cy="3230646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4EE66E0-6FF4-B940-A59D-C4010A2D48D9}"/>
                  </a:ext>
                </a:extLst>
              </p:cNvPr>
              <p:cNvSpPr txBox="1"/>
              <p:nvPr/>
            </p:nvSpPr>
            <p:spPr>
              <a:xfrm>
                <a:off x="3848045" y="802111"/>
                <a:ext cx="14707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 dirty="0"/>
                  <a:t>Vincent van Gogh</a:t>
                </a: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DA908B7-4FF8-ED40-8680-0B558102FA37}"/>
                  </a:ext>
                </a:extLst>
              </p:cNvPr>
              <p:cNvSpPr txBox="1"/>
              <p:nvPr/>
            </p:nvSpPr>
            <p:spPr>
              <a:xfrm>
                <a:off x="3848045" y="1148299"/>
                <a:ext cx="26643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200" dirty="0"/>
                  <a:t>E-mail: </a:t>
                </a:r>
                <a:r>
                  <a:rPr lang="pt-PT" sz="1200" u="sng" dirty="0">
                    <a:solidFill>
                      <a:srgbClr val="2765BB"/>
                    </a:solidFill>
                    <a:hlinkClick r:id="rId3"/>
                  </a:rPr>
                  <a:t>vincent_gogh@</a:t>
                </a:r>
                <a:r>
                  <a:rPr lang="pt-PT" sz="1200" u="sng" dirty="0">
                    <a:solidFill>
                      <a:srgbClr val="2765BB"/>
                    </a:solidFill>
                  </a:rPr>
                  <a:t>smartpainting.pt</a:t>
                </a:r>
              </a:p>
              <a:p>
                <a:r>
                  <a:rPr lang="pt-PT" sz="1200" dirty="0"/>
                  <a:t>Descrição: Interiores, chão, paredes.</a:t>
                </a:r>
              </a:p>
              <a:p>
                <a:endParaRPr lang="pt-PT" sz="1200" dirty="0"/>
              </a:p>
            </p:txBody>
          </p:sp>
        </p:grp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C99722-21F4-A849-BD2A-12622F8E070D}"/>
                </a:ext>
              </a:extLst>
            </p:cNvPr>
            <p:cNvGrpSpPr/>
            <p:nvPr/>
          </p:nvGrpSpPr>
          <p:grpSpPr>
            <a:xfrm>
              <a:off x="3848045" y="2417574"/>
              <a:ext cx="3230647" cy="1068730"/>
              <a:chOff x="3848045" y="802111"/>
              <a:chExt cx="3230647" cy="1068730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30838C64-C740-2340-BFA9-B67904A3EDE5}"/>
                  </a:ext>
                </a:extLst>
              </p:cNvPr>
              <p:cNvSpPr/>
              <p:nvPr/>
            </p:nvSpPr>
            <p:spPr>
              <a:xfrm>
                <a:off x="3848047" y="1117703"/>
                <a:ext cx="3230643" cy="753138"/>
              </a:xfrm>
              <a:prstGeom prst="rect">
                <a:avLst/>
              </a:prstGeom>
              <a:solidFill>
                <a:srgbClr val="E4E1E6"/>
              </a:solidFill>
              <a:ln>
                <a:solidFill>
                  <a:srgbClr val="E4E1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ABD54BD8-DAFC-3B40-B874-008A6FC90FE5}"/>
                  </a:ext>
                </a:extLst>
              </p:cNvPr>
              <p:cNvSpPr/>
              <p:nvPr/>
            </p:nvSpPr>
            <p:spPr>
              <a:xfrm rot="16200000">
                <a:off x="5305620" y="-655369"/>
                <a:ext cx="315497" cy="3230646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C9FA764-0409-3C40-B555-DA4AE4EA491E}"/>
                  </a:ext>
                </a:extLst>
              </p:cNvPr>
              <p:cNvSpPr txBox="1"/>
              <p:nvPr/>
            </p:nvSpPr>
            <p:spPr>
              <a:xfrm>
                <a:off x="3848045" y="802111"/>
                <a:ext cx="11619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 dirty="0"/>
                  <a:t>Pablo Picasso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C6A9660-E359-A540-BB57-7A109A516F1F}"/>
                  </a:ext>
                </a:extLst>
              </p:cNvPr>
              <p:cNvSpPr txBox="1"/>
              <p:nvPr/>
            </p:nvSpPr>
            <p:spPr>
              <a:xfrm>
                <a:off x="3848045" y="1148299"/>
                <a:ext cx="28533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200" dirty="0">
                    <a:solidFill>
                      <a:prstClr val="black"/>
                    </a:solidFill>
                  </a:rPr>
                  <a:t>E-mail: </a:t>
                </a:r>
                <a:r>
                  <a:rPr lang="pt-PT" sz="1200" u="sng" dirty="0">
                    <a:solidFill>
                      <a:srgbClr val="2765BB"/>
                    </a:solidFill>
                    <a:hlinkClick r:id="rId4"/>
                  </a:rPr>
                  <a:t>pica_pica_ssooo@</a:t>
                </a:r>
                <a:r>
                  <a:rPr lang="pt-PT" sz="1200" u="sng" dirty="0">
                    <a:solidFill>
                      <a:srgbClr val="2765BB"/>
                    </a:solidFill>
                  </a:rPr>
                  <a:t>smartpainting.pt</a:t>
                </a:r>
              </a:p>
              <a:p>
                <a:pPr lvl="0"/>
                <a:r>
                  <a:rPr lang="pt-PT" sz="1200" dirty="0">
                    <a:solidFill>
                      <a:prstClr val="black"/>
                    </a:solidFill>
                  </a:rPr>
                  <a:t>Descrição: Exteriores, chão, paredes,</a:t>
                </a:r>
              </a:p>
              <a:p>
                <a:pPr lvl="0"/>
                <a:r>
                  <a:rPr lang="pt-PT" sz="1200" dirty="0">
                    <a:solidFill>
                      <a:prstClr val="black"/>
                    </a:solidFill>
                  </a:rPr>
                  <a:t>piscinas.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89A4DBB7-780A-5A4E-B0A8-77B46FE97C50}"/>
                </a:ext>
              </a:extLst>
            </p:cNvPr>
            <p:cNvGrpSpPr/>
            <p:nvPr/>
          </p:nvGrpSpPr>
          <p:grpSpPr>
            <a:xfrm>
              <a:off x="3848045" y="3708496"/>
              <a:ext cx="3230647" cy="1068730"/>
              <a:chOff x="3848045" y="802111"/>
              <a:chExt cx="3230647" cy="1068730"/>
            </a:xfrm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0097AFA7-3E02-E940-B9C5-EA28318B802C}"/>
                  </a:ext>
                </a:extLst>
              </p:cNvPr>
              <p:cNvSpPr/>
              <p:nvPr/>
            </p:nvSpPr>
            <p:spPr>
              <a:xfrm>
                <a:off x="3848047" y="1117703"/>
                <a:ext cx="3230643" cy="753138"/>
              </a:xfrm>
              <a:prstGeom prst="rect">
                <a:avLst/>
              </a:prstGeom>
              <a:solidFill>
                <a:srgbClr val="E4E1E6"/>
              </a:solidFill>
              <a:ln>
                <a:solidFill>
                  <a:srgbClr val="E4E1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1F075D77-943C-154E-8EB8-95814ADAB0B4}"/>
                  </a:ext>
                </a:extLst>
              </p:cNvPr>
              <p:cNvSpPr/>
              <p:nvPr/>
            </p:nvSpPr>
            <p:spPr>
              <a:xfrm rot="16200000">
                <a:off x="5305620" y="-655369"/>
                <a:ext cx="315497" cy="3230646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D2F813C-9183-4540-A7BB-B8A48DB42BFD}"/>
                  </a:ext>
                </a:extLst>
              </p:cNvPr>
              <p:cNvSpPr txBox="1"/>
              <p:nvPr/>
            </p:nvSpPr>
            <p:spPr>
              <a:xfrm>
                <a:off x="3848045" y="802111"/>
                <a:ext cx="1132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 dirty="0"/>
                  <a:t>Salvador Dalí</a:t>
                </a: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CB91BAC-48EE-B44B-9D10-FB074D51C8A0}"/>
                  </a:ext>
                </a:extLst>
              </p:cNvPr>
              <p:cNvSpPr txBox="1"/>
              <p:nvPr/>
            </p:nvSpPr>
            <p:spPr>
              <a:xfrm>
                <a:off x="3848045" y="1148299"/>
                <a:ext cx="31477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200" dirty="0">
                    <a:solidFill>
                      <a:prstClr val="black"/>
                    </a:solidFill>
                  </a:rPr>
                  <a:t>E-mail: </a:t>
                </a:r>
                <a:r>
                  <a:rPr lang="pt-PT" sz="1200" dirty="0">
                    <a:solidFill>
                      <a:prstClr val="black"/>
                    </a:solidFill>
                    <a:hlinkClick r:id="rId5"/>
                  </a:rPr>
                  <a:t>dali</a:t>
                </a:r>
                <a:r>
                  <a:rPr lang="pt-PT" sz="1200" u="sng" dirty="0">
                    <a:solidFill>
                      <a:srgbClr val="2765BB"/>
                    </a:solidFill>
                    <a:hlinkClick r:id="rId5"/>
                  </a:rPr>
                  <a:t>_daqui@</a:t>
                </a:r>
                <a:r>
                  <a:rPr lang="pt-PT" sz="1200" u="sng" dirty="0">
                    <a:solidFill>
                      <a:srgbClr val="2765BB"/>
                    </a:solidFill>
                  </a:rPr>
                  <a:t>smartpainting.pt</a:t>
                </a:r>
              </a:p>
              <a:p>
                <a:pPr lvl="0"/>
                <a:r>
                  <a:rPr lang="pt-PT" sz="1200" dirty="0">
                    <a:solidFill>
                      <a:prstClr val="black"/>
                    </a:solidFill>
                  </a:rPr>
                  <a:t>Descrição: Exteriores, Interiores, teto, paredes,</a:t>
                </a:r>
              </a:p>
              <a:p>
                <a:pPr lvl="0"/>
                <a:r>
                  <a:rPr lang="pt-PT" sz="1200" dirty="0">
                    <a:solidFill>
                      <a:prstClr val="black"/>
                    </a:solidFill>
                  </a:rPr>
                  <a:t>piscinas.</a:t>
                </a:r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89090602-2EF8-0E47-92FC-C0EA2D81A4A7}"/>
              </a:ext>
            </a:extLst>
          </p:cNvPr>
          <p:cNvGrpSpPr/>
          <p:nvPr/>
        </p:nvGrpSpPr>
        <p:grpSpPr>
          <a:xfrm>
            <a:off x="6628262" y="1045173"/>
            <a:ext cx="486968" cy="473302"/>
            <a:chOff x="5764299" y="-857538"/>
            <a:chExt cx="6858000" cy="6858000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89EA2A7D-3DB9-2247-8BA4-46B631022BB5}"/>
                </a:ext>
              </a:extLst>
            </p:cNvPr>
            <p:cNvSpPr/>
            <p:nvPr/>
          </p:nvSpPr>
          <p:spPr>
            <a:xfrm>
              <a:off x="6790895" y="1281824"/>
              <a:ext cx="4808922" cy="308063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57B3AE36-086E-5E4A-9359-8DCA3AC01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4299" y="-857538"/>
              <a:ext cx="6858000" cy="6858000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F02FC2A9-9D1A-2740-8CDC-AA51E028FBDB}"/>
              </a:ext>
            </a:extLst>
          </p:cNvPr>
          <p:cNvGrpSpPr/>
          <p:nvPr/>
        </p:nvGrpSpPr>
        <p:grpSpPr>
          <a:xfrm>
            <a:off x="6628262" y="2334811"/>
            <a:ext cx="486968" cy="473302"/>
            <a:chOff x="5764299" y="-857538"/>
            <a:chExt cx="6858000" cy="6858000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F15ACD57-9A79-B042-8448-45447A8EE1EE}"/>
                </a:ext>
              </a:extLst>
            </p:cNvPr>
            <p:cNvSpPr/>
            <p:nvPr/>
          </p:nvSpPr>
          <p:spPr>
            <a:xfrm>
              <a:off x="6790895" y="1281824"/>
              <a:ext cx="4808922" cy="308063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99584E27-81B2-504B-AF14-8EAA65FEF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4299" y="-857538"/>
              <a:ext cx="6858000" cy="6858000"/>
            </a:xfrm>
            <a:prstGeom prst="rect">
              <a:avLst/>
            </a:prstGeom>
          </p:spPr>
        </p:pic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AF698847-90E9-B647-8F66-14900C519507}"/>
              </a:ext>
            </a:extLst>
          </p:cNvPr>
          <p:cNvGrpSpPr/>
          <p:nvPr/>
        </p:nvGrpSpPr>
        <p:grpSpPr>
          <a:xfrm>
            <a:off x="6628262" y="3632265"/>
            <a:ext cx="486968" cy="473302"/>
            <a:chOff x="5764299" y="-857538"/>
            <a:chExt cx="6858000" cy="6858000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B68CDF53-6339-F24C-A8BA-A5C1AAAD63A7}"/>
                </a:ext>
              </a:extLst>
            </p:cNvPr>
            <p:cNvSpPr/>
            <p:nvPr/>
          </p:nvSpPr>
          <p:spPr>
            <a:xfrm>
              <a:off x="6790895" y="1281824"/>
              <a:ext cx="4808922" cy="308063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518A35BB-8CCC-F14B-8652-539912C9B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4299" y="-857538"/>
              <a:ext cx="6858000" cy="6858000"/>
            </a:xfrm>
            <a:prstGeom prst="rect">
              <a:avLst/>
            </a:prstGeom>
          </p:spPr>
        </p:pic>
      </p:grpSp>
      <p:pic>
        <p:nvPicPr>
          <p:cNvPr id="38" name="Imagem 37">
            <a:extLst>
              <a:ext uri="{FF2B5EF4-FFF2-40B4-BE49-F238E27FC236}">
                <a16:creationId xmlns:a16="http://schemas.microsoft.com/office/drawing/2014/main" id="{7D73BC65-C511-2941-820E-96A360494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2552" y="-5180"/>
            <a:ext cx="396160" cy="42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0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D33104BE-A281-1940-A8CD-FA61A562801E}"/>
              </a:ext>
            </a:extLst>
          </p:cNvPr>
          <p:cNvGrpSpPr/>
          <p:nvPr/>
        </p:nvGrpSpPr>
        <p:grpSpPr>
          <a:xfrm>
            <a:off x="3532551" y="-1"/>
            <a:ext cx="3861636" cy="6858001"/>
            <a:chOff x="3532551" y="-1"/>
            <a:chExt cx="3861636" cy="6858001"/>
          </a:xfrm>
        </p:grpSpPr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D90FDEFA-133A-0F46-B0CC-BFE35F9FB00D}"/>
                </a:ext>
              </a:extLst>
            </p:cNvPr>
            <p:cNvGrpSpPr/>
            <p:nvPr/>
          </p:nvGrpSpPr>
          <p:grpSpPr>
            <a:xfrm>
              <a:off x="3532551" y="-1"/>
              <a:ext cx="3861636" cy="6858001"/>
              <a:chOff x="3532551" y="-1"/>
              <a:chExt cx="3861636" cy="6858001"/>
            </a:xfrm>
          </p:grpSpPr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8682EDA6-052A-8442-AB7D-0D4D6FCADD51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23C68477-85AC-874C-BD6A-F0618DB47BDD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421105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47" name="Imagem 46">
                <a:extLst>
                  <a:ext uri="{FF2B5EF4-FFF2-40B4-BE49-F238E27FC236}">
                    <a16:creationId xmlns:a16="http://schemas.microsoft.com/office/drawing/2014/main" id="{BD8C0B16-4C66-5A41-B638-67494D9AB8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32551" y="-1"/>
                <a:ext cx="392482" cy="421200"/>
              </a:xfrm>
              <a:prstGeom prst="rect">
                <a:avLst/>
              </a:prstGeom>
            </p:spPr>
          </p:pic>
        </p:grp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049F4775-EE56-0D43-9533-39C5FEF61453}"/>
                </a:ext>
              </a:extLst>
            </p:cNvPr>
            <p:cNvSpPr txBox="1"/>
            <p:nvPr/>
          </p:nvSpPr>
          <p:spPr>
            <a:xfrm>
              <a:off x="3848047" y="52768"/>
              <a:ext cx="16312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dirty="0"/>
                <a:t>Histórico de Faturas</a:t>
              </a:r>
            </a:p>
          </p:txBody>
        </p: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52E7C9E8-2149-4E4F-9764-453AFC55F442}"/>
                </a:ext>
              </a:extLst>
            </p:cNvPr>
            <p:cNvGrpSpPr/>
            <p:nvPr/>
          </p:nvGrpSpPr>
          <p:grpSpPr>
            <a:xfrm>
              <a:off x="3848045" y="1127936"/>
              <a:ext cx="3230647" cy="1068730"/>
              <a:chOff x="3848045" y="802111"/>
              <a:chExt cx="3230647" cy="1068730"/>
            </a:xfrm>
          </p:grpSpPr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678D2BF0-65DD-9E44-9F03-C758672FC248}"/>
                  </a:ext>
                </a:extLst>
              </p:cNvPr>
              <p:cNvSpPr/>
              <p:nvPr/>
            </p:nvSpPr>
            <p:spPr>
              <a:xfrm>
                <a:off x="3848047" y="1117703"/>
                <a:ext cx="3230643" cy="753138"/>
              </a:xfrm>
              <a:prstGeom prst="rect">
                <a:avLst/>
              </a:prstGeom>
              <a:solidFill>
                <a:srgbClr val="E4E1E6"/>
              </a:solidFill>
              <a:ln>
                <a:solidFill>
                  <a:srgbClr val="E4E1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1A0425E9-4637-974E-B20B-C33980BF6EBE}"/>
                  </a:ext>
                </a:extLst>
              </p:cNvPr>
              <p:cNvSpPr/>
              <p:nvPr/>
            </p:nvSpPr>
            <p:spPr>
              <a:xfrm rot="16200000">
                <a:off x="5305620" y="-655369"/>
                <a:ext cx="315497" cy="3230646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E01ABA4E-D4F7-D24B-B4E7-CFF01C024888}"/>
                  </a:ext>
                </a:extLst>
              </p:cNvPr>
              <p:cNvSpPr txBox="1"/>
              <p:nvPr/>
            </p:nvSpPr>
            <p:spPr>
              <a:xfrm>
                <a:off x="3848045" y="802111"/>
                <a:ext cx="16850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 dirty="0"/>
                  <a:t>08/05/2018 – 10:30</a:t>
                </a:r>
              </a:p>
            </p:txBody>
          </p:sp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57F441A4-EDCB-F140-830A-6851B3475AAF}"/>
                  </a:ext>
                </a:extLst>
              </p:cNvPr>
              <p:cNvSpPr txBox="1"/>
              <p:nvPr/>
            </p:nvSpPr>
            <p:spPr>
              <a:xfrm>
                <a:off x="3848045" y="1148299"/>
                <a:ext cx="233134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Pintor: Vincent v. Gogh</a:t>
                </a:r>
              </a:p>
              <a:p>
                <a:r>
                  <a:rPr lang="pt-PT" sz="800" dirty="0"/>
                  <a:t>Preço: 35,90€</a:t>
                </a:r>
              </a:p>
            </p:txBody>
          </p: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B5724E5B-5EF8-A640-AABD-36A96135CEBA}"/>
                </a:ext>
              </a:extLst>
            </p:cNvPr>
            <p:cNvGrpSpPr/>
            <p:nvPr/>
          </p:nvGrpSpPr>
          <p:grpSpPr>
            <a:xfrm>
              <a:off x="3848045" y="2417574"/>
              <a:ext cx="3230647" cy="1068730"/>
              <a:chOff x="3848045" y="802111"/>
              <a:chExt cx="3230647" cy="1068730"/>
            </a:xfrm>
          </p:grpSpPr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936B6B39-32FF-894C-83D2-F008693B594A}"/>
                  </a:ext>
                </a:extLst>
              </p:cNvPr>
              <p:cNvSpPr/>
              <p:nvPr/>
            </p:nvSpPr>
            <p:spPr>
              <a:xfrm>
                <a:off x="3848047" y="1117703"/>
                <a:ext cx="3230643" cy="753138"/>
              </a:xfrm>
              <a:prstGeom prst="rect">
                <a:avLst/>
              </a:prstGeom>
              <a:solidFill>
                <a:srgbClr val="E4E1E6"/>
              </a:solidFill>
              <a:ln>
                <a:solidFill>
                  <a:srgbClr val="E4E1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482777E8-1CF5-1D40-B24A-20C94B801612}"/>
                  </a:ext>
                </a:extLst>
              </p:cNvPr>
              <p:cNvSpPr/>
              <p:nvPr/>
            </p:nvSpPr>
            <p:spPr>
              <a:xfrm rot="16200000">
                <a:off x="5305620" y="-655369"/>
                <a:ext cx="315497" cy="3230646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B35551CD-365D-074C-92C0-AD940E51D93B}"/>
                  </a:ext>
                </a:extLst>
              </p:cNvPr>
              <p:cNvSpPr txBox="1"/>
              <p:nvPr/>
            </p:nvSpPr>
            <p:spPr>
              <a:xfrm>
                <a:off x="3848045" y="802111"/>
                <a:ext cx="1636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 dirty="0"/>
                  <a:t>07/05/2018 – 10:40</a:t>
                </a:r>
              </a:p>
            </p:txBody>
          </p: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DFB4CDD3-31FD-B143-8956-F16FF5743A40}"/>
                  </a:ext>
                </a:extLst>
              </p:cNvPr>
              <p:cNvSpPr txBox="1"/>
              <p:nvPr/>
            </p:nvSpPr>
            <p:spPr>
              <a:xfrm>
                <a:off x="3848045" y="1148299"/>
                <a:ext cx="233134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Pintor: Vincent v. Gogh</a:t>
                </a:r>
                <a:br>
                  <a:rPr lang="pt-PT" dirty="0"/>
                </a:br>
                <a:r>
                  <a:rPr lang="pt-PT" sz="800" dirty="0"/>
                  <a:t>Preço: 69,76€</a:t>
                </a:r>
              </a:p>
            </p:txBody>
          </p:sp>
        </p:grp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F3DDC7BF-BFBB-084A-B4FD-B4E66E83ECA6}"/>
                </a:ext>
              </a:extLst>
            </p:cNvPr>
            <p:cNvGrpSpPr/>
            <p:nvPr/>
          </p:nvGrpSpPr>
          <p:grpSpPr>
            <a:xfrm>
              <a:off x="3848045" y="3708496"/>
              <a:ext cx="3230647" cy="1068730"/>
              <a:chOff x="3848045" y="802111"/>
              <a:chExt cx="3230647" cy="1068730"/>
            </a:xfrm>
          </p:grpSpPr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A68812E1-14AC-7D4D-AC67-6B02F9302E42}"/>
                  </a:ext>
                </a:extLst>
              </p:cNvPr>
              <p:cNvSpPr/>
              <p:nvPr/>
            </p:nvSpPr>
            <p:spPr>
              <a:xfrm>
                <a:off x="3848047" y="1117703"/>
                <a:ext cx="3230643" cy="753138"/>
              </a:xfrm>
              <a:prstGeom prst="rect">
                <a:avLst/>
              </a:prstGeom>
              <a:solidFill>
                <a:srgbClr val="E4E1E6"/>
              </a:solidFill>
              <a:ln>
                <a:solidFill>
                  <a:srgbClr val="E4E1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29311927-F9A2-F745-B784-D32B313CA91A}"/>
                  </a:ext>
                </a:extLst>
              </p:cNvPr>
              <p:cNvSpPr/>
              <p:nvPr/>
            </p:nvSpPr>
            <p:spPr>
              <a:xfrm rot="16200000">
                <a:off x="5305620" y="-655369"/>
                <a:ext cx="315497" cy="3230646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5D53B95B-A239-D44C-8F5B-B20E2CBF6503}"/>
                  </a:ext>
                </a:extLst>
              </p:cNvPr>
              <p:cNvSpPr txBox="1"/>
              <p:nvPr/>
            </p:nvSpPr>
            <p:spPr>
              <a:xfrm>
                <a:off x="3848045" y="802111"/>
                <a:ext cx="1636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 dirty="0"/>
                  <a:t>29/04/2018 – 12:30</a:t>
                </a:r>
              </a:p>
            </p:txBody>
          </p: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C71B846E-6652-964B-9882-363CEE6731AA}"/>
                  </a:ext>
                </a:extLst>
              </p:cNvPr>
              <p:cNvSpPr txBox="1"/>
              <p:nvPr/>
            </p:nvSpPr>
            <p:spPr>
              <a:xfrm>
                <a:off x="3848045" y="1148299"/>
                <a:ext cx="208448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Pintor: Salvador Dalí</a:t>
                </a:r>
                <a:br>
                  <a:rPr lang="pt-PT" dirty="0"/>
                </a:br>
                <a:r>
                  <a:rPr lang="pt-PT" sz="800" dirty="0"/>
                  <a:t>Preço: 102,87€</a:t>
                </a:r>
              </a:p>
            </p:txBody>
          </p:sp>
        </p:grpSp>
      </p:grpSp>
      <p:graphicFrame>
        <p:nvGraphicFramePr>
          <p:cNvPr id="48" name="Tabela 47">
            <a:extLst>
              <a:ext uri="{FF2B5EF4-FFF2-40B4-BE49-F238E27FC236}">
                <a16:creationId xmlns:a16="http://schemas.microsoft.com/office/drawing/2014/main" id="{BD0F0DDB-6F6E-824B-A65B-30886DE49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76638"/>
              </p:ext>
            </p:extLst>
          </p:nvPr>
        </p:nvGraphicFramePr>
        <p:xfrm>
          <a:off x="4297953" y="646915"/>
          <a:ext cx="1016438" cy="25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81">
                  <a:extLst>
                    <a:ext uri="{9D8B030D-6E8A-4147-A177-3AD203B41FA5}">
                      <a16:colId xmlns:a16="http://schemas.microsoft.com/office/drawing/2014/main" val="2240531935"/>
                    </a:ext>
                  </a:extLst>
                </a:gridCol>
                <a:gridCol w="507657">
                  <a:extLst>
                    <a:ext uri="{9D8B030D-6E8A-4147-A177-3AD203B41FA5}">
                      <a16:colId xmlns:a16="http://schemas.microsoft.com/office/drawing/2014/main" val="3553907530"/>
                    </a:ext>
                  </a:extLst>
                </a:gridCol>
              </a:tblGrid>
              <a:tr h="252545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AAAA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17386"/>
                  </a:ext>
                </a:extLst>
              </a:tr>
            </a:tbl>
          </a:graphicData>
        </a:graphic>
      </p:graphicFrame>
      <p:sp>
        <p:nvSpPr>
          <p:cNvPr id="49" name="CaixaDeTexto 48">
            <a:extLst>
              <a:ext uri="{FF2B5EF4-FFF2-40B4-BE49-F238E27FC236}">
                <a16:creationId xmlns:a16="http://schemas.microsoft.com/office/drawing/2014/main" id="{AD65FE05-541A-DD4B-ACE4-EA018BEDDD45}"/>
              </a:ext>
            </a:extLst>
          </p:cNvPr>
          <p:cNvSpPr txBox="1"/>
          <p:nvPr/>
        </p:nvSpPr>
        <p:spPr>
          <a:xfrm>
            <a:off x="3848045" y="5885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De:</a:t>
            </a:r>
          </a:p>
        </p:txBody>
      </p:sp>
      <p:graphicFrame>
        <p:nvGraphicFramePr>
          <p:cNvPr id="50" name="Tabela 49">
            <a:extLst>
              <a:ext uri="{FF2B5EF4-FFF2-40B4-BE49-F238E27FC236}">
                <a16:creationId xmlns:a16="http://schemas.microsoft.com/office/drawing/2014/main" id="{F0806142-2179-1349-9E57-8D31DF4C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852163"/>
              </p:ext>
            </p:extLst>
          </p:nvPr>
        </p:nvGraphicFramePr>
        <p:xfrm>
          <a:off x="6022581" y="658068"/>
          <a:ext cx="1016438" cy="25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81">
                  <a:extLst>
                    <a:ext uri="{9D8B030D-6E8A-4147-A177-3AD203B41FA5}">
                      <a16:colId xmlns:a16="http://schemas.microsoft.com/office/drawing/2014/main" val="2240531935"/>
                    </a:ext>
                  </a:extLst>
                </a:gridCol>
                <a:gridCol w="507657">
                  <a:extLst>
                    <a:ext uri="{9D8B030D-6E8A-4147-A177-3AD203B41FA5}">
                      <a16:colId xmlns:a16="http://schemas.microsoft.com/office/drawing/2014/main" val="3553907530"/>
                    </a:ext>
                  </a:extLst>
                </a:gridCol>
              </a:tblGrid>
              <a:tr h="252545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AAAA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17386"/>
                  </a:ext>
                </a:extLst>
              </a:tr>
            </a:tbl>
          </a:graphicData>
        </a:graphic>
      </p:graphicFrame>
      <p:sp>
        <p:nvSpPr>
          <p:cNvPr id="51" name="CaixaDeTexto 50">
            <a:extLst>
              <a:ext uri="{FF2B5EF4-FFF2-40B4-BE49-F238E27FC236}">
                <a16:creationId xmlns:a16="http://schemas.microsoft.com/office/drawing/2014/main" id="{25BF40A2-1A79-1B40-9A71-44342BE83E76}"/>
              </a:ext>
            </a:extLst>
          </p:cNvPr>
          <p:cNvSpPr txBox="1"/>
          <p:nvPr/>
        </p:nvSpPr>
        <p:spPr>
          <a:xfrm>
            <a:off x="5485032" y="591188"/>
            <a:ext cx="5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Até:</a:t>
            </a:r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75772DA0-8E59-2747-B547-4224AF9C1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035" y="1703642"/>
            <a:ext cx="262925" cy="262925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5264A5B-4BCE-2D47-915D-508C2033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035" y="3002385"/>
            <a:ext cx="262925" cy="262925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BB4C698F-0C50-054B-8916-70FB6DFB0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035" y="4293307"/>
            <a:ext cx="262925" cy="262925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EE7545E-4B59-8547-B71D-DD29EF36F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552" y="-5180"/>
            <a:ext cx="396160" cy="42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9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163EF434-9D43-454F-BB89-E936C6A809DD}"/>
              </a:ext>
            </a:extLst>
          </p:cNvPr>
          <p:cNvGrpSpPr/>
          <p:nvPr/>
        </p:nvGrpSpPr>
        <p:grpSpPr>
          <a:xfrm>
            <a:off x="3532551" y="-1"/>
            <a:ext cx="3861636" cy="6858001"/>
            <a:chOff x="3532551" y="-1"/>
            <a:chExt cx="3861636" cy="6858001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D9CF8A47-13DC-7D42-ACF4-CD832A2C0181}"/>
                </a:ext>
              </a:extLst>
            </p:cNvPr>
            <p:cNvGrpSpPr/>
            <p:nvPr/>
          </p:nvGrpSpPr>
          <p:grpSpPr>
            <a:xfrm>
              <a:off x="3532551" y="-1"/>
              <a:ext cx="3861636" cy="6858001"/>
              <a:chOff x="3532551" y="-1"/>
              <a:chExt cx="3861636" cy="6858001"/>
            </a:xfrm>
          </p:grpSpPr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FAA17717-22E8-824F-8CE5-881F137C3690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109EA9C2-DBBA-814D-ADA0-A73D10F6C956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421105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22" name="Imagem 21">
                <a:extLst>
                  <a:ext uri="{FF2B5EF4-FFF2-40B4-BE49-F238E27FC236}">
                    <a16:creationId xmlns:a16="http://schemas.microsoft.com/office/drawing/2014/main" id="{B11F6BC2-A75B-6440-9A92-2BFA751E3D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32551" y="-1"/>
                <a:ext cx="392482" cy="421200"/>
              </a:xfrm>
              <a:prstGeom prst="rect">
                <a:avLst/>
              </a:prstGeom>
            </p:spPr>
          </p:pic>
        </p:grp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939B5E88-E7C7-754C-A356-36C0519BE808}"/>
                </a:ext>
              </a:extLst>
            </p:cNvPr>
            <p:cNvSpPr txBox="1"/>
            <p:nvPr/>
          </p:nvSpPr>
          <p:spPr>
            <a:xfrm>
              <a:off x="3848047" y="52768"/>
              <a:ext cx="1887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dirty="0"/>
                <a:t>Histórico de Marcações</a:t>
              </a: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6172EAC4-F258-184E-8052-D63B197EAEB6}"/>
                </a:ext>
              </a:extLst>
            </p:cNvPr>
            <p:cNvGrpSpPr/>
            <p:nvPr/>
          </p:nvGrpSpPr>
          <p:grpSpPr>
            <a:xfrm>
              <a:off x="3848045" y="1127936"/>
              <a:ext cx="3230647" cy="1068730"/>
              <a:chOff x="3848045" y="802111"/>
              <a:chExt cx="3230647" cy="1068730"/>
            </a:xfrm>
          </p:grpSpPr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9D8D5A4D-0648-5940-BEFB-F4C4220FCBE7}"/>
                  </a:ext>
                </a:extLst>
              </p:cNvPr>
              <p:cNvSpPr/>
              <p:nvPr/>
            </p:nvSpPr>
            <p:spPr>
              <a:xfrm>
                <a:off x="3848047" y="1117703"/>
                <a:ext cx="3230643" cy="753138"/>
              </a:xfrm>
              <a:prstGeom prst="rect">
                <a:avLst/>
              </a:prstGeom>
              <a:solidFill>
                <a:srgbClr val="E4E1E6"/>
              </a:solidFill>
              <a:ln>
                <a:solidFill>
                  <a:srgbClr val="E4E1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5BDA0587-5383-5C49-B993-D3A71DC24791}"/>
                  </a:ext>
                </a:extLst>
              </p:cNvPr>
              <p:cNvSpPr/>
              <p:nvPr/>
            </p:nvSpPr>
            <p:spPr>
              <a:xfrm rot="16200000">
                <a:off x="5305620" y="-655369"/>
                <a:ext cx="315497" cy="3230646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F72B403-9979-E24F-8ACF-75BA032628A6}"/>
                  </a:ext>
                </a:extLst>
              </p:cNvPr>
              <p:cNvSpPr txBox="1"/>
              <p:nvPr/>
            </p:nvSpPr>
            <p:spPr>
              <a:xfrm>
                <a:off x="3848045" y="802111"/>
                <a:ext cx="16850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 dirty="0"/>
                  <a:t>07/05/2018 – 10:30</a:t>
                </a: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26F84CF-5322-F84C-A7A6-16DD99D3616A}"/>
                  </a:ext>
                </a:extLst>
              </p:cNvPr>
              <p:cNvSpPr txBox="1"/>
              <p:nvPr/>
            </p:nvSpPr>
            <p:spPr>
              <a:xfrm>
                <a:off x="3848045" y="1148299"/>
                <a:ext cx="2331344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Pintor: Vincent v. Gogh</a:t>
                </a:r>
              </a:p>
              <a:p>
                <a:pPr lvl="0"/>
                <a:r>
                  <a:rPr lang="pt-PT" sz="800" dirty="0">
                    <a:solidFill>
                      <a:prstClr val="black"/>
                    </a:solidFill>
                  </a:rPr>
                  <a:t>Interior, 4mX2m,  cor S 0575-G20Y</a:t>
                </a:r>
                <a:endParaRPr lang="pt-PT" dirty="0"/>
              </a:p>
              <a:p>
                <a:r>
                  <a:rPr lang="pt-PT" sz="800" dirty="0"/>
                  <a:t>Preço Aproximado: 35,87€</a:t>
                </a:r>
              </a:p>
            </p:txBody>
          </p:sp>
        </p:grp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1A770778-404A-B74C-8976-8860CE7F9724}"/>
                </a:ext>
              </a:extLst>
            </p:cNvPr>
            <p:cNvGrpSpPr/>
            <p:nvPr/>
          </p:nvGrpSpPr>
          <p:grpSpPr>
            <a:xfrm>
              <a:off x="3848045" y="2417574"/>
              <a:ext cx="3230647" cy="1068730"/>
              <a:chOff x="3848045" y="802111"/>
              <a:chExt cx="3230647" cy="1068730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BA1576DF-E0D3-4D48-BD68-DDE9BFD87F04}"/>
                  </a:ext>
                </a:extLst>
              </p:cNvPr>
              <p:cNvSpPr/>
              <p:nvPr/>
            </p:nvSpPr>
            <p:spPr>
              <a:xfrm>
                <a:off x="3848047" y="1117703"/>
                <a:ext cx="3230643" cy="753138"/>
              </a:xfrm>
              <a:prstGeom prst="rect">
                <a:avLst/>
              </a:prstGeom>
              <a:solidFill>
                <a:srgbClr val="E4E1E6"/>
              </a:solidFill>
              <a:ln>
                <a:solidFill>
                  <a:srgbClr val="E4E1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CD828503-FDFC-DF45-B23B-0280682C0355}"/>
                  </a:ext>
                </a:extLst>
              </p:cNvPr>
              <p:cNvSpPr/>
              <p:nvPr/>
            </p:nvSpPr>
            <p:spPr>
              <a:xfrm rot="16200000">
                <a:off x="5305620" y="-655369"/>
                <a:ext cx="315497" cy="3230646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920FDD6-A418-F248-A5E6-6D3724942975}"/>
                  </a:ext>
                </a:extLst>
              </p:cNvPr>
              <p:cNvSpPr txBox="1"/>
              <p:nvPr/>
            </p:nvSpPr>
            <p:spPr>
              <a:xfrm>
                <a:off x="3848045" y="802111"/>
                <a:ext cx="1636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 dirty="0"/>
                  <a:t>06/05/2018 – 12:30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5472505-F841-5544-8343-F848F17FF45E}"/>
                  </a:ext>
                </a:extLst>
              </p:cNvPr>
              <p:cNvSpPr txBox="1"/>
              <p:nvPr/>
            </p:nvSpPr>
            <p:spPr>
              <a:xfrm>
                <a:off x="3848045" y="1148299"/>
                <a:ext cx="240322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pt-PT" dirty="0"/>
                  <a:t>Pintor: Vincent v. Gogh</a:t>
                </a:r>
                <a:br>
                  <a:rPr lang="pt-PT" dirty="0"/>
                </a:br>
                <a:r>
                  <a:rPr lang="pt-PT" sz="800" dirty="0">
                    <a:solidFill>
                      <a:prstClr val="black"/>
                    </a:solidFill>
                  </a:rPr>
                  <a:t>Exterior, 10mX3m, chão de betão , cor S 0540-B</a:t>
                </a:r>
                <a:endParaRPr lang="pt-PT" dirty="0"/>
              </a:p>
              <a:p>
                <a:r>
                  <a:rPr lang="pt-PT" sz="800" dirty="0"/>
                  <a:t>Preço Aproximado: 68,52€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F9539A88-F3F7-B34D-B395-C10A37C3621C}"/>
                </a:ext>
              </a:extLst>
            </p:cNvPr>
            <p:cNvGrpSpPr/>
            <p:nvPr/>
          </p:nvGrpSpPr>
          <p:grpSpPr>
            <a:xfrm>
              <a:off x="3848045" y="3708496"/>
              <a:ext cx="3230647" cy="1068730"/>
              <a:chOff x="3848045" y="802111"/>
              <a:chExt cx="3230647" cy="1068730"/>
            </a:xfrm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7CD7E8C5-83FE-B040-BE25-AD54A39175A3}"/>
                  </a:ext>
                </a:extLst>
              </p:cNvPr>
              <p:cNvSpPr/>
              <p:nvPr/>
            </p:nvSpPr>
            <p:spPr>
              <a:xfrm>
                <a:off x="3848047" y="1117703"/>
                <a:ext cx="3230643" cy="753138"/>
              </a:xfrm>
              <a:prstGeom prst="rect">
                <a:avLst/>
              </a:prstGeom>
              <a:solidFill>
                <a:srgbClr val="E4E1E6"/>
              </a:solidFill>
              <a:ln>
                <a:solidFill>
                  <a:srgbClr val="E4E1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7FA05779-0E2B-BD49-AE06-FB8908F15CAF}"/>
                  </a:ext>
                </a:extLst>
              </p:cNvPr>
              <p:cNvSpPr/>
              <p:nvPr/>
            </p:nvSpPr>
            <p:spPr>
              <a:xfrm rot="16200000">
                <a:off x="5305620" y="-655369"/>
                <a:ext cx="315497" cy="3230646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185F989-44AC-A043-8163-9B73F0D56A3C}"/>
                  </a:ext>
                </a:extLst>
              </p:cNvPr>
              <p:cNvSpPr txBox="1"/>
              <p:nvPr/>
            </p:nvSpPr>
            <p:spPr>
              <a:xfrm>
                <a:off x="3848045" y="802111"/>
                <a:ext cx="1636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 dirty="0"/>
                  <a:t>28/04/2018 – 10:40</a:t>
                </a: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309C1B2-9A63-824D-87A6-2EF8BA0068AD}"/>
                  </a:ext>
                </a:extLst>
              </p:cNvPr>
              <p:cNvSpPr txBox="1"/>
              <p:nvPr/>
            </p:nvSpPr>
            <p:spPr>
              <a:xfrm>
                <a:off x="3848045" y="1148299"/>
                <a:ext cx="208448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Pintor: Salvador Dalí</a:t>
                </a:r>
              </a:p>
              <a:p>
                <a:pPr lvl="0"/>
                <a:r>
                  <a:rPr lang="pt-PT" sz="800" dirty="0">
                    <a:solidFill>
                      <a:prstClr val="black"/>
                    </a:solidFill>
                  </a:rPr>
                  <a:t>Interior, 3mX1m, cor S 2570-R</a:t>
                </a:r>
                <a:br>
                  <a:rPr lang="pt-PT" dirty="0"/>
                </a:br>
                <a:r>
                  <a:rPr lang="pt-PT" sz="800" dirty="0"/>
                  <a:t>Preço Aproximado: 103,56€</a:t>
                </a:r>
              </a:p>
            </p:txBody>
          </p:sp>
        </p:grp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79450E19-FD81-7A44-9282-FDCDA189E179}"/>
              </a:ext>
            </a:extLst>
          </p:cNvPr>
          <p:cNvGrpSpPr/>
          <p:nvPr/>
        </p:nvGrpSpPr>
        <p:grpSpPr>
          <a:xfrm>
            <a:off x="6405955" y="1442244"/>
            <a:ext cx="486968" cy="473302"/>
            <a:chOff x="5764299" y="-857538"/>
            <a:chExt cx="6858000" cy="6858000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B0C7F41-2122-C949-8F82-01F9DB48EF19}"/>
                </a:ext>
              </a:extLst>
            </p:cNvPr>
            <p:cNvSpPr/>
            <p:nvPr/>
          </p:nvSpPr>
          <p:spPr>
            <a:xfrm>
              <a:off x="6790895" y="1281824"/>
              <a:ext cx="4808922" cy="308063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63E1B12F-B1F4-6B41-AFCF-AD80CF52E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4299" y="-857538"/>
              <a:ext cx="6858000" cy="6858000"/>
            </a:xfrm>
            <a:prstGeom prst="rect">
              <a:avLst/>
            </a:prstGeom>
          </p:spPr>
        </p:pic>
      </p:grpSp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B0C07674-41E5-4142-B262-C00AA758C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821747"/>
              </p:ext>
            </p:extLst>
          </p:nvPr>
        </p:nvGraphicFramePr>
        <p:xfrm>
          <a:off x="4297953" y="646915"/>
          <a:ext cx="1016438" cy="25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81">
                  <a:extLst>
                    <a:ext uri="{9D8B030D-6E8A-4147-A177-3AD203B41FA5}">
                      <a16:colId xmlns:a16="http://schemas.microsoft.com/office/drawing/2014/main" val="2240531935"/>
                    </a:ext>
                  </a:extLst>
                </a:gridCol>
                <a:gridCol w="507657">
                  <a:extLst>
                    <a:ext uri="{9D8B030D-6E8A-4147-A177-3AD203B41FA5}">
                      <a16:colId xmlns:a16="http://schemas.microsoft.com/office/drawing/2014/main" val="3553907530"/>
                    </a:ext>
                  </a:extLst>
                </a:gridCol>
              </a:tblGrid>
              <a:tr h="252545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AAAA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17386"/>
                  </a:ext>
                </a:extLst>
              </a:tr>
            </a:tbl>
          </a:graphicData>
        </a:graphic>
      </p:graphicFrame>
      <p:sp>
        <p:nvSpPr>
          <p:cNvPr id="24" name="CaixaDeTexto 23">
            <a:extLst>
              <a:ext uri="{FF2B5EF4-FFF2-40B4-BE49-F238E27FC236}">
                <a16:creationId xmlns:a16="http://schemas.microsoft.com/office/drawing/2014/main" id="{0A000E10-41A3-8646-B1A8-E290AD56C3AD}"/>
              </a:ext>
            </a:extLst>
          </p:cNvPr>
          <p:cNvSpPr txBox="1"/>
          <p:nvPr/>
        </p:nvSpPr>
        <p:spPr>
          <a:xfrm>
            <a:off x="3848045" y="5885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De:</a:t>
            </a:r>
          </a:p>
        </p:txBody>
      </p:sp>
      <p:graphicFrame>
        <p:nvGraphicFramePr>
          <p:cNvPr id="25" name="Tabela 24">
            <a:extLst>
              <a:ext uri="{FF2B5EF4-FFF2-40B4-BE49-F238E27FC236}">
                <a16:creationId xmlns:a16="http://schemas.microsoft.com/office/drawing/2014/main" id="{10E9B6CD-6ADB-654E-935E-A0D962E6F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041628"/>
              </p:ext>
            </p:extLst>
          </p:nvPr>
        </p:nvGraphicFramePr>
        <p:xfrm>
          <a:off x="6022581" y="658068"/>
          <a:ext cx="1016438" cy="25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81">
                  <a:extLst>
                    <a:ext uri="{9D8B030D-6E8A-4147-A177-3AD203B41FA5}">
                      <a16:colId xmlns:a16="http://schemas.microsoft.com/office/drawing/2014/main" val="2240531935"/>
                    </a:ext>
                  </a:extLst>
                </a:gridCol>
                <a:gridCol w="507657">
                  <a:extLst>
                    <a:ext uri="{9D8B030D-6E8A-4147-A177-3AD203B41FA5}">
                      <a16:colId xmlns:a16="http://schemas.microsoft.com/office/drawing/2014/main" val="3553907530"/>
                    </a:ext>
                  </a:extLst>
                </a:gridCol>
              </a:tblGrid>
              <a:tr h="252545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AAAA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17386"/>
                  </a:ext>
                </a:extLst>
              </a:tr>
            </a:tbl>
          </a:graphicData>
        </a:graphic>
      </p:graphicFrame>
      <p:sp>
        <p:nvSpPr>
          <p:cNvPr id="26" name="CaixaDeTexto 25">
            <a:extLst>
              <a:ext uri="{FF2B5EF4-FFF2-40B4-BE49-F238E27FC236}">
                <a16:creationId xmlns:a16="http://schemas.microsoft.com/office/drawing/2014/main" id="{8FEFE3D8-E64C-2E45-BED8-4E2186DDF520}"/>
              </a:ext>
            </a:extLst>
          </p:cNvPr>
          <p:cNvSpPr txBox="1"/>
          <p:nvPr/>
        </p:nvSpPr>
        <p:spPr>
          <a:xfrm>
            <a:off x="5485032" y="591188"/>
            <a:ext cx="5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Até: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175C6F2C-83C3-3F40-8441-F3C904652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552" y="-5180"/>
            <a:ext cx="396160" cy="42628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3A2E595C-06AB-0E4F-9298-4A6CB54053F4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l="22274" t="49997" r="58494" b="47311"/>
          <a:stretch/>
        </p:blipFill>
        <p:spPr>
          <a:xfrm>
            <a:off x="6026396" y="4563247"/>
            <a:ext cx="764499" cy="1260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C439DC6-F45E-814F-8D70-7A09FFFF52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406" t="71902" r="58439" b="24892"/>
          <a:stretch/>
        </p:blipFill>
        <p:spPr>
          <a:xfrm>
            <a:off x="6029477" y="1962701"/>
            <a:ext cx="752956" cy="126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9F8D4BB0-4CBE-2940-BD6C-EDE06D346BCE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l="41568" t="17598" r="20590" b="77019"/>
          <a:stretch/>
        </p:blipFill>
        <p:spPr>
          <a:xfrm>
            <a:off x="6026396" y="3269685"/>
            <a:ext cx="764499" cy="126000"/>
          </a:xfrm>
          <a:prstGeom prst="rect">
            <a:avLst/>
          </a:prstGeom>
        </p:spPr>
      </p:pic>
      <p:grpSp>
        <p:nvGrpSpPr>
          <p:cNvPr id="36" name="Grupo 35">
            <a:extLst>
              <a:ext uri="{FF2B5EF4-FFF2-40B4-BE49-F238E27FC236}">
                <a16:creationId xmlns:a16="http://schemas.microsoft.com/office/drawing/2014/main" id="{FB56DA95-A69E-9D4D-A344-7371C8B9434B}"/>
              </a:ext>
            </a:extLst>
          </p:cNvPr>
          <p:cNvGrpSpPr/>
          <p:nvPr/>
        </p:nvGrpSpPr>
        <p:grpSpPr>
          <a:xfrm>
            <a:off x="6405955" y="2743101"/>
            <a:ext cx="486968" cy="473302"/>
            <a:chOff x="5764299" y="-857538"/>
            <a:chExt cx="6858000" cy="6858000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AC3EDCC5-A47D-F147-94B2-22E531D712F8}"/>
                </a:ext>
              </a:extLst>
            </p:cNvPr>
            <p:cNvSpPr/>
            <p:nvPr/>
          </p:nvSpPr>
          <p:spPr>
            <a:xfrm>
              <a:off x="6790895" y="1281824"/>
              <a:ext cx="4808922" cy="308063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DFC04DC2-24FE-634C-B49E-2765C878C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4299" y="-857538"/>
              <a:ext cx="6858000" cy="6858000"/>
            </a:xfrm>
            <a:prstGeom prst="rect">
              <a:avLst/>
            </a:prstGeom>
          </p:spPr>
        </p:pic>
      </p:grpSp>
      <p:pic>
        <p:nvPicPr>
          <p:cNvPr id="41" name="Imagem 40">
            <a:extLst>
              <a:ext uri="{FF2B5EF4-FFF2-40B4-BE49-F238E27FC236}">
                <a16:creationId xmlns:a16="http://schemas.microsoft.com/office/drawing/2014/main" id="{7C0DEDDB-20AC-6647-8A57-A413D0AA4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851" y="4015129"/>
            <a:ext cx="486968" cy="47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79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</TotalTime>
  <Words>533</Words>
  <Application>Microsoft Macintosh PowerPoint</Application>
  <PresentationFormat>Ecrã Panorâmico</PresentationFormat>
  <Paragraphs>196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0" baseType="lpstr">
      <vt:lpstr>Apple Chancery</vt:lpstr>
      <vt:lpstr>Arial</vt:lpstr>
      <vt:lpstr>Calibri</vt:lpstr>
      <vt:lpstr>Calibri Light</vt:lpstr>
      <vt:lpstr>Oriya MN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Cesário Miguel Pereira Perneta</dc:creator>
  <cp:lastModifiedBy>Cesário Miguel Pereira Perneta</cp:lastModifiedBy>
  <cp:revision>49</cp:revision>
  <dcterms:created xsi:type="dcterms:W3CDTF">2018-04-10T13:43:41Z</dcterms:created>
  <dcterms:modified xsi:type="dcterms:W3CDTF">2018-04-15T19:12:15Z</dcterms:modified>
</cp:coreProperties>
</file>