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9" r:id="rId1"/>
  </p:sldMasterIdLst>
  <p:notesMasterIdLst>
    <p:notesMasterId r:id="rId17"/>
  </p:notesMasterIdLst>
  <p:sldIdLst>
    <p:sldId id="256" r:id="rId2"/>
    <p:sldId id="306" r:id="rId3"/>
    <p:sldId id="259" r:id="rId4"/>
    <p:sldId id="307" r:id="rId5"/>
    <p:sldId id="308" r:id="rId6"/>
    <p:sldId id="309" r:id="rId7"/>
    <p:sldId id="267" r:id="rId8"/>
    <p:sldId id="291" r:id="rId9"/>
    <p:sldId id="279" r:id="rId10"/>
    <p:sldId id="274" r:id="rId11"/>
    <p:sldId id="282" r:id="rId12"/>
    <p:sldId id="283" r:id="rId13"/>
    <p:sldId id="301" r:id="rId14"/>
    <p:sldId id="304" r:id="rId15"/>
    <p:sldId id="310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47" autoAdjust="0"/>
    <p:restoredTop sz="94643"/>
  </p:normalViewPr>
  <p:slideViewPr>
    <p:cSldViewPr snapToGrid="0" snapToObjects="1">
      <p:cViewPr varScale="1">
        <p:scale>
          <a:sx n="162" d="100"/>
          <a:sy n="162" d="100"/>
        </p:scale>
        <p:origin x="9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dine Oliveira" userId="1742dd6af14ed991" providerId="LiveId" clId="{42354459-91EB-42BE-ACE7-1DCDFFE5DFD7}"/>
    <pc:docChg chg="undo custSel addSld delSld modSld sldOrd">
      <pc:chgData name="Nadine Oliveira" userId="1742dd6af14ed991" providerId="LiveId" clId="{42354459-91EB-42BE-ACE7-1DCDFFE5DFD7}" dt="2018-06-13T18:06:37.381" v="390" actId="1076"/>
      <pc:docMkLst>
        <pc:docMk/>
      </pc:docMkLst>
      <pc:sldChg chg="modSp">
        <pc:chgData name="Nadine Oliveira" userId="1742dd6af14ed991" providerId="LiveId" clId="{42354459-91EB-42BE-ACE7-1DCDFFE5DFD7}" dt="2018-06-13T14:17:48.726" v="157" actId="27636"/>
        <pc:sldMkLst>
          <pc:docMk/>
          <pc:sldMk cId="2651046164" sldId="259"/>
        </pc:sldMkLst>
        <pc:spChg chg="mod">
          <ac:chgData name="Nadine Oliveira" userId="1742dd6af14ed991" providerId="LiveId" clId="{42354459-91EB-42BE-ACE7-1DCDFFE5DFD7}" dt="2018-06-13T14:16:37.969" v="103" actId="20577"/>
          <ac:spMkLst>
            <pc:docMk/>
            <pc:sldMk cId="2651046164" sldId="259"/>
            <ac:spMk id="2" creationId="{E68F8FE3-8195-6D4B-8554-5D71CF4FF2B1}"/>
          </ac:spMkLst>
        </pc:spChg>
        <pc:spChg chg="mod">
          <ac:chgData name="Nadine Oliveira" userId="1742dd6af14ed991" providerId="LiveId" clId="{42354459-91EB-42BE-ACE7-1DCDFFE5DFD7}" dt="2018-06-13T14:17:48.726" v="157" actId="27636"/>
          <ac:spMkLst>
            <pc:docMk/>
            <pc:sldMk cId="2651046164" sldId="259"/>
            <ac:spMk id="3" creationId="{62CDD766-8039-564A-8A5F-FE57B8D052F1}"/>
          </ac:spMkLst>
        </pc:spChg>
      </pc:sldChg>
      <pc:sldChg chg="add del">
        <pc:chgData name="Nadine Oliveira" userId="1742dd6af14ed991" providerId="LiveId" clId="{42354459-91EB-42BE-ACE7-1DCDFFE5DFD7}" dt="2018-06-13T13:58:26.562" v="60" actId="2696"/>
        <pc:sldMkLst>
          <pc:docMk/>
          <pc:sldMk cId="656626384" sldId="260"/>
        </pc:sldMkLst>
      </pc:sldChg>
      <pc:sldChg chg="add del ord">
        <pc:chgData name="Nadine Oliveira" userId="1742dd6af14ed991" providerId="LiveId" clId="{42354459-91EB-42BE-ACE7-1DCDFFE5DFD7}" dt="2018-06-13T13:58:29.677" v="61" actId="2696"/>
        <pc:sldMkLst>
          <pc:docMk/>
          <pc:sldMk cId="3926377108" sldId="261"/>
        </pc:sldMkLst>
      </pc:sldChg>
      <pc:sldChg chg="del ord">
        <pc:chgData name="Nadine Oliveira" userId="1742dd6af14ed991" providerId="LiveId" clId="{42354459-91EB-42BE-ACE7-1DCDFFE5DFD7}" dt="2018-06-13T14:17:55.092" v="158" actId="2696"/>
        <pc:sldMkLst>
          <pc:docMk/>
          <pc:sldMk cId="3406026954" sldId="262"/>
        </pc:sldMkLst>
      </pc:sldChg>
      <pc:sldChg chg="del">
        <pc:chgData name="Nadine Oliveira" userId="1742dd6af14ed991" providerId="LiveId" clId="{42354459-91EB-42BE-ACE7-1DCDFFE5DFD7}" dt="2018-06-13T14:17:58.142" v="159" actId="2696"/>
        <pc:sldMkLst>
          <pc:docMk/>
          <pc:sldMk cId="1500905919" sldId="263"/>
        </pc:sldMkLst>
      </pc:sldChg>
      <pc:sldChg chg="del">
        <pc:chgData name="Nadine Oliveira" userId="1742dd6af14ed991" providerId="LiveId" clId="{42354459-91EB-42BE-ACE7-1DCDFFE5DFD7}" dt="2018-06-13T13:47:53.418" v="3" actId="2696"/>
        <pc:sldMkLst>
          <pc:docMk/>
          <pc:sldMk cId="1281007962" sldId="264"/>
        </pc:sldMkLst>
      </pc:sldChg>
      <pc:sldChg chg="del">
        <pc:chgData name="Nadine Oliveira" userId="1742dd6af14ed991" providerId="LiveId" clId="{42354459-91EB-42BE-ACE7-1DCDFFE5DFD7}" dt="2018-06-13T13:47:50.965" v="2" actId="2696"/>
        <pc:sldMkLst>
          <pc:docMk/>
          <pc:sldMk cId="2651399307" sldId="265"/>
        </pc:sldMkLst>
      </pc:sldChg>
      <pc:sldChg chg="add del">
        <pc:chgData name="Nadine Oliveira" userId="1742dd6af14ed991" providerId="LiveId" clId="{42354459-91EB-42BE-ACE7-1DCDFFE5DFD7}" dt="2018-06-13T13:58:46.901" v="64" actId="2696"/>
        <pc:sldMkLst>
          <pc:docMk/>
          <pc:sldMk cId="26142888" sldId="266"/>
        </pc:sldMkLst>
      </pc:sldChg>
      <pc:sldChg chg="add del ord">
        <pc:chgData name="Nadine Oliveira" userId="1742dd6af14ed991" providerId="LiveId" clId="{42354459-91EB-42BE-ACE7-1DCDFFE5DFD7}" dt="2018-06-13T14:19:20.047" v="160" actId="1076"/>
        <pc:sldMkLst>
          <pc:docMk/>
          <pc:sldMk cId="3236936200" sldId="267"/>
        </pc:sldMkLst>
      </pc:sldChg>
      <pc:sldChg chg="add del">
        <pc:chgData name="Nadine Oliveira" userId="1742dd6af14ed991" providerId="LiveId" clId="{42354459-91EB-42BE-ACE7-1DCDFFE5DFD7}" dt="2018-06-13T13:58:36.752" v="62" actId="2696"/>
        <pc:sldMkLst>
          <pc:docMk/>
          <pc:sldMk cId="4070384594" sldId="268"/>
        </pc:sldMkLst>
      </pc:sldChg>
      <pc:sldChg chg="add del">
        <pc:chgData name="Nadine Oliveira" userId="1742dd6af14ed991" providerId="LiveId" clId="{42354459-91EB-42BE-ACE7-1DCDFFE5DFD7}" dt="2018-06-13T13:58:40.410" v="63" actId="2696"/>
        <pc:sldMkLst>
          <pc:docMk/>
          <pc:sldMk cId="671858382" sldId="269"/>
        </pc:sldMkLst>
      </pc:sldChg>
      <pc:sldChg chg="modSp add del">
        <pc:chgData name="Nadine Oliveira" userId="1742dd6af14ed991" providerId="LiveId" clId="{42354459-91EB-42BE-ACE7-1DCDFFE5DFD7}" dt="2018-06-13T13:58:00.152" v="59" actId="20577"/>
        <pc:sldMkLst>
          <pc:docMk/>
          <pc:sldMk cId="667723464" sldId="270"/>
        </pc:sldMkLst>
        <pc:spChg chg="mod">
          <ac:chgData name="Nadine Oliveira" userId="1742dd6af14ed991" providerId="LiveId" clId="{42354459-91EB-42BE-ACE7-1DCDFFE5DFD7}" dt="2018-06-13T13:57:56.535" v="58" actId="20577"/>
          <ac:spMkLst>
            <pc:docMk/>
            <pc:sldMk cId="667723464" sldId="270"/>
            <ac:spMk id="3" creationId="{3CA9B139-FF81-7841-8D3D-6A2B3BF64E60}"/>
          </ac:spMkLst>
        </pc:spChg>
        <pc:spChg chg="mod">
          <ac:chgData name="Nadine Oliveira" userId="1742dd6af14ed991" providerId="LiveId" clId="{42354459-91EB-42BE-ACE7-1DCDFFE5DFD7}" dt="2018-06-13T13:58:00.152" v="59" actId="20577"/>
          <ac:spMkLst>
            <pc:docMk/>
            <pc:sldMk cId="667723464" sldId="270"/>
            <ac:spMk id="4" creationId="{CBE98BA3-B0BA-D64D-923A-8946D788F380}"/>
          </ac:spMkLst>
        </pc:spChg>
      </pc:sldChg>
      <pc:sldChg chg="del">
        <pc:chgData name="Nadine Oliveira" userId="1742dd6af14ed991" providerId="LiveId" clId="{42354459-91EB-42BE-ACE7-1DCDFFE5DFD7}" dt="2018-06-13T14:07:22.145" v="74" actId="2696"/>
        <pc:sldMkLst>
          <pc:docMk/>
          <pc:sldMk cId="2952840056" sldId="271"/>
        </pc:sldMkLst>
      </pc:sldChg>
      <pc:sldChg chg="del">
        <pc:chgData name="Nadine Oliveira" userId="1742dd6af14ed991" providerId="LiveId" clId="{42354459-91EB-42BE-ACE7-1DCDFFE5DFD7}" dt="2018-06-13T14:07:16.979" v="73" actId="2696"/>
        <pc:sldMkLst>
          <pc:docMk/>
          <pc:sldMk cId="2870673399" sldId="272"/>
        </pc:sldMkLst>
      </pc:sldChg>
      <pc:sldChg chg="add del">
        <pc:chgData name="Nadine Oliveira" userId="1742dd6af14ed991" providerId="LiveId" clId="{42354459-91EB-42BE-ACE7-1DCDFFE5DFD7}" dt="2018-06-13T14:07:13.804" v="72" actId="2696"/>
        <pc:sldMkLst>
          <pc:docMk/>
          <pc:sldMk cId="2591057812" sldId="273"/>
        </pc:sldMkLst>
      </pc:sldChg>
      <pc:sldChg chg="ord">
        <pc:chgData name="Nadine Oliveira" userId="1742dd6af14ed991" providerId="LiveId" clId="{42354459-91EB-42BE-ACE7-1DCDFFE5DFD7}" dt="2018-06-13T14:19:27.139" v="162" actId="1076"/>
        <pc:sldMkLst>
          <pc:docMk/>
          <pc:sldMk cId="3949369644" sldId="274"/>
        </pc:sldMkLst>
      </pc:sldChg>
      <pc:sldChg chg="del">
        <pc:chgData name="Nadine Oliveira" userId="1742dd6af14ed991" providerId="LiveId" clId="{42354459-91EB-42BE-ACE7-1DCDFFE5DFD7}" dt="2018-06-13T14:07:26.547" v="75" actId="2696"/>
        <pc:sldMkLst>
          <pc:docMk/>
          <pc:sldMk cId="3591634985" sldId="275"/>
        </pc:sldMkLst>
      </pc:sldChg>
      <pc:sldChg chg="del">
        <pc:chgData name="Nadine Oliveira" userId="1742dd6af14ed991" providerId="LiveId" clId="{42354459-91EB-42BE-ACE7-1DCDFFE5DFD7}" dt="2018-06-13T14:07:30.212" v="76" actId="2696"/>
        <pc:sldMkLst>
          <pc:docMk/>
          <pc:sldMk cId="4227738381" sldId="276"/>
        </pc:sldMkLst>
      </pc:sldChg>
      <pc:sldChg chg="del">
        <pc:chgData name="Nadine Oliveira" userId="1742dd6af14ed991" providerId="LiveId" clId="{42354459-91EB-42BE-ACE7-1DCDFFE5DFD7}" dt="2018-06-13T14:07:33.316" v="77" actId="2696"/>
        <pc:sldMkLst>
          <pc:docMk/>
          <pc:sldMk cId="731881905" sldId="277"/>
        </pc:sldMkLst>
      </pc:sldChg>
      <pc:sldChg chg="del">
        <pc:chgData name="Nadine Oliveira" userId="1742dd6af14ed991" providerId="LiveId" clId="{42354459-91EB-42BE-ACE7-1DCDFFE5DFD7}" dt="2018-06-13T14:08:22.807" v="78" actId="2696"/>
        <pc:sldMkLst>
          <pc:docMk/>
          <pc:sldMk cId="3757535975" sldId="278"/>
        </pc:sldMkLst>
      </pc:sldChg>
      <pc:sldChg chg="add del">
        <pc:chgData name="Nadine Oliveira" userId="1742dd6af14ed991" providerId="LiveId" clId="{42354459-91EB-42BE-ACE7-1DCDFFE5DFD7}" dt="2018-06-13T14:08:25.826" v="79" actId="2696"/>
        <pc:sldMkLst>
          <pc:docMk/>
          <pc:sldMk cId="108417297" sldId="280"/>
        </pc:sldMkLst>
      </pc:sldChg>
      <pc:sldChg chg="add del">
        <pc:chgData name="Nadine Oliveira" userId="1742dd6af14ed991" providerId="LiveId" clId="{42354459-91EB-42BE-ACE7-1DCDFFE5DFD7}" dt="2018-06-13T14:08:29.261" v="80" actId="2696"/>
        <pc:sldMkLst>
          <pc:docMk/>
          <pc:sldMk cId="2495299638" sldId="281"/>
        </pc:sldMkLst>
      </pc:sldChg>
      <pc:sldChg chg="addSp delSp modSp mod setBg delDesignElem">
        <pc:chgData name="Nadine Oliveira" userId="1742dd6af14ed991" providerId="LiveId" clId="{42354459-91EB-42BE-ACE7-1DCDFFE5DFD7}" dt="2018-06-13T14:24:19.880" v="182" actId="1036"/>
        <pc:sldMkLst>
          <pc:docMk/>
          <pc:sldMk cId="1718192219" sldId="282"/>
        </pc:sldMkLst>
        <pc:spChg chg="mod">
          <ac:chgData name="Nadine Oliveira" userId="1742dd6af14ed991" providerId="LiveId" clId="{42354459-91EB-42BE-ACE7-1DCDFFE5DFD7}" dt="2018-06-13T14:23:56.391" v="179" actId="1076"/>
          <ac:spMkLst>
            <pc:docMk/>
            <pc:sldMk cId="1718192219" sldId="282"/>
            <ac:spMk id="2" creationId="{6A9E5F34-CE67-4EC8-AD92-30E96E890135}"/>
          </ac:spMkLst>
        </pc:spChg>
        <pc:spChg chg="add del mod">
          <ac:chgData name="Nadine Oliveira" userId="1742dd6af14ed991" providerId="LiveId" clId="{42354459-91EB-42BE-ACE7-1DCDFFE5DFD7}" dt="2018-06-13T14:21:17.508" v="164" actId="1036"/>
          <ac:spMkLst>
            <pc:docMk/>
            <pc:sldMk cId="1718192219" sldId="282"/>
            <ac:spMk id="4" creationId="{F9627418-312D-43A9-AFF2-22E8AC82BC1F}"/>
          </ac:spMkLst>
        </pc:spChg>
        <pc:spChg chg="add del">
          <ac:chgData name="Nadine Oliveira" userId="1742dd6af14ed991" providerId="LiveId" clId="{42354459-91EB-42BE-ACE7-1DCDFFE5DFD7}" dt="2018-06-13T14:21:34.552" v="166" actId="26606"/>
          <ac:spMkLst>
            <pc:docMk/>
            <pc:sldMk cId="1718192219" sldId="282"/>
            <ac:spMk id="12" creationId="{0CABCAE3-64FC-4149-819F-2C1812824154}"/>
          </ac:spMkLst>
        </pc:spChg>
        <pc:spChg chg="add del">
          <ac:chgData name="Nadine Oliveira" userId="1742dd6af14ed991" providerId="LiveId" clId="{42354459-91EB-42BE-ACE7-1DCDFFE5DFD7}" dt="2018-06-13T14:21:41.481" v="168" actId="26606"/>
          <ac:spMkLst>
            <pc:docMk/>
            <pc:sldMk cId="1718192219" sldId="282"/>
            <ac:spMk id="15" creationId="{35C3D674-3D59-4E93-80CA-0C0A9095E816}"/>
          </ac:spMkLst>
        </pc:spChg>
        <pc:spChg chg="add del">
          <ac:chgData name="Nadine Oliveira" userId="1742dd6af14ed991" providerId="LiveId" clId="{42354459-91EB-42BE-ACE7-1DCDFFE5DFD7}" dt="2018-06-13T14:21:41.481" v="168" actId="26606"/>
          <ac:spMkLst>
            <pc:docMk/>
            <pc:sldMk cId="1718192219" sldId="282"/>
            <ac:spMk id="19" creationId="{EF2A81E1-BCBE-426B-8C09-33274E69409D}"/>
          </ac:spMkLst>
        </pc:spChg>
        <pc:spChg chg="add del">
          <ac:chgData name="Nadine Oliveira" userId="1742dd6af14ed991" providerId="LiveId" clId="{42354459-91EB-42BE-ACE7-1DCDFFE5DFD7}" dt="2018-06-13T14:21:34.552" v="166" actId="26606"/>
          <ac:spMkLst>
            <pc:docMk/>
            <pc:sldMk cId="1718192219" sldId="282"/>
            <ac:spMk id="20" creationId="{2FA7AD0A-1871-4DF8-9235-F49D0513B9C1}"/>
          </ac:spMkLst>
        </pc:spChg>
        <pc:spChg chg="add del">
          <ac:chgData name="Nadine Oliveira" userId="1742dd6af14ed991" providerId="LiveId" clId="{42354459-91EB-42BE-ACE7-1DCDFFE5DFD7}" dt="2018-06-13T14:21:34.552" v="166" actId="26606"/>
          <ac:spMkLst>
            <pc:docMk/>
            <pc:sldMk cId="1718192219" sldId="282"/>
            <ac:spMk id="22" creationId="{36B04CFB-FAE5-47DD-9B3E-4E9BA7A89CC1}"/>
          </ac:spMkLst>
        </pc:spChg>
        <pc:spChg chg="add del">
          <ac:chgData name="Nadine Oliveira" userId="1742dd6af14ed991" providerId="LiveId" clId="{42354459-91EB-42BE-ACE7-1DCDFFE5DFD7}" dt="2018-06-13T14:21:34.552" v="166" actId="26606"/>
          <ac:spMkLst>
            <pc:docMk/>
            <pc:sldMk cId="1718192219" sldId="282"/>
            <ac:spMk id="30" creationId="{622F7FD7-8884-4FD5-95AB-0B5C6033ADF7}"/>
          </ac:spMkLst>
        </pc:spChg>
        <pc:spChg chg="add del">
          <ac:chgData name="Nadine Oliveira" userId="1742dd6af14ed991" providerId="LiveId" clId="{42354459-91EB-42BE-ACE7-1DCDFFE5DFD7}" dt="2018-06-13T14:21:41.481" v="168" actId="26606"/>
          <ac:spMkLst>
            <pc:docMk/>
            <pc:sldMk cId="1718192219" sldId="282"/>
            <ac:spMk id="36" creationId="{0CCC6ACA-59C5-40F9-B383-E52204D5CF42}"/>
          </ac:spMkLst>
        </pc:spChg>
        <pc:spChg chg="add del">
          <ac:chgData name="Nadine Oliveira" userId="1742dd6af14ed991" providerId="LiveId" clId="{42354459-91EB-42BE-ACE7-1DCDFFE5DFD7}" dt="2018-06-13T14:21:51.587" v="170" actId="26606"/>
          <ac:spMkLst>
            <pc:docMk/>
            <pc:sldMk cId="1718192219" sldId="282"/>
            <ac:spMk id="38" creationId="{C63C853E-3842-4594-86A9-051FFAF4D343}"/>
          </ac:spMkLst>
        </pc:spChg>
        <pc:spChg chg="add del">
          <ac:chgData name="Nadine Oliveira" userId="1742dd6af14ed991" providerId="LiveId" clId="{42354459-91EB-42BE-ACE7-1DCDFFE5DFD7}" dt="2018-06-13T14:21:51.587" v="170" actId="26606"/>
          <ac:spMkLst>
            <pc:docMk/>
            <pc:sldMk cId="1718192219" sldId="282"/>
            <ac:spMk id="43" creationId="{29D909D7-F488-46A2-8D9D-4259295B79A9}"/>
          </ac:spMkLst>
        </pc:spChg>
        <pc:spChg chg="add del">
          <ac:chgData name="Nadine Oliveira" userId="1742dd6af14ed991" providerId="LiveId" clId="{42354459-91EB-42BE-ACE7-1DCDFFE5DFD7}" dt="2018-06-13T14:23:38.029" v="176" actId="1036"/>
          <ac:spMkLst>
            <pc:docMk/>
            <pc:sldMk cId="1718192219" sldId="282"/>
            <ac:spMk id="46" creationId="{0CABCAE3-64FC-4149-819F-2C1812824154}"/>
          </ac:spMkLst>
        </pc:spChg>
        <pc:spChg chg="add del">
          <ac:chgData name="Nadine Oliveira" userId="1742dd6af14ed991" providerId="LiveId" clId="{42354459-91EB-42BE-ACE7-1DCDFFE5DFD7}" dt="2018-06-13T14:23:38.029" v="176" actId="1036"/>
          <ac:spMkLst>
            <pc:docMk/>
            <pc:sldMk cId="1718192219" sldId="282"/>
            <ac:spMk id="50" creationId="{2FA7AD0A-1871-4DF8-9235-F49D0513B9C1}"/>
          </ac:spMkLst>
        </pc:spChg>
        <pc:spChg chg="add del">
          <ac:chgData name="Nadine Oliveira" userId="1742dd6af14ed991" providerId="LiveId" clId="{42354459-91EB-42BE-ACE7-1DCDFFE5DFD7}" dt="2018-06-13T14:23:38.029" v="176" actId="1036"/>
          <ac:spMkLst>
            <pc:docMk/>
            <pc:sldMk cId="1718192219" sldId="282"/>
            <ac:spMk id="51" creationId="{36B04CFB-FAE5-47DD-9B3E-4E9BA7A89CC1}"/>
          </ac:spMkLst>
        </pc:spChg>
        <pc:spChg chg="add del">
          <ac:chgData name="Nadine Oliveira" userId="1742dd6af14ed991" providerId="LiveId" clId="{42354459-91EB-42BE-ACE7-1DCDFFE5DFD7}" dt="2018-06-13T14:23:38.029" v="176" actId="1036"/>
          <ac:spMkLst>
            <pc:docMk/>
            <pc:sldMk cId="1718192219" sldId="282"/>
            <ac:spMk id="54" creationId="{622F7FD7-8884-4FD5-95AB-0B5C6033ADF7}"/>
          </ac:spMkLst>
        </pc:spChg>
        <pc:grpChg chg="add del">
          <ac:chgData name="Nadine Oliveira" userId="1742dd6af14ed991" providerId="LiveId" clId="{42354459-91EB-42BE-ACE7-1DCDFFE5DFD7}" dt="2018-06-13T14:21:34.552" v="166" actId="26606"/>
          <ac:grpSpMkLst>
            <pc:docMk/>
            <pc:sldMk cId="1718192219" sldId="282"/>
            <ac:grpSpMk id="26" creationId="{E8ACF89C-CFC3-4D68-B3C4-2BEFB7BBE5F7}"/>
          </ac:grpSpMkLst>
        </pc:grpChg>
        <pc:grpChg chg="add del">
          <ac:chgData name="Nadine Oliveira" userId="1742dd6af14ed991" providerId="LiveId" clId="{42354459-91EB-42BE-ACE7-1DCDFFE5DFD7}" dt="2018-06-13T14:23:38.029" v="176" actId="1036"/>
          <ac:grpSpMkLst>
            <pc:docMk/>
            <pc:sldMk cId="1718192219" sldId="282"/>
            <ac:grpSpMk id="53" creationId="{E8ACF89C-CFC3-4D68-B3C4-2BEFB7BBE5F7}"/>
          </ac:grpSpMkLst>
        </pc:grpChg>
        <pc:picChg chg="del">
          <ac:chgData name="Nadine Oliveira" userId="1742dd6af14ed991" providerId="LiveId" clId="{42354459-91EB-42BE-ACE7-1DCDFFE5DFD7}" dt="2018-06-13T14:19:32.088" v="163" actId="478"/>
          <ac:picMkLst>
            <pc:docMk/>
            <pc:sldMk cId="1718192219" sldId="282"/>
            <ac:picMk id="5" creationId="{A5B2F7F4-070D-4AFD-87D6-599C0B509561}"/>
          </ac:picMkLst>
        </pc:picChg>
        <pc:picChg chg="add del mod">
          <ac:chgData name="Nadine Oliveira" userId="1742dd6af14ed991" providerId="LiveId" clId="{42354459-91EB-42BE-ACE7-1DCDFFE5DFD7}" dt="2018-06-13T14:21:51.628" v="171" actId="26606"/>
          <ac:picMkLst>
            <pc:docMk/>
            <pc:sldMk cId="1718192219" sldId="282"/>
            <ac:picMk id="7" creationId="{9CB9A4EB-EA4C-4D18-AF47-79C8759BFFE3}"/>
          </ac:picMkLst>
        </pc:picChg>
        <pc:picChg chg="add del">
          <ac:chgData name="Nadine Oliveira" userId="1742dd6af14ed991" providerId="LiveId" clId="{42354459-91EB-42BE-ACE7-1DCDFFE5DFD7}" dt="2018-06-13T14:21:41.481" v="168" actId="26606"/>
          <ac:picMkLst>
            <pc:docMk/>
            <pc:sldMk cId="1718192219" sldId="282"/>
            <ac:picMk id="10" creationId="{9CB9A4EB-EA4C-4D18-AF47-79C8759BFFE3}"/>
          </ac:picMkLst>
        </pc:picChg>
        <pc:picChg chg="add del">
          <ac:chgData name="Nadine Oliveira" userId="1742dd6af14ed991" providerId="LiveId" clId="{42354459-91EB-42BE-ACE7-1DCDFFE5DFD7}" dt="2018-06-13T14:21:34.552" v="166" actId="26606"/>
          <ac:picMkLst>
            <pc:docMk/>
            <pc:sldMk cId="1718192219" sldId="282"/>
            <ac:picMk id="14" creationId="{012FDCFE-9AD2-4D8A-8CBF-B3AA37EBF6DD}"/>
          </ac:picMkLst>
        </pc:picChg>
        <pc:picChg chg="add del">
          <ac:chgData name="Nadine Oliveira" userId="1742dd6af14ed991" providerId="LiveId" clId="{42354459-91EB-42BE-ACE7-1DCDFFE5DFD7}" dt="2018-06-13T14:21:41.481" v="168" actId="26606"/>
          <ac:picMkLst>
            <pc:docMk/>
            <pc:sldMk cId="1718192219" sldId="282"/>
            <ac:picMk id="21" creationId="{39D1DDD4-5BB3-45BA-B9B3-06B62299AD79}"/>
          </ac:picMkLst>
        </pc:picChg>
        <pc:picChg chg="add del">
          <ac:chgData name="Nadine Oliveira" userId="1742dd6af14ed991" providerId="LiveId" clId="{42354459-91EB-42BE-ACE7-1DCDFFE5DFD7}" dt="2018-06-13T14:21:34.552" v="166" actId="26606"/>
          <ac:picMkLst>
            <pc:docMk/>
            <pc:sldMk cId="1718192219" sldId="282"/>
            <ac:picMk id="32" creationId="{16EFE474-4FE0-4E8F-8F09-5ED2C9E76A84}"/>
          </ac:picMkLst>
        </pc:picChg>
        <pc:picChg chg="add del">
          <ac:chgData name="Nadine Oliveira" userId="1742dd6af14ed991" providerId="LiveId" clId="{42354459-91EB-42BE-ACE7-1DCDFFE5DFD7}" dt="2018-06-13T14:21:51.587" v="170" actId="26606"/>
          <ac:picMkLst>
            <pc:docMk/>
            <pc:sldMk cId="1718192219" sldId="282"/>
            <ac:picMk id="39" creationId="{B591CDC5-6B61-4116-B3B5-0FF42B6E606D}"/>
          </ac:picMkLst>
        </pc:picChg>
        <pc:picChg chg="add del">
          <ac:chgData name="Nadine Oliveira" userId="1742dd6af14ed991" providerId="LiveId" clId="{42354459-91EB-42BE-ACE7-1DCDFFE5DFD7}" dt="2018-06-13T14:21:51.587" v="170" actId="26606"/>
          <ac:picMkLst>
            <pc:docMk/>
            <pc:sldMk cId="1718192219" sldId="282"/>
            <ac:picMk id="42" creationId="{9CB9A4EB-EA4C-4D18-AF47-79C8759BFFE3}"/>
          </ac:picMkLst>
        </pc:picChg>
        <pc:picChg chg="add del">
          <ac:chgData name="Nadine Oliveira" userId="1742dd6af14ed991" providerId="LiveId" clId="{42354459-91EB-42BE-ACE7-1DCDFFE5DFD7}" dt="2018-06-13T14:23:38.029" v="176" actId="1036"/>
          <ac:picMkLst>
            <pc:docMk/>
            <pc:sldMk cId="1718192219" sldId="282"/>
            <ac:picMk id="47" creationId="{012FDCFE-9AD2-4D8A-8CBF-B3AA37EBF6DD}"/>
          </ac:picMkLst>
        </pc:picChg>
        <pc:picChg chg="add mod">
          <ac:chgData name="Nadine Oliveira" userId="1742dd6af14ed991" providerId="LiveId" clId="{42354459-91EB-42BE-ACE7-1DCDFFE5DFD7}" dt="2018-06-13T14:24:19.880" v="182" actId="1036"/>
          <ac:picMkLst>
            <pc:docMk/>
            <pc:sldMk cId="1718192219" sldId="282"/>
            <ac:picMk id="55" creationId="{9CB9A4EB-EA4C-4D18-AF47-79C8759BFFE3}"/>
          </ac:picMkLst>
        </pc:picChg>
        <pc:picChg chg="add del">
          <ac:chgData name="Nadine Oliveira" userId="1742dd6af14ed991" providerId="LiveId" clId="{42354459-91EB-42BE-ACE7-1DCDFFE5DFD7}" dt="2018-06-13T14:23:38.029" v="176" actId="1036"/>
          <ac:picMkLst>
            <pc:docMk/>
            <pc:sldMk cId="1718192219" sldId="282"/>
            <ac:picMk id="56" creationId="{16EFE474-4FE0-4E8F-8F09-5ED2C9E76A84}"/>
          </ac:picMkLst>
        </pc:picChg>
        <pc:cxnChg chg="add del">
          <ac:chgData name="Nadine Oliveira" userId="1742dd6af14ed991" providerId="LiveId" clId="{42354459-91EB-42BE-ACE7-1DCDFFE5DFD7}" dt="2018-06-13T14:21:34.552" v="166" actId="26606"/>
          <ac:cxnSpMkLst>
            <pc:docMk/>
            <pc:sldMk cId="1718192219" sldId="282"/>
            <ac:cxnSpMk id="16" creationId="{FBD463FC-4CA8-4FF4-85A3-AF9F4B98D210}"/>
          </ac:cxnSpMkLst>
        </pc:cxnChg>
        <pc:cxnChg chg="add del">
          <ac:chgData name="Nadine Oliveira" userId="1742dd6af14ed991" providerId="LiveId" clId="{42354459-91EB-42BE-ACE7-1DCDFFE5DFD7}" dt="2018-06-13T14:21:41.481" v="168" actId="26606"/>
          <ac:cxnSpMkLst>
            <pc:docMk/>
            <pc:sldMk cId="1718192219" sldId="282"/>
            <ac:cxnSpMk id="17" creationId="{C884B8F8-FDC9-498B-9960-5D7260AFCB03}"/>
          </ac:cxnSpMkLst>
        </pc:cxnChg>
        <pc:cxnChg chg="add del">
          <ac:chgData name="Nadine Oliveira" userId="1742dd6af14ed991" providerId="LiveId" clId="{42354459-91EB-42BE-ACE7-1DCDFFE5DFD7}" dt="2018-06-13T14:21:34.552" v="166" actId="26606"/>
          <ac:cxnSpMkLst>
            <pc:docMk/>
            <pc:sldMk cId="1718192219" sldId="282"/>
            <ac:cxnSpMk id="18" creationId="{BECF35C3-8B44-4F4B-BD25-4C01823DB22A}"/>
          </ac:cxnSpMkLst>
        </pc:cxnChg>
        <pc:cxnChg chg="add del">
          <ac:chgData name="Nadine Oliveira" userId="1742dd6af14ed991" providerId="LiveId" clId="{42354459-91EB-42BE-ACE7-1DCDFFE5DFD7}" dt="2018-06-13T14:21:41.481" v="168" actId="26606"/>
          <ac:cxnSpMkLst>
            <pc:docMk/>
            <pc:sldMk cId="1718192219" sldId="282"/>
            <ac:cxnSpMk id="23" creationId="{A24DAE64-2302-42EA-8239-F2F0775CA5AD}"/>
          </ac:cxnSpMkLst>
        </pc:cxnChg>
        <pc:cxnChg chg="add del">
          <ac:chgData name="Nadine Oliveira" userId="1742dd6af14ed991" providerId="LiveId" clId="{42354459-91EB-42BE-ACE7-1DCDFFE5DFD7}" dt="2018-06-13T14:21:34.552" v="166" actId="26606"/>
          <ac:cxnSpMkLst>
            <pc:docMk/>
            <pc:sldMk cId="1718192219" sldId="282"/>
            <ac:cxnSpMk id="24" creationId="{EE68D41B-9286-479F-9AB7-678C8E348D71}"/>
          </ac:cxnSpMkLst>
        </pc:cxnChg>
        <pc:cxnChg chg="add del">
          <ac:chgData name="Nadine Oliveira" userId="1742dd6af14ed991" providerId="LiveId" clId="{42354459-91EB-42BE-ACE7-1DCDFFE5DFD7}" dt="2018-06-13T14:21:34.552" v="166" actId="26606"/>
          <ac:cxnSpMkLst>
            <pc:docMk/>
            <pc:sldMk cId="1718192219" sldId="282"/>
            <ac:cxnSpMk id="34" creationId="{CF8B8C81-54DC-4AF5-B682-3A2C70A6B55C}"/>
          </ac:cxnSpMkLst>
        </pc:cxnChg>
        <pc:cxnChg chg="add del">
          <ac:chgData name="Nadine Oliveira" userId="1742dd6af14ed991" providerId="LiveId" clId="{42354459-91EB-42BE-ACE7-1DCDFFE5DFD7}" dt="2018-06-13T14:21:51.587" v="170" actId="26606"/>
          <ac:cxnSpMkLst>
            <pc:docMk/>
            <pc:sldMk cId="1718192219" sldId="282"/>
            <ac:cxnSpMk id="40" creationId="{25B08984-5BEB-422F-A364-2B41E6A516EB}"/>
          </ac:cxnSpMkLst>
        </pc:cxnChg>
        <pc:cxnChg chg="add del">
          <ac:chgData name="Nadine Oliveira" userId="1742dd6af14ed991" providerId="LiveId" clId="{42354459-91EB-42BE-ACE7-1DCDFFE5DFD7}" dt="2018-06-13T14:21:51.587" v="170" actId="26606"/>
          <ac:cxnSpMkLst>
            <pc:docMk/>
            <pc:sldMk cId="1718192219" sldId="282"/>
            <ac:cxnSpMk id="41" creationId="{A8F413B1-54E0-4B16-92AB-1CC5C7D645BC}"/>
          </ac:cxnSpMkLst>
        </pc:cxnChg>
        <pc:cxnChg chg="add del">
          <ac:chgData name="Nadine Oliveira" userId="1742dd6af14ed991" providerId="LiveId" clId="{42354459-91EB-42BE-ACE7-1DCDFFE5DFD7}" dt="2018-06-13T14:21:51.587" v="170" actId="26606"/>
          <ac:cxnSpMkLst>
            <pc:docMk/>
            <pc:sldMk cId="1718192219" sldId="282"/>
            <ac:cxnSpMk id="44" creationId="{81EFCCEA-40C1-4A91-97F5-00E005DA711B}"/>
          </ac:cxnSpMkLst>
        </pc:cxnChg>
        <pc:cxnChg chg="add del">
          <ac:chgData name="Nadine Oliveira" userId="1742dd6af14ed991" providerId="LiveId" clId="{42354459-91EB-42BE-ACE7-1DCDFFE5DFD7}" dt="2018-06-13T14:23:38.029" v="176" actId="1036"/>
          <ac:cxnSpMkLst>
            <pc:docMk/>
            <pc:sldMk cId="1718192219" sldId="282"/>
            <ac:cxnSpMk id="48" creationId="{FBD463FC-4CA8-4FF4-85A3-AF9F4B98D210}"/>
          </ac:cxnSpMkLst>
        </pc:cxnChg>
        <pc:cxnChg chg="add del">
          <ac:chgData name="Nadine Oliveira" userId="1742dd6af14ed991" providerId="LiveId" clId="{42354459-91EB-42BE-ACE7-1DCDFFE5DFD7}" dt="2018-06-13T14:23:38.029" v="176" actId="1036"/>
          <ac:cxnSpMkLst>
            <pc:docMk/>
            <pc:sldMk cId="1718192219" sldId="282"/>
            <ac:cxnSpMk id="49" creationId="{BECF35C3-8B44-4F4B-BD25-4C01823DB22A}"/>
          </ac:cxnSpMkLst>
        </pc:cxnChg>
        <pc:cxnChg chg="add del">
          <ac:chgData name="Nadine Oliveira" userId="1742dd6af14ed991" providerId="LiveId" clId="{42354459-91EB-42BE-ACE7-1DCDFFE5DFD7}" dt="2018-06-13T14:23:38.029" v="176" actId="1036"/>
          <ac:cxnSpMkLst>
            <pc:docMk/>
            <pc:sldMk cId="1718192219" sldId="282"/>
            <ac:cxnSpMk id="52" creationId="{EE68D41B-9286-479F-9AB7-678C8E348D71}"/>
          </ac:cxnSpMkLst>
        </pc:cxnChg>
        <pc:cxnChg chg="add del">
          <ac:chgData name="Nadine Oliveira" userId="1742dd6af14ed991" providerId="LiveId" clId="{42354459-91EB-42BE-ACE7-1DCDFFE5DFD7}" dt="2018-06-13T14:23:38.029" v="176" actId="1036"/>
          <ac:cxnSpMkLst>
            <pc:docMk/>
            <pc:sldMk cId="1718192219" sldId="282"/>
            <ac:cxnSpMk id="57" creationId="{CF8B8C81-54DC-4AF5-B682-3A2C70A6B55C}"/>
          </ac:cxnSpMkLst>
        </pc:cxnChg>
      </pc:sldChg>
      <pc:sldChg chg="addSp delSp modSp">
        <pc:chgData name="Nadine Oliveira" userId="1742dd6af14ed991" providerId="LiveId" clId="{42354459-91EB-42BE-ACE7-1DCDFFE5DFD7}" dt="2018-06-13T14:31:19.898" v="209" actId="1076"/>
        <pc:sldMkLst>
          <pc:docMk/>
          <pc:sldMk cId="189615561" sldId="283"/>
        </pc:sldMkLst>
        <pc:spChg chg="add del mod">
          <ac:chgData name="Nadine Oliveira" userId="1742dd6af14ed991" providerId="LiveId" clId="{42354459-91EB-42BE-ACE7-1DCDFFE5DFD7}" dt="2018-06-13T14:28:21.560" v="184" actId="478"/>
          <ac:spMkLst>
            <pc:docMk/>
            <pc:sldMk cId="189615561" sldId="283"/>
            <ac:spMk id="4" creationId="{EA784BC8-565B-41AB-BE9A-85BB72752FAE}"/>
          </ac:spMkLst>
        </pc:spChg>
        <pc:picChg chg="del">
          <ac:chgData name="Nadine Oliveira" userId="1742dd6af14ed991" providerId="LiveId" clId="{42354459-91EB-42BE-ACE7-1DCDFFE5DFD7}" dt="2018-06-13T14:28:01.261" v="183" actId="478"/>
          <ac:picMkLst>
            <pc:docMk/>
            <pc:sldMk cId="189615561" sldId="283"/>
            <ac:picMk id="5" creationId="{F80117F1-279E-45E2-A644-6B5BFE056E52}"/>
          </ac:picMkLst>
        </pc:picChg>
        <pc:picChg chg="add del mod">
          <ac:chgData name="Nadine Oliveira" userId="1742dd6af14ed991" providerId="LiveId" clId="{42354459-91EB-42BE-ACE7-1DCDFFE5DFD7}" dt="2018-06-13T14:29:55.976" v="202" actId="478"/>
          <ac:picMkLst>
            <pc:docMk/>
            <pc:sldMk cId="189615561" sldId="283"/>
            <ac:picMk id="8" creationId="{4E92235C-B17C-4B55-95DE-5B195B0A2CF7}"/>
          </ac:picMkLst>
        </pc:picChg>
        <pc:picChg chg="add mod">
          <ac:chgData name="Nadine Oliveira" userId="1742dd6af14ed991" providerId="LiveId" clId="{42354459-91EB-42BE-ACE7-1DCDFFE5DFD7}" dt="2018-06-13T14:31:19.898" v="209" actId="1076"/>
          <ac:picMkLst>
            <pc:docMk/>
            <pc:sldMk cId="189615561" sldId="283"/>
            <ac:picMk id="10" creationId="{5C48A639-5E59-4EF5-9753-783A71EE0A7F}"/>
          </ac:picMkLst>
        </pc:picChg>
      </pc:sldChg>
      <pc:sldChg chg="addSp delSp modSp del">
        <pc:chgData name="Nadine Oliveira" userId="1742dd6af14ed991" providerId="LiveId" clId="{42354459-91EB-42BE-ACE7-1DCDFFE5DFD7}" dt="2018-06-13T15:28:25.538" v="339" actId="2696"/>
        <pc:sldMkLst>
          <pc:docMk/>
          <pc:sldMk cId="3416093625" sldId="284"/>
        </pc:sldMkLst>
        <pc:spChg chg="mod">
          <ac:chgData name="Nadine Oliveira" userId="1742dd6af14ed991" providerId="LiveId" clId="{42354459-91EB-42BE-ACE7-1DCDFFE5DFD7}" dt="2018-06-13T14:44:49.936" v="248" actId="20577"/>
          <ac:spMkLst>
            <pc:docMk/>
            <pc:sldMk cId="3416093625" sldId="284"/>
            <ac:spMk id="2" creationId="{10A950E9-39D0-45C2-A80F-72F1EEF05EEA}"/>
          </ac:spMkLst>
        </pc:spChg>
        <pc:spChg chg="add mod">
          <ac:chgData name="Nadine Oliveira" userId="1742dd6af14ed991" providerId="LiveId" clId="{42354459-91EB-42BE-ACE7-1DCDFFE5DFD7}" dt="2018-06-13T14:44:24.363" v="210" actId="478"/>
          <ac:spMkLst>
            <pc:docMk/>
            <pc:sldMk cId="3416093625" sldId="284"/>
            <ac:spMk id="4" creationId="{EC399FA7-632A-4AE6-BFAE-A85C6A2E294A}"/>
          </ac:spMkLst>
        </pc:spChg>
        <pc:picChg chg="add del mod">
          <ac:chgData name="Nadine Oliveira" userId="1742dd6af14ed991" providerId="LiveId" clId="{42354459-91EB-42BE-ACE7-1DCDFFE5DFD7}" dt="2018-06-13T15:28:22.685" v="338" actId="478"/>
          <ac:picMkLst>
            <pc:docMk/>
            <pc:sldMk cId="3416093625" sldId="284"/>
            <ac:picMk id="5" creationId="{5A4A643D-9951-4AD2-A142-E6B0E53DA35C}"/>
          </ac:picMkLst>
        </pc:picChg>
        <pc:picChg chg="del">
          <ac:chgData name="Nadine Oliveira" userId="1742dd6af14ed991" providerId="LiveId" clId="{42354459-91EB-42BE-ACE7-1DCDFFE5DFD7}" dt="2018-06-13T14:44:24.363" v="210" actId="478"/>
          <ac:picMkLst>
            <pc:docMk/>
            <pc:sldMk cId="3416093625" sldId="284"/>
            <ac:picMk id="6" creationId="{D84D24A7-CEEA-4AFE-80F1-79C8739DD363}"/>
          </ac:picMkLst>
        </pc:picChg>
      </pc:sldChg>
      <pc:sldChg chg="del">
        <pc:chgData name="Nadine Oliveira" userId="1742dd6af14ed991" providerId="LiveId" clId="{42354459-91EB-42BE-ACE7-1DCDFFE5DFD7}" dt="2018-06-13T14:45:38.756" v="253" actId="2696"/>
        <pc:sldMkLst>
          <pc:docMk/>
          <pc:sldMk cId="2822586277" sldId="285"/>
        </pc:sldMkLst>
      </pc:sldChg>
      <pc:sldChg chg="del">
        <pc:chgData name="Nadine Oliveira" userId="1742dd6af14ed991" providerId="LiveId" clId="{42354459-91EB-42BE-ACE7-1DCDFFE5DFD7}" dt="2018-06-13T14:45:51.584" v="254" actId="2696"/>
        <pc:sldMkLst>
          <pc:docMk/>
          <pc:sldMk cId="3295431976" sldId="286"/>
        </pc:sldMkLst>
      </pc:sldChg>
      <pc:sldChg chg="del">
        <pc:chgData name="Nadine Oliveira" userId="1742dd6af14ed991" providerId="LiveId" clId="{42354459-91EB-42BE-ACE7-1DCDFFE5DFD7}" dt="2018-06-13T14:45:55.418" v="255" actId="2696"/>
        <pc:sldMkLst>
          <pc:docMk/>
          <pc:sldMk cId="3790109611" sldId="287"/>
        </pc:sldMkLst>
      </pc:sldChg>
      <pc:sldChg chg="del">
        <pc:chgData name="Nadine Oliveira" userId="1742dd6af14ed991" providerId="LiveId" clId="{42354459-91EB-42BE-ACE7-1DCDFFE5DFD7}" dt="2018-06-13T14:46:17.044" v="256" actId="2696"/>
        <pc:sldMkLst>
          <pc:docMk/>
          <pc:sldMk cId="2728572443" sldId="288"/>
        </pc:sldMkLst>
      </pc:sldChg>
      <pc:sldChg chg="del">
        <pc:chgData name="Nadine Oliveira" userId="1742dd6af14ed991" providerId="LiveId" clId="{42354459-91EB-42BE-ACE7-1DCDFFE5DFD7}" dt="2018-06-13T14:46:18.300" v="257" actId="2696"/>
        <pc:sldMkLst>
          <pc:docMk/>
          <pc:sldMk cId="3502137451" sldId="289"/>
        </pc:sldMkLst>
      </pc:sldChg>
      <pc:sldChg chg="add del">
        <pc:chgData name="Nadine Oliveira" userId="1742dd6af14ed991" providerId="LiveId" clId="{42354459-91EB-42BE-ACE7-1DCDFFE5DFD7}" dt="2018-06-13T14:01:22.525" v="71" actId="2696"/>
        <pc:sldMkLst>
          <pc:docMk/>
          <pc:sldMk cId="767326875" sldId="290"/>
        </pc:sldMkLst>
      </pc:sldChg>
      <pc:sldChg chg="del">
        <pc:chgData name="Nadine Oliveira" userId="1742dd6af14ed991" providerId="LiveId" clId="{42354459-91EB-42BE-ACE7-1DCDFFE5DFD7}" dt="2018-06-13T14:46:20.910" v="258" actId="2696"/>
        <pc:sldMkLst>
          <pc:docMk/>
          <pc:sldMk cId="3914214757" sldId="291"/>
        </pc:sldMkLst>
      </pc:sldChg>
      <pc:sldChg chg="add del">
        <pc:chgData name="Nadine Oliveira" userId="1742dd6af14ed991" providerId="LiveId" clId="{42354459-91EB-42BE-ACE7-1DCDFFE5DFD7}" dt="2018-06-13T14:46:37.552" v="259" actId="2696"/>
        <pc:sldMkLst>
          <pc:docMk/>
          <pc:sldMk cId="4257264771" sldId="292"/>
        </pc:sldMkLst>
      </pc:sldChg>
      <pc:sldChg chg="add del">
        <pc:chgData name="Nadine Oliveira" userId="1742dd6af14ed991" providerId="LiveId" clId="{42354459-91EB-42BE-ACE7-1DCDFFE5DFD7}" dt="2018-06-13T14:46:40.767" v="260" actId="2696"/>
        <pc:sldMkLst>
          <pc:docMk/>
          <pc:sldMk cId="2963256127" sldId="293"/>
        </pc:sldMkLst>
      </pc:sldChg>
      <pc:sldChg chg="add del">
        <pc:chgData name="Nadine Oliveira" userId="1742dd6af14ed991" providerId="LiveId" clId="{42354459-91EB-42BE-ACE7-1DCDFFE5DFD7}" dt="2018-06-13T14:46:42.779" v="261" actId="2696"/>
        <pc:sldMkLst>
          <pc:docMk/>
          <pc:sldMk cId="875567570" sldId="294"/>
        </pc:sldMkLst>
      </pc:sldChg>
      <pc:sldChg chg="add del">
        <pc:chgData name="Nadine Oliveira" userId="1742dd6af14ed991" providerId="LiveId" clId="{42354459-91EB-42BE-ACE7-1DCDFFE5DFD7}" dt="2018-06-13T14:46:44.193" v="262" actId="2696"/>
        <pc:sldMkLst>
          <pc:docMk/>
          <pc:sldMk cId="1511800281" sldId="296"/>
        </pc:sldMkLst>
      </pc:sldChg>
      <pc:sldChg chg="add del">
        <pc:chgData name="Nadine Oliveira" userId="1742dd6af14ed991" providerId="LiveId" clId="{42354459-91EB-42BE-ACE7-1DCDFFE5DFD7}" dt="2018-06-13T14:46:46.434" v="264" actId="2696"/>
        <pc:sldMkLst>
          <pc:docMk/>
          <pc:sldMk cId="979187517" sldId="297"/>
        </pc:sldMkLst>
      </pc:sldChg>
      <pc:sldChg chg="add del">
        <pc:chgData name="Nadine Oliveira" userId="1742dd6af14ed991" providerId="LiveId" clId="{42354459-91EB-42BE-ACE7-1DCDFFE5DFD7}" dt="2018-06-13T14:46:45.370" v="263" actId="2696"/>
        <pc:sldMkLst>
          <pc:docMk/>
          <pc:sldMk cId="3652291055" sldId="298"/>
        </pc:sldMkLst>
      </pc:sldChg>
      <pc:sldChg chg="add del">
        <pc:chgData name="Nadine Oliveira" userId="1742dd6af14ed991" providerId="LiveId" clId="{42354459-91EB-42BE-ACE7-1DCDFFE5DFD7}" dt="2018-06-13T14:46:47.280" v="265" actId="2696"/>
        <pc:sldMkLst>
          <pc:docMk/>
          <pc:sldMk cId="404966162" sldId="299"/>
        </pc:sldMkLst>
      </pc:sldChg>
      <pc:sldChg chg="addSp delSp modSp add del">
        <pc:chgData name="Nadine Oliveira" userId="1742dd6af14ed991" providerId="LiveId" clId="{42354459-91EB-42BE-ACE7-1DCDFFE5DFD7}" dt="2018-06-13T15:24:49.178" v="337" actId="1076"/>
        <pc:sldMkLst>
          <pc:docMk/>
          <pc:sldMk cId="2543249398" sldId="301"/>
        </pc:sldMkLst>
        <pc:spChg chg="mod">
          <ac:chgData name="Nadine Oliveira" userId="1742dd6af14ed991" providerId="LiveId" clId="{42354459-91EB-42BE-ACE7-1DCDFFE5DFD7}" dt="2018-06-13T15:24:32.968" v="333" actId="1076"/>
          <ac:spMkLst>
            <pc:docMk/>
            <pc:sldMk cId="2543249398" sldId="301"/>
            <ac:spMk id="2" creationId="{079D1082-6360-4702-B9C9-B78D2B884F09}"/>
          </ac:spMkLst>
        </pc:spChg>
        <pc:spChg chg="add del mod">
          <ac:chgData name="Nadine Oliveira" userId="1742dd6af14ed991" providerId="LiveId" clId="{42354459-91EB-42BE-ACE7-1DCDFFE5DFD7}" dt="2018-06-13T15:22:27.393" v="321" actId="478"/>
          <ac:spMkLst>
            <pc:docMk/>
            <pc:sldMk cId="2543249398" sldId="301"/>
            <ac:spMk id="4" creationId="{6815FF47-5EE3-498E-B2EC-5636CDA00D0D}"/>
          </ac:spMkLst>
        </pc:spChg>
        <pc:spChg chg="add del mod">
          <ac:chgData name="Nadine Oliveira" userId="1742dd6af14ed991" providerId="LiveId" clId="{42354459-91EB-42BE-ACE7-1DCDFFE5DFD7}" dt="2018-06-13T15:22:51.317" v="323" actId="478"/>
          <ac:spMkLst>
            <pc:docMk/>
            <pc:sldMk cId="2543249398" sldId="301"/>
            <ac:spMk id="7" creationId="{6D69A474-5AAE-4AB2-81C8-16A576E4843C}"/>
          </ac:spMkLst>
        </pc:spChg>
        <pc:spChg chg="add mod">
          <ac:chgData name="Nadine Oliveira" userId="1742dd6af14ed991" providerId="LiveId" clId="{42354459-91EB-42BE-ACE7-1DCDFFE5DFD7}" dt="2018-06-13T15:24:12.236" v="330" actId="1076"/>
          <ac:spMkLst>
            <pc:docMk/>
            <pc:sldMk cId="2543249398" sldId="301"/>
            <ac:spMk id="11" creationId="{1704B281-16AF-468F-8DB0-B21B9624E84D}"/>
          </ac:spMkLst>
        </pc:spChg>
        <pc:picChg chg="del">
          <ac:chgData name="Nadine Oliveira" userId="1742dd6af14ed991" providerId="LiveId" clId="{42354459-91EB-42BE-ACE7-1DCDFFE5DFD7}" dt="2018-06-13T15:22:20.619" v="320" actId="478"/>
          <ac:picMkLst>
            <pc:docMk/>
            <pc:sldMk cId="2543249398" sldId="301"/>
            <ac:picMk id="6" creationId="{281E6481-E19B-472B-BC45-CE2A3C0D9B89}"/>
          </ac:picMkLst>
        </pc:picChg>
        <pc:picChg chg="del">
          <ac:chgData name="Nadine Oliveira" userId="1742dd6af14ed991" providerId="LiveId" clId="{42354459-91EB-42BE-ACE7-1DCDFFE5DFD7}" dt="2018-06-13T15:22:29.984" v="322" actId="478"/>
          <ac:picMkLst>
            <pc:docMk/>
            <pc:sldMk cId="2543249398" sldId="301"/>
            <ac:picMk id="8" creationId="{F244A799-9DDC-4A56-AFAC-495E3B369DD1}"/>
          </ac:picMkLst>
        </pc:picChg>
        <pc:picChg chg="add mod">
          <ac:chgData name="Nadine Oliveira" userId="1742dd6af14ed991" providerId="LiveId" clId="{42354459-91EB-42BE-ACE7-1DCDFFE5DFD7}" dt="2018-06-13T15:24:49.178" v="337" actId="1076"/>
          <ac:picMkLst>
            <pc:docMk/>
            <pc:sldMk cId="2543249398" sldId="301"/>
            <ac:picMk id="10" creationId="{711C27D3-DC15-4491-B2B8-CA2737918AEA}"/>
          </ac:picMkLst>
        </pc:picChg>
      </pc:sldChg>
      <pc:sldChg chg="add del">
        <pc:chgData name="Nadine Oliveira" userId="1742dd6af14ed991" providerId="LiveId" clId="{42354459-91EB-42BE-ACE7-1DCDFFE5DFD7}" dt="2018-06-13T14:46:57.237" v="266" actId="2696"/>
        <pc:sldMkLst>
          <pc:docMk/>
          <pc:sldMk cId="2487106639" sldId="302"/>
        </pc:sldMkLst>
      </pc:sldChg>
      <pc:sldChg chg="modSp add del">
        <pc:chgData name="Nadine Oliveira" userId="1742dd6af14ed991" providerId="LiveId" clId="{42354459-91EB-42BE-ACE7-1DCDFFE5DFD7}" dt="2018-06-13T15:28:52.731" v="340" actId="2696"/>
        <pc:sldMkLst>
          <pc:docMk/>
          <pc:sldMk cId="3287380058" sldId="302"/>
        </pc:sldMkLst>
        <pc:spChg chg="mod">
          <ac:chgData name="Nadine Oliveira" userId="1742dd6af14ed991" providerId="LiveId" clId="{42354459-91EB-42BE-ACE7-1DCDFFE5DFD7}" dt="2018-06-13T14:47:36.401" v="292" actId="20577"/>
          <ac:spMkLst>
            <pc:docMk/>
            <pc:sldMk cId="3287380058" sldId="302"/>
            <ac:spMk id="2" creationId="{2EEEB066-2AF0-41AA-B568-D2F1D8162FCD}"/>
          </ac:spMkLst>
        </pc:spChg>
      </pc:sldChg>
      <pc:sldChg chg="modSp add">
        <pc:chgData name="Nadine Oliveira" userId="1742dd6af14ed991" providerId="LiveId" clId="{42354459-91EB-42BE-ACE7-1DCDFFE5DFD7}" dt="2018-06-13T14:54:56.464" v="319" actId="20577"/>
        <pc:sldMkLst>
          <pc:docMk/>
          <pc:sldMk cId="979274693" sldId="303"/>
        </pc:sldMkLst>
        <pc:spChg chg="mod">
          <ac:chgData name="Nadine Oliveira" userId="1742dd6af14ed991" providerId="LiveId" clId="{42354459-91EB-42BE-ACE7-1DCDFFE5DFD7}" dt="2018-06-13T14:54:56.464" v="319" actId="20577"/>
          <ac:spMkLst>
            <pc:docMk/>
            <pc:sldMk cId="979274693" sldId="303"/>
            <ac:spMk id="2" creationId="{0CD62DE2-3140-4220-9F14-A53EE8DEED28}"/>
          </ac:spMkLst>
        </pc:spChg>
      </pc:sldChg>
      <pc:sldChg chg="add del">
        <pc:chgData name="Nadine Oliveira" userId="1742dd6af14ed991" providerId="LiveId" clId="{42354459-91EB-42BE-ACE7-1DCDFFE5DFD7}" dt="2018-06-13T14:46:59.620" v="267" actId="2696"/>
        <pc:sldMkLst>
          <pc:docMk/>
          <pc:sldMk cId="3820112720" sldId="303"/>
        </pc:sldMkLst>
      </pc:sldChg>
      <pc:sldChg chg="addSp delSp modSp add">
        <pc:chgData name="Nadine Oliveira" userId="1742dd6af14ed991" providerId="LiveId" clId="{42354459-91EB-42BE-ACE7-1DCDFFE5DFD7}" dt="2018-06-13T18:06:37.381" v="390" actId="1076"/>
        <pc:sldMkLst>
          <pc:docMk/>
          <pc:sldMk cId="3152216786" sldId="304"/>
        </pc:sldMkLst>
        <pc:spChg chg="mod">
          <ac:chgData name="Nadine Oliveira" userId="1742dd6af14ed991" providerId="LiveId" clId="{42354459-91EB-42BE-ACE7-1DCDFFE5DFD7}" dt="2018-06-13T15:30:57.649" v="370" actId="1076"/>
          <ac:spMkLst>
            <pc:docMk/>
            <pc:sldMk cId="3152216786" sldId="304"/>
            <ac:spMk id="2" creationId="{0360FEB2-53DF-43C8-9A32-0184F8EA4C3D}"/>
          </ac:spMkLst>
        </pc:spChg>
        <pc:spChg chg="del">
          <ac:chgData name="Nadine Oliveira" userId="1742dd6af14ed991" providerId="LiveId" clId="{42354459-91EB-42BE-ACE7-1DCDFFE5DFD7}" dt="2018-06-13T15:29:46.229" v="364" actId="478"/>
          <ac:spMkLst>
            <pc:docMk/>
            <pc:sldMk cId="3152216786" sldId="304"/>
            <ac:spMk id="3" creationId="{D5C1943E-0DD1-4FEE-9BA6-1971DED1FD0D}"/>
          </ac:spMkLst>
        </pc:spChg>
        <pc:spChg chg="del">
          <ac:chgData name="Nadine Oliveira" userId="1742dd6af14ed991" providerId="LiveId" clId="{42354459-91EB-42BE-ACE7-1DCDFFE5DFD7}" dt="2018-06-13T15:29:48.003" v="365" actId="478"/>
          <ac:spMkLst>
            <pc:docMk/>
            <pc:sldMk cId="3152216786" sldId="304"/>
            <ac:spMk id="4" creationId="{E7BD6357-EED0-450F-B9FA-458086C10EDF}"/>
          </ac:spMkLst>
        </pc:spChg>
        <pc:picChg chg="add mod">
          <ac:chgData name="Nadine Oliveira" userId="1742dd6af14ed991" providerId="LiveId" clId="{42354459-91EB-42BE-ACE7-1DCDFFE5DFD7}" dt="2018-06-13T15:31:43.875" v="379" actId="14100"/>
          <ac:picMkLst>
            <pc:docMk/>
            <pc:sldMk cId="3152216786" sldId="304"/>
            <ac:picMk id="5" creationId="{40D6F557-2636-44FE-B1CD-A1F7A973A159}"/>
          </ac:picMkLst>
        </pc:picChg>
        <pc:picChg chg="add mod">
          <ac:chgData name="Nadine Oliveira" userId="1742dd6af14ed991" providerId="LiveId" clId="{42354459-91EB-42BE-ACE7-1DCDFFE5DFD7}" dt="2018-06-13T18:06:37.381" v="390" actId="1076"/>
          <ac:picMkLst>
            <pc:docMk/>
            <pc:sldMk cId="3152216786" sldId="304"/>
            <ac:picMk id="6" creationId="{EF063155-6D0D-4CB8-9F75-7238C5F3992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1D65B-82D2-3241-9B37-4511EA2FE4A1}" type="datetimeFigureOut">
              <a:rPr lang="pt-PT" smtClean="0"/>
              <a:t>14/06/18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18286-7136-4448-A677-CA974A31089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917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18286-7136-4448-A677-CA974A31089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9239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14/06/18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21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14/06/18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13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14/06/18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00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14/06/18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28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14/06/18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04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14/06/18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87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14/06/18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38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14/06/18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6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14/06/18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957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14/06/18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5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4ADCF2C-A776-9840-9457-C95B203DA417}" type="datetimeFigureOut">
              <a:rPr lang="pt-PT" smtClean="0"/>
              <a:t>14/06/18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57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DCF2C-A776-9840-9457-C95B203DA417}" type="datetimeFigureOut">
              <a:rPr lang="pt-PT" smtClean="0"/>
              <a:t>14/06/18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63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3F43BDD-D2B2-2A40-A76D-5FD5E90A7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5062" y="3638082"/>
            <a:ext cx="8637072" cy="977621"/>
          </a:xfrm>
        </p:spPr>
        <p:txBody>
          <a:bodyPr>
            <a:normAutofit/>
          </a:bodyPr>
          <a:lstStyle/>
          <a:p>
            <a:r>
              <a:rPr lang="pt-PT" sz="3600" dirty="0"/>
              <a:t>Smart Painting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059F13D-48F4-A847-A183-5C91F1F9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0156" y="443346"/>
            <a:ext cx="5553571" cy="1157131"/>
          </a:xfrm>
        </p:spPr>
        <p:txBody>
          <a:bodyPr>
            <a:normAutofit/>
          </a:bodyPr>
          <a:lstStyle/>
          <a:p>
            <a:pPr algn="ctr"/>
            <a:r>
              <a:rPr lang="pt-PT" sz="2400" dirty="0">
                <a:solidFill>
                  <a:schemeClr val="accent4">
                    <a:lumMod val="50000"/>
                  </a:schemeClr>
                </a:solidFill>
              </a:rPr>
              <a:t>Unidade Curricular de Laboratórios de Informática </a:t>
            </a:r>
            <a:r>
              <a:rPr lang="pt-PT" sz="2400" dirty="0" err="1">
                <a:solidFill>
                  <a:schemeClr val="accent4">
                    <a:lumMod val="50000"/>
                  </a:schemeClr>
                </a:solidFill>
              </a:rPr>
              <a:t>Iv</a:t>
            </a:r>
            <a:br>
              <a:rPr lang="pt-PT" sz="1800" dirty="0"/>
            </a:br>
            <a:r>
              <a:rPr lang="pt-PT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Ano Lectivo 2017/2018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31809D8-9290-0342-B137-43D5D992F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9" y="443346"/>
            <a:ext cx="2413000" cy="12192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4DED06D-ABC4-B941-949B-BAE2CBE30515}"/>
              </a:ext>
            </a:extLst>
          </p:cNvPr>
          <p:cNvSpPr txBox="1"/>
          <p:nvPr/>
        </p:nvSpPr>
        <p:spPr>
          <a:xfrm>
            <a:off x="1006269" y="1816925"/>
            <a:ext cx="28175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PT" altLang="pt-PT" sz="105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Universidade do Minho</a:t>
            </a:r>
            <a:endParaRPr lang="pt-PT" altLang="pt-PT" sz="105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altLang="pt-PT" sz="1050" dirty="0">
                <a:solidFill>
                  <a:srgbClr val="A6A6A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Mestrado Integrado em Engenharia Informática</a:t>
            </a:r>
            <a:endParaRPr lang="pt-PT" altLang="pt-PT" sz="105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8C3FAAB-0E66-A94A-B0B6-6160E0E87025}"/>
              </a:ext>
            </a:extLst>
          </p:cNvPr>
          <p:cNvSpPr txBox="1"/>
          <p:nvPr/>
        </p:nvSpPr>
        <p:spPr>
          <a:xfrm>
            <a:off x="2415062" y="4611905"/>
            <a:ext cx="3954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Cesário Miguel – A73883</a:t>
            </a:r>
          </a:p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João Gomes –  A74033		Grupo 30</a:t>
            </a:r>
          </a:p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Nadine Oliveira – A75614</a:t>
            </a:r>
          </a:p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Tiago Fraga - A74092</a:t>
            </a:r>
          </a:p>
        </p:txBody>
      </p:sp>
    </p:spTree>
    <p:extLst>
      <p:ext uri="{BB962C8B-B14F-4D97-AF65-F5344CB8AC3E}">
        <p14:creationId xmlns:p14="http://schemas.microsoft.com/office/powerpoint/2010/main" val="2224563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E6AF6-4306-4EA4-9A6B-0A19C3E4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Requisitos do Utilizador – Proprietário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1DA9BD2-D8F4-4ED4-9CCE-B941BD3D8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Efetuar Login;</a:t>
            </a:r>
          </a:p>
          <a:p>
            <a:r>
              <a:rPr lang="pt-PT" dirty="0"/>
              <a:t>Adicionar Trabalhadores;</a:t>
            </a:r>
          </a:p>
          <a:p>
            <a:r>
              <a:rPr lang="pt-PT" dirty="0"/>
              <a:t>Remover Trabalhadores;</a:t>
            </a:r>
          </a:p>
          <a:p>
            <a:r>
              <a:rPr lang="pt-PT" dirty="0"/>
              <a:t>Editar lista de Materiais;</a:t>
            </a:r>
          </a:p>
          <a:p>
            <a:r>
              <a:rPr lang="pt-PT" dirty="0"/>
              <a:t>Visualizar marcações agendadas;</a:t>
            </a:r>
          </a:p>
          <a:p>
            <a:r>
              <a:rPr lang="pt-PT" dirty="0"/>
              <a:t>Editar Preço dos Materiais.</a:t>
            </a:r>
          </a:p>
        </p:txBody>
      </p:sp>
    </p:spTree>
    <p:extLst>
      <p:ext uri="{BB962C8B-B14F-4D97-AF65-F5344CB8AC3E}">
        <p14:creationId xmlns:p14="http://schemas.microsoft.com/office/powerpoint/2010/main" val="3949369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E5F34-CE67-4EC8-AD92-30E96E89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1" y="279901"/>
            <a:ext cx="9603275" cy="1049235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 err="1"/>
              <a:t>Modelo</a:t>
            </a:r>
            <a:r>
              <a:rPr lang="en-US" sz="3600" dirty="0"/>
              <a:t> de Use Cases - </a:t>
            </a:r>
            <a:r>
              <a:rPr lang="en-US" sz="3600" dirty="0" err="1"/>
              <a:t>Proprietario</a:t>
            </a:r>
            <a:endParaRPr lang="en-US" sz="3600" dirty="0"/>
          </a:p>
        </p:txBody>
      </p:sp>
      <p:pic>
        <p:nvPicPr>
          <p:cNvPr id="55" name="Marcador de Posição de Conteúdo 6">
            <a:extLst>
              <a:ext uri="{FF2B5EF4-FFF2-40B4-BE49-F238E27FC236}">
                <a16:creationId xmlns:a16="http://schemas.microsoft.com/office/drawing/2014/main" id="{9CB9A4EB-EA4C-4D18-AF47-79C8759BF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2644" y="1447801"/>
            <a:ext cx="8043711" cy="5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9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F6A19-FD25-420B-898D-F6F2384FF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321" y="249696"/>
            <a:ext cx="9603275" cy="1049235"/>
          </a:xfrm>
        </p:spPr>
        <p:txBody>
          <a:bodyPr/>
          <a:lstStyle/>
          <a:p>
            <a:r>
              <a:rPr lang="pt-PT" dirty="0" err="1"/>
              <a:t>Esp</a:t>
            </a:r>
            <a:r>
              <a:rPr lang="pt-PT" dirty="0"/>
              <a:t>. Use case – Ver todos os serviços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75A48EC-8515-4AAF-BE54-D2BD79A83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21" y="741656"/>
            <a:ext cx="10040751" cy="295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28BDF9C-EFA3-419C-87B1-BDDD4114B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64" y="1227287"/>
            <a:ext cx="11475072" cy="341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5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D1082-6360-4702-B9C9-B78D2B88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048" y="205430"/>
            <a:ext cx="9603275" cy="1049235"/>
          </a:xfrm>
        </p:spPr>
        <p:txBody>
          <a:bodyPr/>
          <a:lstStyle/>
          <a:p>
            <a:r>
              <a:rPr lang="pt-PT" dirty="0"/>
              <a:t>Mockups Proprietário – Ver todos os serviços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11C27D3-DC15-4491-B2B8-CA2737918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047" y="1130996"/>
            <a:ext cx="9670993" cy="488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49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60FEB2-53DF-43C8-9A32-0184F8EA4C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4026" y="444088"/>
            <a:ext cx="9604375" cy="1049337"/>
          </a:xfrm>
        </p:spPr>
        <p:txBody>
          <a:bodyPr/>
          <a:lstStyle/>
          <a:p>
            <a:r>
              <a:rPr lang="pt-PT" dirty="0"/>
              <a:t>Use Case - Ver todos os serviços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3170948-62F6-43E5-8239-BB03ECD10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50001"/>
          <a:stretch/>
        </p:blipFill>
        <p:spPr>
          <a:xfrm>
            <a:off x="118718" y="1108978"/>
            <a:ext cx="7426038" cy="300181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B317135-591C-42E3-BBFB-51BCCE4F9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619" y="3376322"/>
            <a:ext cx="5645769" cy="251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16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3F43BDD-D2B2-2A40-A76D-5FD5E90A7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5062" y="3638082"/>
            <a:ext cx="8637072" cy="977621"/>
          </a:xfrm>
        </p:spPr>
        <p:txBody>
          <a:bodyPr>
            <a:normAutofit/>
          </a:bodyPr>
          <a:lstStyle/>
          <a:p>
            <a:r>
              <a:rPr lang="pt-PT" sz="3600" dirty="0"/>
              <a:t>Smart Painting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059F13D-48F4-A847-A183-5C91F1F9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0156" y="443346"/>
            <a:ext cx="5553571" cy="1157131"/>
          </a:xfrm>
        </p:spPr>
        <p:txBody>
          <a:bodyPr>
            <a:normAutofit/>
          </a:bodyPr>
          <a:lstStyle/>
          <a:p>
            <a:pPr algn="ctr"/>
            <a:r>
              <a:rPr lang="pt-PT" sz="2400" dirty="0">
                <a:solidFill>
                  <a:schemeClr val="accent4">
                    <a:lumMod val="50000"/>
                  </a:schemeClr>
                </a:solidFill>
              </a:rPr>
              <a:t>Unidade Curricular de Laboratórios de Informática </a:t>
            </a:r>
            <a:r>
              <a:rPr lang="pt-PT" sz="2400" dirty="0" err="1">
                <a:solidFill>
                  <a:schemeClr val="accent4">
                    <a:lumMod val="50000"/>
                  </a:schemeClr>
                </a:solidFill>
              </a:rPr>
              <a:t>Iv</a:t>
            </a:r>
            <a:br>
              <a:rPr lang="pt-PT" sz="1800" dirty="0"/>
            </a:br>
            <a:r>
              <a:rPr lang="pt-PT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Ano Lectivo 2017/2018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31809D8-9290-0342-B137-43D5D992F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9" y="443346"/>
            <a:ext cx="2413000" cy="12192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4DED06D-ABC4-B941-949B-BAE2CBE30515}"/>
              </a:ext>
            </a:extLst>
          </p:cNvPr>
          <p:cNvSpPr txBox="1"/>
          <p:nvPr/>
        </p:nvSpPr>
        <p:spPr>
          <a:xfrm>
            <a:off x="1006269" y="1816925"/>
            <a:ext cx="28175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PT" altLang="pt-PT" sz="105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Universidade do Minho</a:t>
            </a:r>
            <a:endParaRPr lang="pt-PT" altLang="pt-PT" sz="105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altLang="pt-PT" sz="1050" dirty="0">
                <a:solidFill>
                  <a:srgbClr val="A6A6A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Mestrado Integrado em Engenharia Informática</a:t>
            </a:r>
            <a:endParaRPr lang="pt-PT" altLang="pt-PT" sz="105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8C3FAAB-0E66-A94A-B0B6-6160E0E87025}"/>
              </a:ext>
            </a:extLst>
          </p:cNvPr>
          <p:cNvSpPr txBox="1"/>
          <p:nvPr/>
        </p:nvSpPr>
        <p:spPr>
          <a:xfrm>
            <a:off x="2415062" y="4611905"/>
            <a:ext cx="3954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Cesário Miguel – A73883</a:t>
            </a:r>
          </a:p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João Gomes –  A74033		Grupo 30</a:t>
            </a:r>
          </a:p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Nadine Oliveira – A75614</a:t>
            </a:r>
          </a:p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Tiago Fraga - A74092</a:t>
            </a:r>
          </a:p>
        </p:txBody>
      </p:sp>
    </p:spTree>
    <p:extLst>
      <p:ext uri="{BB962C8B-B14F-4D97-AF65-F5344CB8AC3E}">
        <p14:creationId xmlns:p14="http://schemas.microsoft.com/office/powerpoint/2010/main" val="216389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7E489-56BB-E14B-BF9A-785EA846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Fase </a:t>
            </a:r>
            <a:r>
              <a:rPr lang="pt-PT" dirty="0" err="1"/>
              <a:t>iii</a:t>
            </a:r>
            <a:r>
              <a:rPr lang="pt-PT" dirty="0"/>
              <a:t> - implementação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E60CD40-B835-6742-AB98-6D7FCDEDEB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15801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F8FE3-8195-6D4B-8554-5D71CF4FF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329136"/>
            <a:ext cx="9603275" cy="1049235"/>
          </a:xfrm>
        </p:spPr>
        <p:txBody>
          <a:bodyPr/>
          <a:lstStyle/>
          <a:p>
            <a:r>
              <a:rPr lang="pt-PT" dirty="0"/>
              <a:t>Contextualização, </a:t>
            </a:r>
            <a:r>
              <a:rPr lang="pt-PT" dirty="0" err="1"/>
              <a:t>mOTIVAÇÃO</a:t>
            </a:r>
            <a:r>
              <a:rPr lang="pt-PT" dirty="0"/>
              <a:t> e </a:t>
            </a:r>
            <a:r>
              <a:rPr lang="pt-PT" dirty="0" err="1"/>
              <a:t>oBJETIVOS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CDD766-8039-564A-8A5F-FE57B8D05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Oferecer métodos de contratar serviços de Pintura diferentes dos Tradicionais;</a:t>
            </a:r>
          </a:p>
          <a:p>
            <a:r>
              <a:rPr lang="pt-PT" dirty="0"/>
              <a:t>Crescimento do Mercado Imobiliário na cidade de Braga;</a:t>
            </a:r>
          </a:p>
          <a:p>
            <a:r>
              <a:rPr lang="pt-PT" dirty="0"/>
              <a:t>Desenvolvimento de uma aplicação móvel que permita contratar serviços de pintura, de acordo com as preferências do Cliente;</a:t>
            </a:r>
          </a:p>
          <a:p>
            <a:r>
              <a:rPr lang="pt-PT" dirty="0"/>
              <a:t>Reduzir tempo para preparação do trabalho;</a:t>
            </a:r>
          </a:p>
          <a:p>
            <a:r>
              <a:rPr lang="pt-PT" dirty="0"/>
              <a:t>Disponibilizar uma interface ao utilizador intuitiva e de fácil utilização, que simplifique o processo de marcação do serviço;</a:t>
            </a:r>
          </a:p>
          <a:p>
            <a:r>
              <a:rPr lang="pt-PT" dirty="0"/>
              <a:t>Capacidade de avaliação dos trabalhadores;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5104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34744-3C71-7646-A092-A278AC2B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Identidade do projecto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CA2EF7D-E62A-B445-8211-32F800A0B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u="sng" dirty="0"/>
              <a:t>Nome: </a:t>
            </a:r>
            <a:r>
              <a:rPr lang="pt-PT" dirty="0"/>
              <a:t> SMART PAINTING;</a:t>
            </a:r>
          </a:p>
          <a:p>
            <a:r>
              <a:rPr lang="pt-PT" u="sng" dirty="0"/>
              <a:t>Categoria: </a:t>
            </a:r>
            <a:r>
              <a:rPr lang="pt-PT" dirty="0"/>
              <a:t> “Serviços – Pintura”;</a:t>
            </a:r>
          </a:p>
          <a:p>
            <a:r>
              <a:rPr lang="pt-PT" u="sng" dirty="0"/>
              <a:t>Descrição: </a:t>
            </a:r>
            <a:r>
              <a:rPr lang="pt-PT" dirty="0"/>
              <a:t> A </a:t>
            </a:r>
            <a:r>
              <a:rPr lang="pt-PT" i="1" dirty="0"/>
              <a:t>Smart Painting</a:t>
            </a:r>
            <a:r>
              <a:rPr lang="pt-PT" dirty="0"/>
              <a:t> uma aplicação que o vai ajudar quando precisar de dar outra alegria e cor ao seu lar; apenas precisa de ter o seu smartphone à mão e no momento a seguir poderá ter em sua casa um pintor certificado e preparado com as suas escolhas, de forma a dar a vivacidade e a mudança que pretende.</a:t>
            </a:r>
          </a:p>
          <a:p>
            <a:r>
              <a:rPr lang="pt-PT" u="sng" dirty="0"/>
              <a:t>Características:</a:t>
            </a:r>
          </a:p>
          <a:p>
            <a:pPr lvl="1"/>
            <a:r>
              <a:rPr lang="pt-PT" dirty="0"/>
              <a:t>Serviço imediato;</a:t>
            </a:r>
          </a:p>
          <a:p>
            <a:pPr lvl="1"/>
            <a:r>
              <a:rPr lang="pt-PT" dirty="0"/>
              <a:t>Agendamento de serviços;</a:t>
            </a:r>
          </a:p>
          <a:p>
            <a:pPr lvl="1"/>
            <a:r>
              <a:rPr lang="pt-PT" dirty="0"/>
              <a:t>Avaliação dos pintores;</a:t>
            </a:r>
          </a:p>
          <a:p>
            <a:pPr lvl="1"/>
            <a:r>
              <a:rPr lang="pt-PT" dirty="0"/>
              <a:t>Comentários e fotos dos serviços;</a:t>
            </a:r>
          </a:p>
          <a:p>
            <a:pPr lvl="1"/>
            <a:r>
              <a:rPr lang="pt-PT" dirty="0"/>
              <a:t>Partilha em redes sociais;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2210B53-4A67-EA48-99D5-C24631984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887" y="3786010"/>
            <a:ext cx="2075380" cy="147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5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92941-F309-DC4F-8749-0B5176EA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Recursos Necessários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E187709D-9AC5-E246-B92C-B4FFDB84F0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9845" y="2133071"/>
            <a:ext cx="2226911" cy="537193"/>
          </a:xfrm>
        </p:spPr>
      </p:pic>
      <p:pic>
        <p:nvPicPr>
          <p:cNvPr id="15" name="Marcador de Posição de Conteúdo 14">
            <a:extLst>
              <a:ext uri="{FF2B5EF4-FFF2-40B4-BE49-F238E27FC236}">
                <a16:creationId xmlns:a16="http://schemas.microsoft.com/office/drawing/2014/main" id="{8A7C8E99-6A46-AD41-9B74-8916126B56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31344" y="2415879"/>
            <a:ext cx="835907" cy="835907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F891F52-0348-2B4D-891B-56C2082B4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012" y="2133071"/>
            <a:ext cx="2163233" cy="56561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AF62970-3396-3547-8BE6-C70D28638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537" y="2698687"/>
            <a:ext cx="2090425" cy="161532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AF1ECC7-6396-9B4A-BAC0-2C777C9829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351" y="4644914"/>
            <a:ext cx="813949" cy="81394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8F11F6C-ED45-D142-B660-E78BD6EA74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7529" y="3613838"/>
            <a:ext cx="827969" cy="81306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EDAC590-E1E0-8743-8149-7CF5E97C12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7758" y="4531128"/>
            <a:ext cx="1066546" cy="1066546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BF8CCAD2-44DC-FF4D-86FF-5FCFF2A7BE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3867" y="4171298"/>
            <a:ext cx="1456986" cy="1165589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5C036914-311A-3F4D-980A-FD5A35DC85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51513" y="1977016"/>
            <a:ext cx="1232853" cy="127477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45BAB174-2CA2-B44C-AF6A-AF2AC1E12B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37423" y="3341480"/>
            <a:ext cx="1557816" cy="77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09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06656-D310-FE49-9CEA-EBDA175A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Medidas de sucesso 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6F057CC-045E-6841-8BC0-70675D4220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</a:pPr>
            <a:r>
              <a:rPr lang="pt-PT" dirty="0"/>
              <a:t>Decorrido um ano após o lançamento atingir:</a:t>
            </a:r>
          </a:p>
          <a:p>
            <a:pPr lvl="1"/>
            <a:r>
              <a:rPr lang="pt-PT" dirty="0"/>
              <a:t>1000 serviços contratados;</a:t>
            </a:r>
          </a:p>
          <a:p>
            <a:pPr lvl="1"/>
            <a:r>
              <a:rPr lang="pt-PT" dirty="0"/>
              <a:t>Aumentar em 40% o número de Pintores;</a:t>
            </a:r>
          </a:p>
          <a:p>
            <a:pPr lvl="1"/>
            <a:r>
              <a:rPr lang="pt-PT" dirty="0"/>
              <a:t>Conseguir angariar, pelo menos, mais um parceiro de Tintas;</a:t>
            </a:r>
          </a:p>
          <a:p>
            <a:pPr lvl="1"/>
            <a:r>
              <a:rPr lang="pt-PT" dirty="0"/>
              <a:t>Atingir um lucro de 50 000 euros.</a:t>
            </a:r>
          </a:p>
          <a:p>
            <a:endParaRPr lang="pt-PT" dirty="0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89487F37-A510-534C-B934-5F0EA013DB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</a:pPr>
            <a:r>
              <a:rPr lang="pt-PT" dirty="0"/>
              <a:t>Longo Prazo :</a:t>
            </a:r>
          </a:p>
          <a:p>
            <a:pPr lvl="1"/>
            <a:r>
              <a:rPr lang="pt-PT" dirty="0"/>
              <a:t>Expandir a área de atuação, para as duas grandes cidades nacionais, Porto e Lisboa.</a:t>
            </a:r>
          </a:p>
          <a:p>
            <a:pPr lvl="0"/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9209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0A73F-9F9F-914E-BBD2-F0097ECA5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1274016"/>
            <a:ext cx="9605635" cy="1059305"/>
          </a:xfrm>
        </p:spPr>
        <p:txBody>
          <a:bodyPr/>
          <a:lstStyle/>
          <a:p>
            <a:r>
              <a:rPr lang="pt-PT" dirty="0"/>
              <a:t>Maquete do sistema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81EA243-CCE8-424E-A04A-34EFF63C3C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3137" y="2141126"/>
            <a:ext cx="5687149" cy="3194030"/>
          </a:xfrm>
        </p:spPr>
      </p:pic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A2A0C2B-D702-5445-A025-5D8E791D9E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Três Camadas Independentes:</a:t>
            </a:r>
          </a:p>
          <a:p>
            <a:pPr lvl="1"/>
            <a:r>
              <a:rPr lang="pt-PT" dirty="0"/>
              <a:t>Apresentação;</a:t>
            </a:r>
          </a:p>
          <a:p>
            <a:pPr lvl="1"/>
            <a:r>
              <a:rPr lang="pt-PT" dirty="0"/>
              <a:t>Negócio;</a:t>
            </a:r>
          </a:p>
          <a:p>
            <a:pPr lvl="1"/>
            <a:r>
              <a:rPr lang="pt-PT" dirty="0"/>
              <a:t>Dados;</a:t>
            </a:r>
          </a:p>
          <a:p>
            <a:pPr marL="4572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693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22627-2127-4F36-B66C-128FA57F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920" y="1329136"/>
            <a:ext cx="9603275" cy="1049235"/>
          </a:xfrm>
        </p:spPr>
        <p:txBody>
          <a:bodyPr/>
          <a:lstStyle/>
          <a:p>
            <a:r>
              <a:rPr lang="pt-PT" dirty="0"/>
              <a:t>Base de Dados - Modelo Lógico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0A01FB7-61EF-4D17-9335-E7BB3187F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731" y="2016124"/>
            <a:ext cx="7513983" cy="3857811"/>
          </a:xfrm>
        </p:spPr>
      </p:pic>
    </p:spTree>
    <p:extLst>
      <p:ext uri="{BB962C8B-B14F-4D97-AF65-F5344CB8AC3E}">
        <p14:creationId xmlns:p14="http://schemas.microsoft.com/office/powerpoint/2010/main" val="3914214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0927C-B051-4ABC-9FA6-651EF331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do Sistema – Requisitos Funcionais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E46B30-9536-4847-A71E-97E3970D0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Proprietário:</a:t>
            </a:r>
          </a:p>
          <a:p>
            <a:pPr lvl="1"/>
            <a:r>
              <a:rPr lang="pt-PT" dirty="0"/>
              <a:t>De modo a apagar um trabalhador é necessário que este já esteja registado no sistema, eliminando, assim, todos os dados relativos a este trabalhador do sistema;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De modo a adicionar um trabalhador é necessário que este não esteja já registado;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De modo a alterar a lista de materiais o proprietário se pretender adicionar terá de indicar a marca, o nome e uma fotografia e preço;</a:t>
            </a:r>
          </a:p>
        </p:txBody>
      </p:sp>
    </p:spTree>
    <p:extLst>
      <p:ext uri="{BB962C8B-B14F-4D97-AF65-F5344CB8AC3E}">
        <p14:creationId xmlns:p14="http://schemas.microsoft.com/office/powerpoint/2010/main" val="358060694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{4978F1AC-92DB-294B-9035-032B2BC40180}tf10001119</Template>
  <TotalTime>1843</TotalTime>
  <Words>459</Words>
  <Application>Microsoft Macintosh PowerPoint</Application>
  <PresentationFormat>Ecrã Panorâmico</PresentationFormat>
  <Paragraphs>70</Paragraphs>
  <Slides>15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Times New Roman</vt:lpstr>
      <vt:lpstr>Wingdings</vt:lpstr>
      <vt:lpstr>Galeria</vt:lpstr>
      <vt:lpstr>Unidade Curricular de Laboratórios de Informática Iv Ano Lectivo 2017/2018</vt:lpstr>
      <vt:lpstr>Fase iii - implementação</vt:lpstr>
      <vt:lpstr>Contextualização, mOTIVAÇÃO e oBJETIVOS</vt:lpstr>
      <vt:lpstr>Identidade do projecto</vt:lpstr>
      <vt:lpstr>Recursos Necessários</vt:lpstr>
      <vt:lpstr>Medidas de sucesso </vt:lpstr>
      <vt:lpstr>Maquete do sistema</vt:lpstr>
      <vt:lpstr>Base de Dados - Modelo Lógico</vt:lpstr>
      <vt:lpstr>Requisitos do Sistema – Requisitos Funcionais</vt:lpstr>
      <vt:lpstr>Requisitos do Utilizador – Proprietário </vt:lpstr>
      <vt:lpstr>Modelo de Use Cases - Proprietario</vt:lpstr>
      <vt:lpstr>Esp. Use case – Ver todos os serviços</vt:lpstr>
      <vt:lpstr>Mockups Proprietário – Ver todos os serviços</vt:lpstr>
      <vt:lpstr>Use Case - Ver todos os serviços</vt:lpstr>
      <vt:lpstr>Unidade Curricular de Laboratórios de Informática Iv Ano Lectivo 2017/2018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Unidade Curricular de Laboratórios de Informática Iv Ano Lectivo 2017/2018</dc:title>
  <dc:creator>Tiago Miguel Fraga Santos</dc:creator>
  <cp:lastModifiedBy>Tiago Miguel Fraga Santos</cp:lastModifiedBy>
  <cp:revision>59</cp:revision>
  <dcterms:created xsi:type="dcterms:W3CDTF">2018-03-04T15:52:31Z</dcterms:created>
  <dcterms:modified xsi:type="dcterms:W3CDTF">2018-06-14T16:38:54Z</dcterms:modified>
</cp:coreProperties>
</file>