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3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F6AC3CA-1E05-478B-8D11-C240B3B3CEA5}" type="datetimeFigureOut">
              <a:rPr lang="pt-PT" smtClean="0"/>
              <a:t>13/01/19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E071-45A5-4B10-99F2-C47E5E8D22E8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8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C3CA-1E05-478B-8D11-C240B3B3CEA5}" type="datetimeFigureOut">
              <a:rPr lang="pt-PT" smtClean="0"/>
              <a:t>13/01/19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E071-45A5-4B10-99F2-C47E5E8D22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698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C3CA-1E05-478B-8D11-C240B3B3CEA5}" type="datetimeFigureOut">
              <a:rPr lang="pt-PT" smtClean="0"/>
              <a:t>13/01/19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E071-45A5-4B10-99F2-C47E5E8D22E8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21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C3CA-1E05-478B-8D11-C240B3B3CEA5}" type="datetimeFigureOut">
              <a:rPr lang="pt-PT" smtClean="0"/>
              <a:t>13/01/19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E071-45A5-4B10-99F2-C47E5E8D22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446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C3CA-1E05-478B-8D11-C240B3B3CEA5}" type="datetimeFigureOut">
              <a:rPr lang="pt-PT" smtClean="0"/>
              <a:t>13/01/19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E071-45A5-4B10-99F2-C47E5E8D22E8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85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C3CA-1E05-478B-8D11-C240B3B3CEA5}" type="datetimeFigureOut">
              <a:rPr lang="pt-PT" smtClean="0"/>
              <a:t>13/01/19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E071-45A5-4B10-99F2-C47E5E8D22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602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C3CA-1E05-478B-8D11-C240B3B3CEA5}" type="datetimeFigureOut">
              <a:rPr lang="pt-PT" smtClean="0"/>
              <a:t>13/01/19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E071-45A5-4B10-99F2-C47E5E8D22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571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C3CA-1E05-478B-8D11-C240B3B3CEA5}" type="datetimeFigureOut">
              <a:rPr lang="pt-PT" smtClean="0"/>
              <a:t>13/01/19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E071-45A5-4B10-99F2-C47E5E8D22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193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C3CA-1E05-478B-8D11-C240B3B3CEA5}" type="datetimeFigureOut">
              <a:rPr lang="pt-PT" smtClean="0"/>
              <a:t>13/01/19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E071-45A5-4B10-99F2-C47E5E8D22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140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C3CA-1E05-478B-8D11-C240B3B3CEA5}" type="datetimeFigureOut">
              <a:rPr lang="pt-PT" smtClean="0"/>
              <a:t>13/01/19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E071-45A5-4B10-99F2-C47E5E8D22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5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C3CA-1E05-478B-8D11-C240B3B3CEA5}" type="datetimeFigureOut">
              <a:rPr lang="pt-PT" smtClean="0"/>
              <a:t>13/01/19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E071-45A5-4B10-99F2-C47E5E8D22E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5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F6AC3CA-1E05-478B-8D11-C240B3B3CEA5}" type="datetimeFigureOut">
              <a:rPr lang="pt-PT" smtClean="0"/>
              <a:t>13/01/19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2A5E071-45A5-4B10-99F2-C47E5E8D22E8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73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6A1B-2604-4A4D-9831-5E263AD72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878" y="2460115"/>
            <a:ext cx="8527774" cy="1568546"/>
          </a:xfrm>
        </p:spPr>
        <p:txBody>
          <a:bodyPr>
            <a:normAutofit/>
          </a:bodyPr>
          <a:lstStyle/>
          <a:p>
            <a:pPr algn="ctr"/>
            <a:r>
              <a:rPr lang="pt-PT" sz="11500" b="1" dirty="0">
                <a:solidFill>
                  <a:schemeClr val="bg1"/>
                </a:solidFill>
                <a:latin typeface="Agency FB" panose="020B0503020202020204" pitchFamily="34" charset="0"/>
              </a:rPr>
              <a:t>Q&amp;A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00DB08-D48A-4EEF-A1FF-94C599135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8" y="140730"/>
            <a:ext cx="1338112" cy="1210991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5168B6D-F607-41AB-8899-11DDB8608C9D}"/>
              </a:ext>
            </a:extLst>
          </p:cNvPr>
          <p:cNvSpPr/>
          <p:nvPr/>
        </p:nvSpPr>
        <p:spPr>
          <a:xfrm>
            <a:off x="8123583" y="5234609"/>
            <a:ext cx="887895" cy="9541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6A74E-8941-46D3-9424-299A3E973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42" y="5099437"/>
            <a:ext cx="11010446" cy="1463040"/>
          </a:xfrm>
        </p:spPr>
        <p:txBody>
          <a:bodyPr>
            <a:normAutofit/>
          </a:bodyPr>
          <a:lstStyle/>
          <a:p>
            <a:pPr algn="ctr"/>
            <a:r>
              <a:rPr lang="pt-PT" sz="2400" b="1" dirty="0">
                <a:latin typeface="Agency FB" panose="020B0503020202020204" pitchFamily="34" charset="0"/>
              </a:rPr>
              <a:t>Trabalho Prático da Unidade Curricular Gramáticas na Compreensão de Software</a:t>
            </a:r>
          </a:p>
          <a:p>
            <a:pPr algn="ctr"/>
            <a:br>
              <a:rPr lang="pt-PT" dirty="0">
                <a:latin typeface="Agency FB" panose="020B0503020202020204" pitchFamily="34" charset="0"/>
              </a:rPr>
            </a:br>
            <a:r>
              <a:rPr lang="pt-PT" dirty="0">
                <a:latin typeface="Agency FB" panose="020B0503020202020204" pitchFamily="34" charset="0"/>
              </a:rPr>
              <a:t>João Gomes a74033 | Tiago Fraga a74092</a:t>
            </a:r>
          </a:p>
        </p:txBody>
      </p:sp>
    </p:spTree>
    <p:extLst>
      <p:ext uri="{BB962C8B-B14F-4D97-AF65-F5344CB8AC3E}">
        <p14:creationId xmlns:p14="http://schemas.microsoft.com/office/powerpoint/2010/main" val="153697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6A1B-2604-4A4D-9831-5E263AD72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878" y="2460115"/>
            <a:ext cx="8527774" cy="1568546"/>
          </a:xfrm>
        </p:spPr>
        <p:txBody>
          <a:bodyPr>
            <a:normAutofit/>
          </a:bodyPr>
          <a:lstStyle/>
          <a:p>
            <a:pPr algn="ctr"/>
            <a:r>
              <a:rPr lang="pt-PT" sz="11500" b="1" dirty="0">
                <a:solidFill>
                  <a:schemeClr val="bg1"/>
                </a:solidFill>
                <a:latin typeface="Agency FB" panose="020B0503020202020204" pitchFamily="34" charset="0"/>
              </a:rPr>
              <a:t>Q&amp;A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00DB08-D48A-4EEF-A1FF-94C599135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8" y="140730"/>
            <a:ext cx="1338112" cy="1210991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5168B6D-F607-41AB-8899-11DDB8608C9D}"/>
              </a:ext>
            </a:extLst>
          </p:cNvPr>
          <p:cNvSpPr/>
          <p:nvPr/>
        </p:nvSpPr>
        <p:spPr>
          <a:xfrm>
            <a:off x="8123583" y="5234609"/>
            <a:ext cx="887895" cy="9541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6A74E-8941-46D3-9424-299A3E973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42" y="5099437"/>
            <a:ext cx="11010446" cy="1463040"/>
          </a:xfrm>
        </p:spPr>
        <p:txBody>
          <a:bodyPr>
            <a:normAutofit/>
          </a:bodyPr>
          <a:lstStyle/>
          <a:p>
            <a:pPr algn="ctr"/>
            <a:r>
              <a:rPr lang="pt-PT" sz="2400" b="1" dirty="0">
                <a:latin typeface="Agency FB" panose="020B0503020202020204" pitchFamily="34" charset="0"/>
              </a:rPr>
              <a:t>Trabalho Prático da Unidade Curricular Gramáticas na Compreensão de Software</a:t>
            </a:r>
          </a:p>
          <a:p>
            <a:pPr algn="ctr"/>
            <a:br>
              <a:rPr lang="pt-PT" dirty="0">
                <a:latin typeface="Agency FB" panose="020B0503020202020204" pitchFamily="34" charset="0"/>
              </a:rPr>
            </a:br>
            <a:r>
              <a:rPr lang="pt-PT" dirty="0">
                <a:latin typeface="Agency FB" panose="020B0503020202020204" pitchFamily="34" charset="0"/>
              </a:rPr>
              <a:t>João Gomes a74033 | Tiago Fraga a74092</a:t>
            </a:r>
          </a:p>
        </p:txBody>
      </p:sp>
    </p:spTree>
    <p:extLst>
      <p:ext uri="{BB962C8B-B14F-4D97-AF65-F5344CB8AC3E}">
        <p14:creationId xmlns:p14="http://schemas.microsoft.com/office/powerpoint/2010/main" val="306525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8697-1703-4F59-9211-1006FC70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Q&amp;A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ACD04-ABC3-4D73-9F10-E9BCD6B36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831562"/>
            <a:ext cx="9720071" cy="4023360"/>
          </a:xfrm>
        </p:spPr>
        <p:txBody>
          <a:bodyPr/>
          <a:lstStyle/>
          <a:p>
            <a:r>
              <a:rPr lang="pt-PT" dirty="0"/>
              <a:t>É um software online que tenta responder a perguntas feitas por utilizadores sobre um determinado tema.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A9A7D-B148-48D4-8A1D-DE83A50E1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12" y="2752271"/>
            <a:ext cx="2030186" cy="13534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953C7-96DA-4CDA-A2F7-AEF6958DE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697" y="5178193"/>
            <a:ext cx="2696547" cy="13534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EAF5F5-8248-47AD-8D37-D4BDC25DF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1" y="4417294"/>
            <a:ext cx="2893267" cy="21143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9CFF51-C8A3-481B-912A-7F66553C11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220" y="2590216"/>
            <a:ext cx="2095500" cy="16775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095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0E04-ED14-4722-AF08-EB34439F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Tema e Motivação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04DA-D2CE-4CC9-9DF6-4D55928E3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107" y="3551585"/>
            <a:ext cx="9720071" cy="4023360"/>
          </a:xfrm>
        </p:spPr>
        <p:txBody>
          <a:bodyPr/>
          <a:lstStyle/>
          <a:p>
            <a:pPr algn="ctr"/>
            <a:r>
              <a:rPr lang="pt-PT" dirty="0"/>
              <a:t>Acerca deste tema existem muitas perguntas que podem ter uma resposta automática, por exemplo:</a:t>
            </a:r>
          </a:p>
          <a:p>
            <a:pPr lvl="1" algn="ctr"/>
            <a:r>
              <a:rPr lang="pt-PT" dirty="0"/>
              <a:t>Qual a cilindrada do Renault Clio? </a:t>
            </a:r>
          </a:p>
          <a:p>
            <a:pPr lvl="1" algn="ctr"/>
            <a:r>
              <a:rPr lang="pt-PT" dirty="0"/>
              <a:t>Quais são os carros Dacia disponíveis? 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BEB85C5-FFD4-4A36-8120-2DE4EECA028F}"/>
              </a:ext>
            </a:extLst>
          </p:cNvPr>
          <p:cNvSpPr/>
          <p:nvPr/>
        </p:nvSpPr>
        <p:spPr>
          <a:xfrm>
            <a:off x="2122400" y="2245050"/>
            <a:ext cx="7311489" cy="4505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Q&amp;A </a:t>
            </a:r>
            <a:r>
              <a:rPr lang="pt-PT" b="1" dirty="0" err="1">
                <a:solidFill>
                  <a:schemeClr val="tx1"/>
                </a:solidFill>
              </a:rPr>
              <a:t>System</a:t>
            </a:r>
            <a:r>
              <a:rPr lang="pt-PT" b="1" dirty="0">
                <a:solidFill>
                  <a:schemeClr val="tx1"/>
                </a:solidFill>
              </a:rPr>
              <a:t> para perguntas frequentes em stands de Automóvel</a:t>
            </a: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BDD66628-AF0E-4095-8B02-BFCF433ECA09}"/>
              </a:ext>
            </a:extLst>
          </p:cNvPr>
          <p:cNvSpPr/>
          <p:nvPr/>
        </p:nvSpPr>
        <p:spPr>
          <a:xfrm>
            <a:off x="5632372" y="2855841"/>
            <a:ext cx="503583" cy="450574"/>
          </a:xfrm>
          <a:prstGeom prst="downArrow">
            <a:avLst/>
          </a:prstGeom>
          <a:solidFill>
            <a:schemeClr val="accent2">
              <a:lumMod val="90000"/>
              <a:lumOff val="10000"/>
            </a:schemeClr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CACB7ADF-D891-4476-867D-76DCFFA093E6}"/>
              </a:ext>
            </a:extLst>
          </p:cNvPr>
          <p:cNvSpPr/>
          <p:nvPr/>
        </p:nvSpPr>
        <p:spPr>
          <a:xfrm>
            <a:off x="5632371" y="5090095"/>
            <a:ext cx="503583" cy="450574"/>
          </a:xfrm>
          <a:prstGeom prst="downArrow">
            <a:avLst/>
          </a:prstGeom>
          <a:solidFill>
            <a:schemeClr val="accent2">
              <a:lumMod val="90000"/>
              <a:lumOff val="10000"/>
            </a:schemeClr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670460D-C67D-46F7-A2F5-AA22FF5D2C2A}"/>
              </a:ext>
            </a:extLst>
          </p:cNvPr>
          <p:cNvSpPr/>
          <p:nvPr/>
        </p:nvSpPr>
        <p:spPr>
          <a:xfrm>
            <a:off x="1797525" y="5822210"/>
            <a:ext cx="8173274" cy="4505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Com o nosso sistema pretendemos fornecer respostas a este género de perguntas</a:t>
            </a:r>
          </a:p>
        </p:txBody>
      </p:sp>
    </p:spTree>
    <p:extLst>
      <p:ext uri="{BB962C8B-B14F-4D97-AF65-F5344CB8AC3E}">
        <p14:creationId xmlns:p14="http://schemas.microsoft.com/office/powerpoint/2010/main" val="331350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423F-1D21-4A5C-AD2F-AE26331E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Solução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F2E7E-5E1B-4757-8684-8EB2357B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117283"/>
            <a:ext cx="8595360" cy="385948"/>
          </a:xfrm>
        </p:spPr>
        <p:txBody>
          <a:bodyPr>
            <a:normAutofit lnSpcReduction="10000"/>
          </a:bodyPr>
          <a:lstStyle/>
          <a:p>
            <a:r>
              <a:rPr lang="pt-PT" b="1" dirty="0"/>
              <a:t>Produção inicial: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A0960-830C-4C39-81D9-8ACE1A84F673}"/>
              </a:ext>
            </a:extLst>
          </p:cNvPr>
          <p:cNvSpPr txBox="1"/>
          <p:nvPr/>
        </p:nvSpPr>
        <p:spPr>
          <a:xfrm>
            <a:off x="1024128" y="3584056"/>
            <a:ext cx="488239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Sistema: BaseDeConhecimento  ‘---’ perguntas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30853-10E6-4187-AA33-B2A161223A31}"/>
              </a:ext>
            </a:extLst>
          </p:cNvPr>
          <p:cNvSpPr txBox="1"/>
          <p:nvPr/>
        </p:nvSpPr>
        <p:spPr>
          <a:xfrm>
            <a:off x="1024128" y="4329542"/>
            <a:ext cx="488239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BaseDeConhecimento: (veiculos)+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C1E46-5F32-4F27-8369-FA98ABF73464}"/>
              </a:ext>
            </a:extLst>
          </p:cNvPr>
          <p:cNvSpPr txBox="1"/>
          <p:nvPr/>
        </p:nvSpPr>
        <p:spPr>
          <a:xfrm>
            <a:off x="1024128" y="5057399"/>
            <a:ext cx="488239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Perguntas: (pergunta)+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9D263DC-A712-4431-AA14-A5F90979F6BB}"/>
              </a:ext>
            </a:extLst>
          </p:cNvPr>
          <p:cNvSpPr/>
          <p:nvPr/>
        </p:nvSpPr>
        <p:spPr>
          <a:xfrm>
            <a:off x="2223823" y="2049818"/>
            <a:ext cx="3629043" cy="55687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Gramática de Atributos em ANTLR</a:t>
            </a:r>
          </a:p>
        </p:txBody>
      </p:sp>
      <p:sp>
        <p:nvSpPr>
          <p:cNvPr id="4" name="Seta: Em Ângulo Reto Para Cima 3">
            <a:extLst>
              <a:ext uri="{FF2B5EF4-FFF2-40B4-BE49-F238E27FC236}">
                <a16:creationId xmlns:a16="http://schemas.microsoft.com/office/drawing/2014/main" id="{97871DDE-C63C-428B-B14D-2BEB5AFBAD40}"/>
              </a:ext>
            </a:extLst>
          </p:cNvPr>
          <p:cNvSpPr/>
          <p:nvPr/>
        </p:nvSpPr>
        <p:spPr>
          <a:xfrm rot="5400000">
            <a:off x="1497498" y="1892144"/>
            <a:ext cx="658840" cy="495835"/>
          </a:xfrm>
          <a:prstGeom prst="bentUpArrow">
            <a:avLst/>
          </a:prstGeom>
          <a:solidFill>
            <a:schemeClr val="accent2">
              <a:lumMod val="90000"/>
              <a:lumOff val="10000"/>
            </a:schemeClr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812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  <p:bldP spid="8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9DC5-5C36-4732-BF34-3DFB2047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Limitações Impostas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BB0BDDC-FA9C-4106-8558-F1AD4EB2FC95}"/>
              </a:ext>
            </a:extLst>
          </p:cNvPr>
          <p:cNvSpPr/>
          <p:nvPr/>
        </p:nvSpPr>
        <p:spPr>
          <a:xfrm>
            <a:off x="2826423" y="2256168"/>
            <a:ext cx="6019029" cy="4813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Base de Conhecimento Limitada a Renault e </a:t>
            </a:r>
            <a:r>
              <a:rPr lang="pt-PT" b="1" dirty="0" err="1">
                <a:solidFill>
                  <a:schemeClr val="tx1"/>
                </a:solidFill>
              </a:rPr>
              <a:t>Dacia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8C409A8-C4FF-49C5-9CF5-4BCD80B0F485}"/>
              </a:ext>
            </a:extLst>
          </p:cNvPr>
          <p:cNvSpPr/>
          <p:nvPr/>
        </p:nvSpPr>
        <p:spPr>
          <a:xfrm>
            <a:off x="2826423" y="3322985"/>
            <a:ext cx="6019029" cy="4813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Operadores permitidos nas perguntas:</a:t>
            </a:r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A7FBDCCE-6890-49D8-801B-F15F44904782}"/>
              </a:ext>
            </a:extLst>
          </p:cNvPr>
          <p:cNvSpPr/>
          <p:nvPr/>
        </p:nvSpPr>
        <p:spPr>
          <a:xfrm>
            <a:off x="5584145" y="3975668"/>
            <a:ext cx="503583" cy="450574"/>
          </a:xfrm>
          <a:prstGeom prst="downArrow">
            <a:avLst/>
          </a:prstGeom>
          <a:solidFill>
            <a:schemeClr val="accent2">
              <a:lumMod val="90000"/>
              <a:lumOff val="10000"/>
            </a:schemeClr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34C77D2-3F4D-4EC5-BC43-A4FFE23619F8}"/>
              </a:ext>
            </a:extLst>
          </p:cNvPr>
          <p:cNvGrpSpPr/>
          <p:nvPr/>
        </p:nvGrpSpPr>
        <p:grpSpPr>
          <a:xfrm>
            <a:off x="3737123" y="4773169"/>
            <a:ext cx="4197626" cy="1187528"/>
            <a:chOff x="6546574" y="4291820"/>
            <a:chExt cx="4197626" cy="1187528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A085EAD0-71DC-401E-B136-567FCAA94C59}"/>
                </a:ext>
              </a:extLst>
            </p:cNvPr>
            <p:cNvSpPr/>
            <p:nvPr/>
          </p:nvSpPr>
          <p:spPr>
            <a:xfrm>
              <a:off x="6546574" y="4291821"/>
              <a:ext cx="1192696" cy="48134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/>
                <a:t>Qual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CCA6C63D-5970-4E7E-889E-B36A8AF77B9F}"/>
                </a:ext>
              </a:extLst>
            </p:cNvPr>
            <p:cNvSpPr/>
            <p:nvPr/>
          </p:nvSpPr>
          <p:spPr>
            <a:xfrm>
              <a:off x="8093955" y="4291821"/>
              <a:ext cx="1192696" cy="48134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/>
                <a:t>Quanto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C7E720D7-060E-4D9C-919B-B196305D3353}"/>
                </a:ext>
              </a:extLst>
            </p:cNvPr>
            <p:cNvSpPr/>
            <p:nvPr/>
          </p:nvSpPr>
          <p:spPr>
            <a:xfrm>
              <a:off x="9551504" y="4291820"/>
              <a:ext cx="1192696" cy="48134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/>
                <a:t>Que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4E208B59-6D3B-4695-8CC4-25B7F9006A67}"/>
                </a:ext>
              </a:extLst>
            </p:cNvPr>
            <p:cNvSpPr/>
            <p:nvPr/>
          </p:nvSpPr>
          <p:spPr>
            <a:xfrm>
              <a:off x="7315200" y="4998001"/>
              <a:ext cx="1192696" cy="48134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/>
                <a:t>Quais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C1B0AC9D-2500-4D44-B755-F4270DA61FEE}"/>
                </a:ext>
              </a:extLst>
            </p:cNvPr>
            <p:cNvSpPr/>
            <p:nvPr/>
          </p:nvSpPr>
          <p:spPr>
            <a:xfrm>
              <a:off x="8862581" y="4998000"/>
              <a:ext cx="1192696" cy="48134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/>
                <a:t>Quantos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08F9-06DF-4178-8D20-B317C7F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Ficheiros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FE65C-6D6D-418A-9BC8-D145B84E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Exemplo de um ficheiro de input válido: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D01F3E4-E0C5-B44D-946B-7EF7149BA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8" y="3054556"/>
            <a:ext cx="10807458" cy="25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6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8895-2905-4C19-86CE-52EA9E4C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Resultado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CD72-DFA1-4618-AFA9-94F1082E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Resultado esperado no caso de um Ficheiro de Input válido: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33753B-48EE-214E-8E10-828ED3ECF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6" y="2749637"/>
            <a:ext cx="3487928" cy="362485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69C561D-EB0C-B94A-8BF0-F181BA369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784" y="2785560"/>
            <a:ext cx="7136364" cy="216439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A13A320-6B19-B24B-9585-0B7056CCB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220" y="4440382"/>
            <a:ext cx="3235454" cy="20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4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08F9-06DF-4178-8D20-B317C7F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Ficheiros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FE65C-6D6D-418A-9BC8-D145B84E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Exemplo de um ficheiro de input inválido: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5C08686-20BD-E545-92C0-114C58205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186187"/>
            <a:ext cx="10428571" cy="22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9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8895-2905-4C19-86CE-52EA9E4C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Resultado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CD72-DFA1-4618-AFA9-94F1082E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Resultado esperado no caso de um Ficheiro de Input inválido: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954DCF-D7D4-3141-8555-B4174F9BD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889" y="4297680"/>
            <a:ext cx="4398927" cy="13774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053B5E-1F30-B444-B9B9-9296E41CF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92" y="2992438"/>
            <a:ext cx="6439372" cy="9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Personalizado 11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15152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508</TotalTime>
  <Words>193</Words>
  <Application>Microsoft Macintosh PowerPoint</Application>
  <PresentationFormat>Ecrã Panorâmico</PresentationFormat>
  <Paragraphs>36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Agency FB</vt:lpstr>
      <vt:lpstr>Tw Cen MT</vt:lpstr>
      <vt:lpstr>Tw Cen MT Condensed</vt:lpstr>
      <vt:lpstr>Wingdings 3</vt:lpstr>
      <vt:lpstr>Integral</vt:lpstr>
      <vt:lpstr>Q&amp;A System</vt:lpstr>
      <vt:lpstr>Q&amp;A System</vt:lpstr>
      <vt:lpstr>Tema e Motivação</vt:lpstr>
      <vt:lpstr>Solução</vt:lpstr>
      <vt:lpstr>Limitações Impostas</vt:lpstr>
      <vt:lpstr>Ficheiros Input</vt:lpstr>
      <vt:lpstr>Resultado</vt:lpstr>
      <vt:lpstr>Ficheiros Input</vt:lpstr>
      <vt:lpstr>Resultado</vt:lpstr>
      <vt:lpstr>Q&amp;A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Q&amp;A System</dc:title>
  <dc:creator>João Pedro Carvalho Gomes</dc:creator>
  <cp:lastModifiedBy>Tiago Miguel Fraga Santos</cp:lastModifiedBy>
  <cp:revision>18</cp:revision>
  <dcterms:created xsi:type="dcterms:W3CDTF">2019-01-12T10:56:43Z</dcterms:created>
  <dcterms:modified xsi:type="dcterms:W3CDTF">2019-01-13T18:44:25Z</dcterms:modified>
</cp:coreProperties>
</file>