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FD699D-426F-5260-36B9-171E960A9F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7691E7-D33A-9729-532A-F9D577977F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074295-E92D-41D9-D1DB-2D04D8B58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65D9-3425-4437-8B2B-90FC11148775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202AF3-937C-500F-F810-D7EA6D622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08A5A4-D137-86B2-5699-89421019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A193-46F2-4061-B451-8081617BEE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226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702DD-685B-9B95-E449-BF5854FF0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F4D47A1-72AD-0502-2D95-60B866082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10831F-D16C-9754-9A56-074D82021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65D9-3425-4437-8B2B-90FC11148775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3615D2-E6D4-7C70-AB6A-E887C2AC9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DAC33C-519F-A4A8-9947-DA432D7BA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A193-46F2-4061-B451-8081617BEE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8786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7FB41F4-89EC-BE01-3BA7-1A33B9539E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871DA6D-7F63-B1E7-81B4-B14C602BD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9EFED7-0336-1D39-3598-F7DD9AF10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65D9-3425-4437-8B2B-90FC11148775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02738E-960D-6CA0-B4C7-729C81459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D5E4A2-5F8B-AEF4-F38C-F0D82F247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A193-46F2-4061-B451-8081617BEE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62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878BCE-4B35-3D07-5C8D-DF68E57FF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0DF405-C705-2A9D-449A-0A6B89B76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342A50-EC86-3A99-FCB2-947EF096E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65D9-3425-4437-8B2B-90FC11148775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301B28-798B-2D3F-9206-288BFB8C2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4124F5-BCFA-7822-48F6-3AA5E51C9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A193-46F2-4061-B451-8081617BEE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4621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4CF23C-A78F-3B06-4BCB-3B8473E78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CF6A6E9-F043-3861-8D15-1F53B99B1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182D22-2A3E-9466-3A55-CC23F6B65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65D9-3425-4437-8B2B-90FC11148775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A5DBC6-2465-0339-08D0-F32E44BB4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D9B893-2B46-1493-5515-352D3E018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A193-46F2-4061-B451-8081617BEE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2090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0A905C-1374-68B1-1BEE-F60F4E836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EE4547-DA8B-562E-BA72-6D77BEE9E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43DC92-1766-1543-F3DC-B47933C08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474316-AE9E-28BD-9AA9-AAF0C72C2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65D9-3425-4437-8B2B-90FC11148775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7035F11-2105-12CB-8567-0D940E4FA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1759AC4-4761-9821-B97B-7820973A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A193-46F2-4061-B451-8081617BEE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487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2AD05-C352-5982-0263-E3CDBD36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C402305-E349-1628-48E4-B3F69992B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0A358F-3002-3273-39C7-2C59E1941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184DA92-6534-CE61-417C-557A1A9C8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78549D0-5875-BC1E-9CE3-9C2E07C79A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1CE5D94-E80F-7424-B93F-C3CCC21A8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65D9-3425-4437-8B2B-90FC11148775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36C97B0-4C8C-97FB-40C4-55DC95047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A34ED54-9EF8-F6C4-D6A9-9466562DB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A193-46F2-4061-B451-8081617BEE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211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A8218-A51F-1225-36D4-EC2DA5E4D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B0D1406-1E76-7E19-9BA0-9B293E936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65D9-3425-4437-8B2B-90FC11148775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F9E9189-4A2E-D0BA-9154-B5DDE54F1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BDC1197-5FB3-FFD0-84D7-41A3676D3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A193-46F2-4061-B451-8081617BEE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323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A20C379-326D-7AE5-5B96-508E2EC81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65D9-3425-4437-8B2B-90FC11148775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D5421E3-4897-26F6-F7B8-4E3C4D795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EE65AF7-C9A9-01B6-4414-AA44FB140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A193-46F2-4061-B451-8081617BEE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5774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B4209-8CAF-7009-3569-95DF275CA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EA7CEE-6042-16B3-ADAF-050F9413D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D5DDE2E-D610-9ABF-CAFB-2491675CE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BA0D02-5713-8E4C-312B-86C3978DF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65D9-3425-4437-8B2B-90FC11148775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F945C0-D687-825E-F9DD-8C16BF5CC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6783F35-B7AB-5770-03B7-A6021076D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A193-46F2-4061-B451-8081617BEE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03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2418A8-8BE2-9CF3-E3D5-3F00745E5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D7928B1-726F-4DD5-C299-F992538C4D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D329987-D125-63FB-11DC-2770F8965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D79FE5-7675-8A53-DB47-63E0B9D2D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65D9-3425-4437-8B2B-90FC11148775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7111B10-F6E1-695D-4E98-1E9CD0D51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BB18AC-CDBC-7A3F-E2A0-51CA66289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A193-46F2-4061-B451-8081617BEE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0926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4CF79D6-21A4-1364-F3B8-682B24989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11332E-2C39-9D1A-8653-CA8C58CCF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7966CA-719F-18CF-89AB-FBA547FC5F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565D9-3425-4437-8B2B-90FC11148775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D9CABD-E308-6C5C-CEAF-7C26906F8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BD47E0-273E-AB10-8A3B-299FF129E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EA193-46F2-4061-B451-8081617BEE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338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7108A-7528-0AA4-C575-CFA4BDDA87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>
                <a:solidFill>
                  <a:srgbClr val="030303"/>
                </a:solidFill>
                <a:latin typeface="Arial" panose="020B0604020202020204" pitchFamily="34" charset="0"/>
                <a:ea typeface="DM Sans Semi Bold" pitchFamily="34" charset="-122"/>
                <a:cs typeface="Arial" panose="020B0604020202020204" pitchFamily="34" charset="0"/>
              </a:rPr>
              <a:t>Chatbot de </a:t>
            </a:r>
            <a:r>
              <a:rPr lang="en-US" dirty="0">
                <a:solidFill>
                  <a:srgbClr val="030303"/>
                </a:solidFill>
                <a:latin typeface="Arial" panose="020B0604020202020204" pitchFamily="34" charset="0"/>
                <a:ea typeface="DM Sans Semi Bold" pitchFamily="34" charset="-122"/>
                <a:cs typeface="Arial" panose="020B0604020202020204" pitchFamily="34" charset="0"/>
              </a:rPr>
              <a:t>s</a:t>
            </a:r>
            <a:r>
              <a:rPr lang="en-US" sz="6000" dirty="0">
                <a:solidFill>
                  <a:srgbClr val="030303"/>
                </a:solidFill>
                <a:latin typeface="Arial" panose="020B0604020202020204" pitchFamily="34" charset="0"/>
                <a:ea typeface="DM Sans Semi Bold" pitchFamily="34" charset="-122"/>
                <a:cs typeface="Arial" panose="020B0604020202020204" pitchFamily="34" charset="0"/>
              </a:rPr>
              <a:t>egurança para </a:t>
            </a:r>
            <a:r>
              <a:rPr lang="en-US" dirty="0" err="1">
                <a:solidFill>
                  <a:srgbClr val="030303"/>
                </a:solidFill>
                <a:latin typeface="Arial" panose="020B0604020202020204" pitchFamily="34" charset="0"/>
                <a:ea typeface="DM Sans Semi Bold" pitchFamily="34" charset="-122"/>
                <a:cs typeface="Arial" panose="020B0604020202020204" pitchFamily="34" charset="0"/>
              </a:rPr>
              <a:t>g</a:t>
            </a:r>
            <a:r>
              <a:rPr lang="en-US" sz="6000" dirty="0" err="1">
                <a:solidFill>
                  <a:srgbClr val="030303"/>
                </a:solidFill>
                <a:latin typeface="Arial" panose="020B0604020202020204" pitchFamily="34" charset="0"/>
                <a:ea typeface="DM Sans Semi Bold" pitchFamily="34" charset="-122"/>
                <a:cs typeface="Arial" panose="020B0604020202020204" pitchFamily="34" charset="0"/>
              </a:rPr>
              <a:t>erenciamento</a:t>
            </a:r>
            <a:r>
              <a:rPr lang="en-US" sz="6000" dirty="0">
                <a:solidFill>
                  <a:srgbClr val="030303"/>
                </a:solidFill>
                <a:latin typeface="Arial" panose="020B0604020202020204" pitchFamily="34" charset="0"/>
                <a:ea typeface="DM Sans Semi Bold" pitchFamily="34" charset="-122"/>
                <a:cs typeface="Arial" panose="020B0604020202020204" pitchFamily="34" charset="0"/>
              </a:rPr>
              <a:t> de </a:t>
            </a:r>
            <a:r>
              <a:rPr lang="en-US" dirty="0" err="1">
                <a:solidFill>
                  <a:srgbClr val="030303"/>
                </a:solidFill>
                <a:latin typeface="Arial" panose="020B0604020202020204" pitchFamily="34" charset="0"/>
                <a:ea typeface="DM Sans Semi Bold" pitchFamily="34" charset="-122"/>
                <a:cs typeface="Arial" panose="020B0604020202020204" pitchFamily="34" charset="0"/>
              </a:rPr>
              <a:t>r</a:t>
            </a:r>
            <a:r>
              <a:rPr lang="en-US" sz="6000" dirty="0" err="1">
                <a:solidFill>
                  <a:srgbClr val="030303"/>
                </a:solidFill>
                <a:latin typeface="Arial" panose="020B0604020202020204" pitchFamily="34" charset="0"/>
                <a:ea typeface="DM Sans Semi Bold" pitchFamily="34" charset="-122"/>
                <a:cs typeface="Arial" panose="020B0604020202020204" pitchFamily="34" charset="0"/>
              </a:rPr>
              <a:t>ondas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386588-187F-6917-5152-6A7109C37B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72752"/>
            <a:ext cx="9144000" cy="1385047"/>
          </a:xfrm>
        </p:spPr>
        <p:txBody>
          <a:bodyPr/>
          <a:lstStyle/>
          <a:p>
            <a:r>
              <a:rPr lang="en-US" sz="2400" dirty="0" err="1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Solução</a:t>
            </a:r>
            <a:r>
              <a:rPr lang="en-US" sz="2400" dirty="0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inteligente</a:t>
            </a:r>
            <a:r>
              <a:rPr lang="en-US" sz="2400" dirty="0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 que </a:t>
            </a:r>
            <a:r>
              <a:rPr lang="en-US" sz="2400" dirty="0" err="1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otimiza</a:t>
            </a:r>
            <a:r>
              <a:rPr lang="en-US" sz="2400" dirty="0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monitoramento</a:t>
            </a:r>
            <a:r>
              <a:rPr lang="en-US" sz="2400" dirty="0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 e </a:t>
            </a:r>
            <a:r>
              <a:rPr lang="en-US" sz="2400" dirty="0" err="1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controle</a:t>
            </a:r>
            <a:r>
              <a:rPr lang="en-US" sz="2400" dirty="0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 de </a:t>
            </a:r>
            <a:r>
              <a:rPr lang="en-US" sz="2400" dirty="0" err="1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vigilância</a:t>
            </a:r>
            <a:r>
              <a:rPr lang="en-US" sz="2400" dirty="0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0161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95C72-671E-838D-A75A-1A8EA59B7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Objetivo</a:t>
            </a:r>
            <a:r>
              <a:rPr lang="en-US" sz="440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 do Chatbot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A06DB4-3409-4B0E-8DA9-85D0699E6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latin typeface="Arial" panose="020B0604020202020204" pitchFamily="34" charset="0"/>
                <a:ea typeface="DM Sans Semi Bold" pitchFamily="34" charset="-122"/>
                <a:cs typeface="Arial" panose="020B0604020202020204" pitchFamily="34" charset="0"/>
              </a:rPr>
              <a:t>Automatizar</a:t>
            </a:r>
            <a:r>
              <a:rPr lang="en-US" sz="2800" dirty="0">
                <a:latin typeface="Arial" panose="020B0604020202020204" pitchFamily="34" charset="0"/>
                <a:ea typeface="DM Sans Semi Bold" pitchFamily="34" charset="-122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DM Sans Semi Bold" pitchFamily="34" charset="-122"/>
                <a:cs typeface="Arial" panose="020B0604020202020204" pitchFamily="34" charset="0"/>
              </a:rPr>
              <a:t>rondas</a:t>
            </a:r>
            <a:r>
              <a:rPr lang="en-US" sz="2800" dirty="0">
                <a:latin typeface="Arial" panose="020B0604020202020204" pitchFamily="34" charset="0"/>
                <a:ea typeface="DM Sans Semi Bold" pitchFamily="34" charset="-122"/>
                <a:cs typeface="Arial" panose="020B0604020202020204" pitchFamily="34" charset="0"/>
              </a:rPr>
              <a:t>: </a:t>
            </a:r>
            <a:r>
              <a:rPr lang="en-US" sz="2800" dirty="0" err="1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Gerenciamento</a:t>
            </a:r>
            <a:r>
              <a:rPr lang="en-US" sz="2800" dirty="0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eficiente</a:t>
            </a:r>
            <a:r>
              <a:rPr lang="en-US" sz="2800" dirty="0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 e </a:t>
            </a:r>
            <a:r>
              <a:rPr lang="en-US" sz="2800" dirty="0" err="1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monitoramento</a:t>
            </a:r>
            <a:r>
              <a:rPr lang="en-US" sz="2800" dirty="0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contínuo</a:t>
            </a:r>
            <a:r>
              <a:rPr lang="en-US" sz="2800" dirty="0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err="1">
                <a:latin typeface="Arial" panose="020B0604020202020204" pitchFamily="34" charset="0"/>
                <a:ea typeface="DM Sans Semi Bold" pitchFamily="34" charset="-122"/>
                <a:cs typeface="Arial" panose="020B0604020202020204" pitchFamily="34" charset="0"/>
              </a:rPr>
              <a:t>Alertas</a:t>
            </a:r>
            <a:r>
              <a:rPr lang="en-US" sz="2800" dirty="0">
                <a:latin typeface="Arial" panose="020B0604020202020204" pitchFamily="34" charset="0"/>
                <a:ea typeface="DM Sans Semi Bold" pitchFamily="34" charset="-122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DM Sans Semi Bold" pitchFamily="34" charset="-122"/>
                <a:cs typeface="Arial" panose="020B0604020202020204" pitchFamily="34" charset="0"/>
              </a:rPr>
              <a:t>em</a:t>
            </a:r>
            <a:r>
              <a:rPr lang="en-US" sz="2800" dirty="0">
                <a:latin typeface="Arial" panose="020B0604020202020204" pitchFamily="34" charset="0"/>
                <a:ea typeface="DM Sans Semi Bold" pitchFamily="34" charset="-122"/>
                <a:cs typeface="Arial" panose="020B0604020202020204" pitchFamily="34" charset="0"/>
              </a:rPr>
              <a:t> tempo real: </a:t>
            </a:r>
            <a:r>
              <a:rPr lang="en-US" sz="2800" dirty="0" err="1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Relatórios</a:t>
            </a:r>
            <a:r>
              <a:rPr lang="en-US" sz="2800" dirty="0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 e </a:t>
            </a:r>
            <a:r>
              <a:rPr lang="en-US" sz="2800" dirty="0" err="1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notificações</a:t>
            </a:r>
            <a:r>
              <a:rPr lang="en-US" sz="2800" dirty="0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imediatas</a:t>
            </a:r>
            <a:r>
              <a:rPr lang="en-US" sz="2800" dirty="0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 para </a:t>
            </a:r>
            <a:r>
              <a:rPr lang="en-US" sz="2800" dirty="0" err="1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decisões</a:t>
            </a:r>
            <a:r>
              <a:rPr lang="en-US" sz="2800" dirty="0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rápidas</a:t>
            </a:r>
            <a:r>
              <a:rPr lang="en-US" sz="2800" dirty="0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err="1">
                <a:latin typeface="Arial" panose="020B0604020202020204" pitchFamily="34" charset="0"/>
                <a:ea typeface="DM Sans Semi Bold" pitchFamily="34" charset="-122"/>
                <a:cs typeface="Arial" panose="020B0604020202020204" pitchFamily="34" charset="0"/>
              </a:rPr>
              <a:t>Integração</a:t>
            </a:r>
            <a:r>
              <a:rPr lang="en-US" sz="2800" dirty="0">
                <a:latin typeface="Arial" panose="020B0604020202020204" pitchFamily="34" charset="0"/>
                <a:ea typeface="DM Sans Semi Bold" pitchFamily="34" charset="-122"/>
                <a:cs typeface="Arial" panose="020B0604020202020204" pitchFamily="34" charset="0"/>
              </a:rPr>
              <a:t>: </a:t>
            </a:r>
            <a:r>
              <a:rPr lang="en-US" sz="2800" dirty="0" err="1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Conexão</a:t>
            </a:r>
            <a:r>
              <a:rPr lang="en-US" sz="2800" dirty="0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 entre </a:t>
            </a:r>
            <a:r>
              <a:rPr lang="en-US" sz="2800" dirty="0" err="1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sistemas</a:t>
            </a:r>
            <a:r>
              <a:rPr lang="en-US" sz="2800" dirty="0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 para </a:t>
            </a:r>
            <a:r>
              <a:rPr lang="en-US" sz="2800" dirty="0" err="1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comunicação</a:t>
            </a:r>
            <a:r>
              <a:rPr lang="en-US" sz="2800" dirty="0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ágil</a:t>
            </a:r>
            <a:r>
              <a:rPr lang="en-US" sz="2800" dirty="0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ea typeface="DM Sans Semi Bold" pitchFamily="34" charset="-122"/>
              <a:cs typeface="Arial" panose="020B0604020202020204" pitchFamily="34" charset="0"/>
            </a:endParaRPr>
          </a:p>
          <a:p>
            <a:r>
              <a:rPr lang="en-US" sz="2800" dirty="0" err="1">
                <a:latin typeface="Arial" panose="020B0604020202020204" pitchFamily="34" charset="0"/>
                <a:ea typeface="DM Sans Semi Bold" pitchFamily="34" charset="-122"/>
                <a:cs typeface="Arial" panose="020B0604020202020204" pitchFamily="34" charset="0"/>
              </a:rPr>
              <a:t>Aumentar</a:t>
            </a:r>
            <a:r>
              <a:rPr lang="en-US" sz="2800" dirty="0">
                <a:latin typeface="Arial" panose="020B0604020202020204" pitchFamily="34" charset="0"/>
                <a:ea typeface="DM Sans Semi Bold" pitchFamily="34" charset="-122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DM Sans Semi Bold" pitchFamily="34" charset="-122"/>
                <a:cs typeface="Arial" panose="020B0604020202020204" pitchFamily="34" charset="0"/>
              </a:rPr>
              <a:t>produtividade</a:t>
            </a:r>
            <a:r>
              <a:rPr lang="en-US" sz="2800" dirty="0">
                <a:latin typeface="Arial" panose="020B0604020202020204" pitchFamily="34" charset="0"/>
                <a:ea typeface="DM Sans Semi Bold" pitchFamily="34" charset="-122"/>
                <a:cs typeface="Arial" panose="020B0604020202020204" pitchFamily="34" charset="0"/>
              </a:rPr>
              <a:t>: </a:t>
            </a:r>
            <a:r>
              <a:rPr lang="en-US" sz="2800" dirty="0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Mais </a:t>
            </a:r>
            <a:r>
              <a:rPr lang="en-US" sz="2800" dirty="0" err="1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eficiência</a:t>
            </a:r>
            <a:r>
              <a:rPr lang="en-US" sz="2800" dirty="0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nas</a:t>
            </a:r>
            <a:r>
              <a:rPr lang="en-US" sz="2800" dirty="0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 equipes de </a:t>
            </a:r>
            <a:r>
              <a:rPr lang="en-US" sz="2800" dirty="0" err="1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vigilância</a:t>
            </a:r>
            <a:r>
              <a:rPr lang="en-US" sz="2800" dirty="0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5014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C39834-7F16-EAAF-EF90-65BC53385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Público </a:t>
            </a:r>
            <a:r>
              <a:rPr lang="en-US" sz="4400" dirty="0" err="1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alvo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2118E6-79A3-B1B0-5F8E-26246758F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Empresas</a:t>
            </a:r>
            <a:r>
              <a:rPr lang="en-US" sz="2800" dirty="0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 de segurança </a:t>
            </a:r>
            <a:r>
              <a:rPr lang="en-US" sz="2800" dirty="0" err="1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privada</a:t>
            </a:r>
            <a:r>
              <a:rPr lang="en-US" sz="2800" dirty="0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 e patrimonial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err="1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Departamentos</a:t>
            </a:r>
            <a:r>
              <a:rPr lang="en-US" sz="2800" dirty="0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 de segurança </a:t>
            </a:r>
            <a:r>
              <a:rPr lang="en-US" sz="2800" dirty="0" err="1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corporativa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err="1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Condomínios</a:t>
            </a:r>
            <a:r>
              <a:rPr lang="en-US" sz="2800" dirty="0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residenciais</a:t>
            </a:r>
            <a:r>
              <a:rPr lang="en-US" sz="2800" dirty="0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 e </a:t>
            </a:r>
            <a:r>
              <a:rPr lang="en-US" sz="2800" dirty="0" err="1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comerciais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err="1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Indústrias</a:t>
            </a:r>
            <a:r>
              <a:rPr lang="en-US" sz="2800" dirty="0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 com </a:t>
            </a:r>
            <a:r>
              <a:rPr lang="en-US" sz="2800" dirty="0" err="1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vigilância</a:t>
            </a:r>
            <a:r>
              <a:rPr lang="en-US" sz="2800" dirty="0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constante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err="1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Instituições</a:t>
            </a:r>
            <a:r>
              <a:rPr lang="en-US" sz="2800" dirty="0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 com </a:t>
            </a:r>
            <a:r>
              <a:rPr lang="en-US" sz="2800" dirty="0" err="1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acesso</a:t>
            </a:r>
            <a:r>
              <a:rPr lang="en-US" sz="2800" dirty="0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restrito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6052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07E1B-BA67-3866-E097-0CEDC26D1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Canais</a:t>
            </a:r>
            <a:r>
              <a:rPr lang="en-US" sz="440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 </a:t>
            </a:r>
            <a:r>
              <a:rPr lang="en-US" dirty="0" err="1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d</a:t>
            </a:r>
            <a:r>
              <a:rPr lang="en-US" sz="4400" dirty="0" err="1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isponíveis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FD3C74-1E56-A43B-CDF8-CD4785D88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latin typeface="Arial" panose="020B0604020202020204" pitchFamily="34" charset="0"/>
                <a:ea typeface="DM Sans Semi Bold" pitchFamily="34" charset="-122"/>
                <a:cs typeface="Arial" panose="020B0604020202020204" pitchFamily="34" charset="0"/>
              </a:rPr>
              <a:t>Aplicativo</a:t>
            </a:r>
            <a:r>
              <a:rPr lang="en-US" sz="2800" dirty="0">
                <a:latin typeface="Arial" panose="020B0604020202020204" pitchFamily="34" charset="0"/>
                <a:ea typeface="DM Sans Semi Bold" pitchFamily="34" charset="-122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DM Sans Semi Bold" pitchFamily="34" charset="-122"/>
                <a:cs typeface="Arial" panose="020B0604020202020204" pitchFamily="34" charset="0"/>
              </a:rPr>
              <a:t>móvel</a:t>
            </a:r>
            <a:r>
              <a:rPr lang="en-US" sz="2800" dirty="0">
                <a:latin typeface="Arial" panose="020B0604020202020204" pitchFamily="34" charset="0"/>
                <a:ea typeface="DM Sans Semi Bold" pitchFamily="34" charset="-122"/>
                <a:cs typeface="Arial" panose="020B0604020202020204" pitchFamily="34" charset="0"/>
              </a:rPr>
              <a:t>: </a:t>
            </a:r>
            <a:r>
              <a:rPr lang="en-US" sz="2800" dirty="0" err="1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Uso</a:t>
            </a:r>
            <a:r>
              <a:rPr lang="en-US" sz="2800" dirty="0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prático</a:t>
            </a:r>
            <a:r>
              <a:rPr lang="en-US" sz="2800" dirty="0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 para vigilantes </a:t>
            </a:r>
            <a:r>
              <a:rPr lang="en-US" sz="2800" dirty="0" err="1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em</a:t>
            </a:r>
            <a:r>
              <a:rPr lang="en-US" sz="2800" dirty="0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 campo.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ea typeface="DM Sans Semi Bold" pitchFamily="34" charset="-122"/>
                <a:cs typeface="Arial" panose="020B0604020202020204" pitchFamily="34" charset="0"/>
              </a:rPr>
              <a:t>WhatsApp: </a:t>
            </a:r>
            <a:r>
              <a:rPr lang="en-US" sz="2800" dirty="0" err="1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Comunicação</a:t>
            </a:r>
            <a:r>
              <a:rPr lang="en-US" sz="2800" dirty="0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rápida</a:t>
            </a:r>
            <a:r>
              <a:rPr lang="en-US" sz="2800" dirty="0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 e </a:t>
            </a:r>
            <a:r>
              <a:rPr lang="en-US" sz="2800" dirty="0" err="1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acessível</a:t>
            </a:r>
            <a:r>
              <a:rPr lang="en-US" sz="2800" dirty="0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 para </a:t>
            </a:r>
            <a:r>
              <a:rPr lang="en-US" sz="2800" dirty="0" err="1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todos</a:t>
            </a:r>
            <a:r>
              <a:rPr lang="en-US" sz="2800" dirty="0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ea typeface="DM Sans Semi Bold" pitchFamily="34" charset="-122"/>
                <a:cs typeface="Arial" panose="020B0604020202020204" pitchFamily="34" charset="0"/>
              </a:rPr>
              <a:t>Portal web: </a:t>
            </a:r>
            <a:r>
              <a:rPr lang="en-US" sz="2800" dirty="0" err="1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Gestores</a:t>
            </a:r>
            <a:r>
              <a:rPr lang="en-US" sz="2800" dirty="0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acompanham</a:t>
            </a:r>
            <a:r>
              <a:rPr lang="en-US" sz="2800" dirty="0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operações</a:t>
            </a:r>
            <a:r>
              <a:rPr lang="en-US" sz="2800" dirty="0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em</a:t>
            </a:r>
            <a:r>
              <a:rPr lang="en-US" sz="2800" dirty="0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 tempo real.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ea typeface="DM Sans Semi Bold" pitchFamily="34" charset="-122"/>
                <a:cs typeface="Arial" panose="020B0604020202020204" pitchFamily="34" charset="0"/>
              </a:rPr>
              <a:t>APIs: </a:t>
            </a:r>
            <a:r>
              <a:rPr lang="en-US" sz="2800" dirty="0" err="1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Facilitam</a:t>
            </a:r>
            <a:r>
              <a:rPr lang="en-US" sz="2800" dirty="0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integrações</a:t>
            </a:r>
            <a:r>
              <a:rPr lang="en-US" sz="2800" dirty="0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 com </a:t>
            </a:r>
            <a:r>
              <a:rPr lang="en-US" sz="2800" dirty="0" err="1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sistemas</a:t>
            </a:r>
            <a:r>
              <a:rPr lang="en-US" sz="2800" dirty="0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existentes</a:t>
            </a:r>
            <a:r>
              <a:rPr lang="en-US" sz="2800" dirty="0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ea typeface="DM Sans Semi Bold" pitchFamily="34" charset="-122"/>
                <a:cs typeface="Arial" panose="020B0604020202020204" pitchFamily="34" charset="0"/>
              </a:rPr>
              <a:t>Central de commando: </a:t>
            </a:r>
            <a:r>
              <a:rPr lang="en-US" sz="2800" dirty="0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Dashboard para </a:t>
            </a:r>
            <a:r>
              <a:rPr lang="en-US" sz="2800" dirty="0" err="1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controle</a:t>
            </a:r>
            <a:r>
              <a:rPr lang="en-US" sz="2800" dirty="0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 e </a:t>
            </a:r>
            <a:r>
              <a:rPr lang="en-US" sz="2800" dirty="0" err="1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monitoramento</a:t>
            </a:r>
            <a:r>
              <a:rPr lang="en-US" sz="2800" dirty="0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completo</a:t>
            </a:r>
            <a:r>
              <a:rPr lang="en-US" sz="2800" dirty="0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158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4178CD-0505-1538-E2F4-01E2E27C5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Principais</a:t>
            </a:r>
            <a:r>
              <a:rPr lang="en-US" sz="440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 </a:t>
            </a:r>
            <a:r>
              <a:rPr lang="en-US" dirty="0" err="1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f</a:t>
            </a:r>
            <a:r>
              <a:rPr lang="en-US" sz="4400" dirty="0" err="1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uncionalidades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3C09DD-B0E8-2476-E016-B1F949203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latin typeface="Arial" panose="020B0604020202020204" pitchFamily="34" charset="0"/>
                <a:ea typeface="DM Sans Semi Bold" pitchFamily="34" charset="-122"/>
                <a:cs typeface="Arial" panose="020B0604020202020204" pitchFamily="34" charset="0"/>
              </a:rPr>
              <a:t>Monitoramento</a:t>
            </a:r>
            <a:r>
              <a:rPr lang="en-US" sz="2800" dirty="0">
                <a:latin typeface="Arial" panose="020B0604020202020204" pitchFamily="34" charset="0"/>
                <a:ea typeface="DM Sans Semi Bold" pitchFamily="34" charset="-122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DM Sans Semi Bold" pitchFamily="34" charset="-122"/>
                <a:cs typeface="Arial" panose="020B0604020202020204" pitchFamily="34" charset="0"/>
              </a:rPr>
              <a:t>em</a:t>
            </a:r>
            <a:r>
              <a:rPr lang="en-US" sz="2800" dirty="0">
                <a:latin typeface="Arial" panose="020B0604020202020204" pitchFamily="34" charset="0"/>
                <a:ea typeface="DM Sans Semi Bold" pitchFamily="34" charset="-122"/>
                <a:cs typeface="Arial" panose="020B0604020202020204" pitchFamily="34" charset="0"/>
              </a:rPr>
              <a:t> tempo real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err="1">
                <a:latin typeface="Arial" panose="020B0604020202020204" pitchFamily="34" charset="0"/>
                <a:ea typeface="DM Sans Semi Bold" pitchFamily="34" charset="-122"/>
                <a:cs typeface="Arial" panose="020B0604020202020204" pitchFamily="34" charset="0"/>
              </a:rPr>
              <a:t>Relatórios</a:t>
            </a:r>
            <a:r>
              <a:rPr lang="en-US" sz="2800" dirty="0">
                <a:latin typeface="Arial" panose="020B0604020202020204" pitchFamily="34" charset="0"/>
                <a:ea typeface="DM Sans Semi Bold" pitchFamily="34" charset="-122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DM Sans Semi Bold" pitchFamily="34" charset="-122"/>
                <a:cs typeface="Arial" panose="020B0604020202020204" pitchFamily="34" charset="0"/>
              </a:rPr>
              <a:t>automáticos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err="1">
                <a:latin typeface="Arial" panose="020B0604020202020204" pitchFamily="34" charset="0"/>
                <a:ea typeface="DM Sans Semi Bold" pitchFamily="34" charset="-122"/>
                <a:cs typeface="Arial" panose="020B0604020202020204" pitchFamily="34" charset="0"/>
              </a:rPr>
              <a:t>Alertas</a:t>
            </a:r>
            <a:r>
              <a:rPr lang="en-US" sz="2800" dirty="0">
                <a:latin typeface="Arial" panose="020B0604020202020204" pitchFamily="34" charset="0"/>
                <a:ea typeface="DM Sans Semi Bold" pitchFamily="34" charset="-122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DM Sans Semi Bold" pitchFamily="34" charset="-122"/>
                <a:cs typeface="Arial" panose="020B0604020202020204" pitchFamily="34" charset="0"/>
              </a:rPr>
              <a:t>inteligentes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err="1">
                <a:latin typeface="Arial" panose="020B0604020202020204" pitchFamily="34" charset="0"/>
                <a:ea typeface="DM Sans Semi Bold" pitchFamily="34" charset="-122"/>
                <a:cs typeface="Arial" panose="020B0604020202020204" pitchFamily="34" charset="0"/>
              </a:rPr>
              <a:t>Detecção</a:t>
            </a:r>
            <a:r>
              <a:rPr lang="en-US" sz="2800" dirty="0">
                <a:latin typeface="Arial" panose="020B0604020202020204" pitchFamily="34" charset="0"/>
                <a:ea typeface="DM Sans Semi Bold" pitchFamily="34" charset="-122"/>
                <a:cs typeface="Arial" panose="020B0604020202020204" pitchFamily="34" charset="0"/>
              </a:rPr>
              <a:t> de </a:t>
            </a:r>
            <a:r>
              <a:rPr lang="en-US" sz="2800" dirty="0" err="1">
                <a:latin typeface="Arial" panose="020B0604020202020204" pitchFamily="34" charset="0"/>
                <a:ea typeface="DM Sans Semi Bold" pitchFamily="34" charset="-122"/>
                <a:cs typeface="Arial" panose="020B0604020202020204" pitchFamily="34" charset="0"/>
              </a:rPr>
              <a:t>anomalias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err="1">
                <a:latin typeface="Arial" panose="020B0604020202020204" pitchFamily="34" charset="0"/>
                <a:ea typeface="DM Sans Semi Bold" pitchFamily="34" charset="-122"/>
                <a:cs typeface="Arial" panose="020B0604020202020204" pitchFamily="34" charset="0"/>
              </a:rPr>
              <a:t>Análise</a:t>
            </a:r>
            <a:r>
              <a:rPr lang="en-US" sz="2800" dirty="0">
                <a:latin typeface="Arial" panose="020B0604020202020204" pitchFamily="34" charset="0"/>
                <a:ea typeface="DM Sans Semi Bold" pitchFamily="34" charset="-122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DM Sans Semi Bold" pitchFamily="34" charset="-122"/>
                <a:cs typeface="Arial" panose="020B0604020202020204" pitchFamily="34" charset="0"/>
              </a:rPr>
              <a:t>preditiva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9841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7B7F8-4F89-C042-DD28-14077D94B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Fluxo</a:t>
            </a:r>
            <a:r>
              <a:rPr lang="en-US" sz="440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 de conversa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D075D-8A32-D5FD-1FDA-6FBC9FAB7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latin typeface="Arial" panose="020B0604020202020204" pitchFamily="34" charset="0"/>
                <a:ea typeface="DM Sans Semi Bold" pitchFamily="34" charset="-122"/>
                <a:cs typeface="Arial" panose="020B0604020202020204" pitchFamily="34" charset="0"/>
              </a:rPr>
              <a:t>Autenticação</a:t>
            </a:r>
            <a:r>
              <a:rPr lang="en-US" sz="2800" dirty="0">
                <a:latin typeface="Arial" panose="020B0604020202020204" pitchFamily="34" charset="0"/>
                <a:ea typeface="DM Sans Semi Bold" pitchFamily="34" charset="-122"/>
                <a:cs typeface="Arial" panose="020B0604020202020204" pitchFamily="34" charset="0"/>
              </a:rPr>
              <a:t> do vigilante: </a:t>
            </a:r>
            <a:r>
              <a:rPr lang="en-US" sz="2800" dirty="0" err="1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Confirmação</a:t>
            </a:r>
            <a:r>
              <a:rPr lang="en-US" sz="2800" dirty="0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 de </a:t>
            </a:r>
            <a:r>
              <a:rPr lang="en-US" sz="2800" dirty="0" err="1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identidade</a:t>
            </a:r>
            <a:r>
              <a:rPr lang="en-US" sz="2800" dirty="0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segura</a:t>
            </a:r>
            <a:r>
              <a:rPr lang="en-US" sz="2800" dirty="0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err="1">
                <a:latin typeface="Arial" panose="020B0604020202020204" pitchFamily="34" charset="0"/>
                <a:ea typeface="DM Sans Semi Bold" pitchFamily="34" charset="-122"/>
                <a:cs typeface="Arial" panose="020B0604020202020204" pitchFamily="34" charset="0"/>
              </a:rPr>
              <a:t>Seleção</a:t>
            </a:r>
            <a:r>
              <a:rPr lang="en-US" sz="2800" dirty="0">
                <a:latin typeface="Arial" panose="020B0604020202020204" pitchFamily="34" charset="0"/>
                <a:ea typeface="DM Sans Semi Bold" pitchFamily="34" charset="-122"/>
                <a:cs typeface="Arial" panose="020B0604020202020204" pitchFamily="34" charset="0"/>
              </a:rPr>
              <a:t> da </a:t>
            </a:r>
            <a:r>
              <a:rPr lang="en-US" sz="2800" dirty="0" err="1">
                <a:latin typeface="Arial" panose="020B0604020202020204" pitchFamily="34" charset="0"/>
                <a:ea typeface="DM Sans Semi Bold" pitchFamily="34" charset="-122"/>
                <a:cs typeface="Arial" panose="020B0604020202020204" pitchFamily="34" charset="0"/>
              </a:rPr>
              <a:t>rota</a:t>
            </a:r>
            <a:r>
              <a:rPr lang="en-US" sz="2800" dirty="0">
                <a:latin typeface="Arial" panose="020B0604020202020204" pitchFamily="34" charset="0"/>
                <a:ea typeface="DM Sans Semi Bold" pitchFamily="34" charset="-122"/>
                <a:cs typeface="Arial" panose="020B0604020202020204" pitchFamily="34" charset="0"/>
              </a:rPr>
              <a:t>: </a:t>
            </a:r>
            <a:r>
              <a:rPr lang="en-US" sz="2800" dirty="0" err="1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Escolha</a:t>
            </a:r>
            <a:r>
              <a:rPr lang="en-US" sz="2800" dirty="0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 da </a:t>
            </a:r>
            <a:r>
              <a:rPr lang="en-US" sz="2800" dirty="0" err="1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ronda</a:t>
            </a:r>
            <a:r>
              <a:rPr lang="en-US" sz="2800" dirty="0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ou</a:t>
            </a:r>
            <a:r>
              <a:rPr lang="en-US" sz="2800" dirty="0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atendimento</a:t>
            </a:r>
            <a:r>
              <a:rPr lang="en-US" sz="2800" dirty="0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emergencial</a:t>
            </a:r>
            <a:r>
              <a:rPr lang="en-US" sz="2800" dirty="0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err="1">
                <a:latin typeface="Arial" panose="020B0604020202020204" pitchFamily="34" charset="0"/>
                <a:ea typeface="DM Sans Semi Bold" pitchFamily="34" charset="-122"/>
                <a:cs typeface="Arial" panose="020B0604020202020204" pitchFamily="34" charset="0"/>
              </a:rPr>
              <a:t>Registro</a:t>
            </a:r>
            <a:r>
              <a:rPr lang="en-US" sz="2800" dirty="0">
                <a:latin typeface="Arial" panose="020B0604020202020204" pitchFamily="34" charset="0"/>
                <a:ea typeface="DM Sans Semi Bold" pitchFamily="34" charset="-122"/>
                <a:cs typeface="Arial" panose="020B0604020202020204" pitchFamily="34" charset="0"/>
              </a:rPr>
              <a:t> de </a:t>
            </a:r>
            <a:r>
              <a:rPr lang="en-US" sz="2800" dirty="0" err="1">
                <a:latin typeface="Arial" panose="020B0604020202020204" pitchFamily="34" charset="0"/>
                <a:ea typeface="DM Sans Semi Bold" pitchFamily="34" charset="-122"/>
                <a:cs typeface="Arial" panose="020B0604020202020204" pitchFamily="34" charset="0"/>
              </a:rPr>
              <a:t>pontos</a:t>
            </a:r>
            <a:r>
              <a:rPr lang="en-US" sz="2800" dirty="0">
                <a:latin typeface="Arial" panose="020B0604020202020204" pitchFamily="34" charset="0"/>
                <a:ea typeface="DM Sans Semi Bold" pitchFamily="34" charset="-122"/>
                <a:cs typeface="Arial" panose="020B0604020202020204" pitchFamily="34" charset="0"/>
              </a:rPr>
              <a:t>: </a:t>
            </a:r>
            <a:r>
              <a:rPr lang="en-US" sz="2800" dirty="0" err="1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Confirmação</a:t>
            </a:r>
            <a:r>
              <a:rPr lang="en-US" sz="2800" dirty="0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 visual dos </a:t>
            </a:r>
            <a:r>
              <a:rPr lang="en-US" sz="2800" dirty="0" err="1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locais</a:t>
            </a:r>
            <a:r>
              <a:rPr lang="en-US" sz="2800" dirty="0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visitados</a:t>
            </a:r>
            <a:r>
              <a:rPr lang="en-US" sz="2800" dirty="0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err="1">
                <a:latin typeface="Arial" panose="020B0604020202020204" pitchFamily="34" charset="0"/>
                <a:ea typeface="DM Sans Semi Bold" pitchFamily="34" charset="-122"/>
                <a:cs typeface="Arial" panose="020B0604020202020204" pitchFamily="34" charset="0"/>
              </a:rPr>
              <a:t>Reporte</a:t>
            </a:r>
            <a:r>
              <a:rPr lang="en-US" sz="2800" dirty="0">
                <a:latin typeface="Arial" panose="020B0604020202020204" pitchFamily="34" charset="0"/>
                <a:ea typeface="DM Sans Semi Bold" pitchFamily="34" charset="-122"/>
                <a:cs typeface="Arial" panose="020B0604020202020204" pitchFamily="34" charset="0"/>
              </a:rPr>
              <a:t> de </a:t>
            </a:r>
            <a:r>
              <a:rPr lang="en-US" sz="2800" dirty="0" err="1">
                <a:latin typeface="Arial" panose="020B0604020202020204" pitchFamily="34" charset="0"/>
                <a:ea typeface="DM Sans Semi Bold" pitchFamily="34" charset="-122"/>
                <a:cs typeface="Arial" panose="020B0604020202020204" pitchFamily="34" charset="0"/>
              </a:rPr>
              <a:t>incidentes</a:t>
            </a:r>
            <a:r>
              <a:rPr lang="en-US" sz="2800" dirty="0">
                <a:latin typeface="Arial" panose="020B0604020202020204" pitchFamily="34" charset="0"/>
                <a:ea typeface="DM Sans Semi Bold" pitchFamily="34" charset="-122"/>
                <a:cs typeface="Arial" panose="020B0604020202020204" pitchFamily="34" charset="0"/>
              </a:rPr>
              <a:t>: </a:t>
            </a:r>
            <a:r>
              <a:rPr lang="en-US" sz="2800" dirty="0" err="1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Classificação</a:t>
            </a:r>
            <a:r>
              <a:rPr lang="en-US" sz="2800" dirty="0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conforme</a:t>
            </a:r>
            <a:r>
              <a:rPr lang="en-US" sz="2800" dirty="0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gravidade</a:t>
            </a:r>
            <a:r>
              <a:rPr lang="en-US" sz="2800" dirty="0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err="1">
                <a:latin typeface="Arial" panose="020B0604020202020204" pitchFamily="34" charset="0"/>
                <a:ea typeface="DM Sans Semi Bold" pitchFamily="34" charset="-122"/>
                <a:cs typeface="Arial" panose="020B0604020202020204" pitchFamily="34" charset="0"/>
              </a:rPr>
              <a:t>Encaminhamento</a:t>
            </a:r>
            <a:r>
              <a:rPr lang="en-US" sz="2800" dirty="0">
                <a:latin typeface="Arial" panose="020B0604020202020204" pitchFamily="34" charset="0"/>
                <a:ea typeface="DM Sans Semi Bold" pitchFamily="34" charset="-122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DM Sans Semi Bold" pitchFamily="34" charset="-122"/>
                <a:cs typeface="Arial" panose="020B0604020202020204" pitchFamily="34" charset="0"/>
              </a:rPr>
              <a:t>automático</a:t>
            </a:r>
            <a:r>
              <a:rPr lang="en-US" sz="2800" dirty="0">
                <a:latin typeface="Arial" panose="020B0604020202020204" pitchFamily="34" charset="0"/>
                <a:ea typeface="DM Sans Semi Bold" pitchFamily="34" charset="-122"/>
                <a:cs typeface="Arial" panose="020B0604020202020204" pitchFamily="34" charset="0"/>
              </a:rPr>
              <a:t>: </a:t>
            </a:r>
            <a:r>
              <a:rPr lang="en-US" sz="2800" dirty="0" err="1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Avisos</a:t>
            </a:r>
            <a:r>
              <a:rPr lang="en-US" sz="2800" dirty="0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 para </a:t>
            </a:r>
            <a:r>
              <a:rPr lang="en-US" sz="2800" dirty="0" err="1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supervisores</a:t>
            </a:r>
            <a:r>
              <a:rPr lang="en-US" sz="2800" dirty="0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quando</a:t>
            </a:r>
            <a:r>
              <a:rPr lang="en-US" sz="2800" dirty="0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necessário</a:t>
            </a:r>
            <a:r>
              <a:rPr lang="en-US" sz="2800" dirty="0">
                <a:latin typeface="Arial" panose="020B0604020202020204" pitchFamily="34" charset="0"/>
                <a:ea typeface="Inter Medium" pitchFamily="34" charset="-122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08032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DM Sans Semi Bold</vt:lpstr>
      <vt:lpstr>Tema do Office</vt:lpstr>
      <vt:lpstr>Chatbot de segurança para gerenciamento de rondas</vt:lpstr>
      <vt:lpstr>Objetivo do Chatbot</vt:lpstr>
      <vt:lpstr>Público alvo</vt:lpstr>
      <vt:lpstr>Canais disponíveis</vt:lpstr>
      <vt:lpstr>Principais funcionalidades</vt:lpstr>
      <vt:lpstr>Fluxo de conversa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 de segurança para gerenciamento de rondas</dc:title>
  <dc:creator>Thais Graziano De Oliveira</dc:creator>
  <cp:lastModifiedBy>Laboratório de Informática</cp:lastModifiedBy>
  <cp:revision>4</cp:revision>
  <dcterms:created xsi:type="dcterms:W3CDTF">2025-05-28T20:14:35Z</dcterms:created>
  <dcterms:modified xsi:type="dcterms:W3CDTF">2025-05-28T22:56:12Z</dcterms:modified>
</cp:coreProperties>
</file>