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740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740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7696ED1-83F3-4011-AD96-C717085809C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1DCEB6D-B529-4FBB-A9C7-4DC1D31F164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1320" cy="149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5AB8556-B30C-4B47-830E-30A09844183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200" cy="6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200" cy="39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0640" cy="6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0640" cy="39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8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E0FC4DB-F98D-44CB-BFB2-564DE05D976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A2BB7A0-DE11-4879-A0A7-EA5A3146367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84C84ED-E52D-4801-8A65-1F9C3E7C27D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080" cy="116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0560" cy="585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080" cy="469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5D4B7B5-EA0E-4053-BFE5-71DA2558C81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5320" cy="56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6.º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5320" cy="80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CEEAFE4-45FD-4C79-BAEF-F34E005A308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6AFB834-31CA-41C0-899D-5A10F124C9A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62E11C6-1AB4-4E7E-8B74-49DDF0E7862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6320" cy="585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8840" cy="585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711E666-1C36-48F9-ACC7-98B13C1B685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Spring Data Redis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Simplifying Redis Integration in Spring Applications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Caching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0" y="1800000"/>
            <a:ext cx="9151200" cy="43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Spring Boot makes using Redis for caching incredibly simple.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745920" y="2340000"/>
            <a:ext cx="7534080" cy="3729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Pub/Sub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0" y="1422720"/>
            <a:ext cx="9143640" cy="2177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Pub/Sub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47400" y="1240920"/>
            <a:ext cx="8506440" cy="4400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Streams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8800" y="1595160"/>
            <a:ext cx="9143640" cy="3692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Streams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8800" y="2353320"/>
            <a:ext cx="9143640" cy="2175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980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Pros and cons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0" y="1620000"/>
            <a:ext cx="3420000" cy="45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lvl="3" marL="864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Productivity Boost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Consistent Data Access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High-Level Abstractions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Driver Management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Automatic Serialization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3960000" y="1620000"/>
            <a:ext cx="3060000" cy="45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lvl="3" marL="864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Abstraction Overhead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Limited Querying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Learning Curve for Advanced Features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What is Spring Data Redis?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Part of the Spring Data Family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Simplifies Redis Integration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;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Key features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RedisTemplate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for low-level, flexible access   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High-level abstractions like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Repositories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for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object mapping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Robust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Pub/Sub messaging support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 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Seamless integration with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Spring's caching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abstraction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Supports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redis streams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Template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360000" y="1620000"/>
            <a:ext cx="8205480" cy="45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Handles connection management and serialization for you.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You get specific "operations" objects from the template:    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`opsForValue()`</a:t>
            </a: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-&gt; String operations  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`opsForHash()`</a:t>
            </a: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-&gt; Hash operations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`opsForList()`</a:t>
            </a: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-&gt; List operations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`opsForSet()`</a:t>
            </a: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-&gt; Set operations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`opsForZSet()` </a:t>
            </a: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-&gt; Sorted Set operations 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Template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28800" y="1569600"/>
            <a:ext cx="9143640" cy="3743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Repositories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-7200" y="1620000"/>
            <a:ext cx="9187200" cy="39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Spring Data Redis allows you to use the familiar Repository pattern you may know from JPA.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It maps your Java objects directly to Redis Hashes.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Repositories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285480" y="1620000"/>
            <a:ext cx="8534520" cy="486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Spring Data Rest with Redis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0" y="1800000"/>
            <a:ext cx="9151200" cy="4601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You can expose your Redis repositories over a REST API using Spring Data REST. 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It's excellent for simple, key-value based CRUD operations.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br>
              <a:rPr sz="2200"/>
            </a:b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  Limitations: 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is not a query-focused database like SQL or MongoDB.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Spring Data REST cannot automatically generate complex query methods for Redis repositories (e.g., `findByNameContaining`)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Complex queries on nested data in Redis would often require fetching entire objects and then filtering them in memory 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Pub/Sub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0" y="1260000"/>
            <a:ext cx="9143640" cy="5000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LibreOffice/25.2.5.2$Windows_X86_64 LibreOffice_project/03d19516eb2e1dd5d4ccd751a0d6f35f35e08022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pt-BR</dc:language>
  <cp:lastModifiedBy/>
  <dcterms:modified xsi:type="dcterms:W3CDTF">2025-09-04T16:13:34Z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