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4600" cy="56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3.º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4.º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5.º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6.º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7.º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4600" cy="80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B3B8215-95B0-4A34-8214-E150AF49392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6DA6219-4FE2-4A99-A5EC-28C14622DB0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6360" cy="116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09840" cy="585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6360" cy="468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7C9DC98-76DE-41E9-9831-2C6169B7503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0600" cy="146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8987122-1DFA-44C0-A6AA-AAE395268D1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7800" cy="39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2.º nível de tópicos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3.º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D187914-0945-4E55-B37B-22231D13BEF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5600" cy="584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8120" cy="584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2D6B646-41A0-4DD3-8785-1E85EF5570B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3D7849A-3FB4-4E3A-BCD5-451BFD99E5E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0600" cy="136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0600" cy="149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B5919E0-132A-42DB-B517-4DD5079DE81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668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668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6CFEBAA-6F50-4178-82DF-760E055AE66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8480" cy="63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8480" cy="394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39920" cy="63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39920" cy="394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C87B032-01EA-4BFE-B9CE-461F33D5748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A8FEB1D-45CA-4931-8C46-651377FECC7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0600" cy="146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Spring Data Redis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399000" cy="175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Simplifying Redis Integration in Spring Applications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960"/>
            <a:ext cx="822780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Pub/Sub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0" y="1260000"/>
            <a:ext cx="9142920" cy="5000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960"/>
            <a:ext cx="822780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Caching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0" y="1800000"/>
            <a:ext cx="9150480" cy="43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Spring Boot makes using Redis for caching incredibly simple.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745920" y="2340000"/>
            <a:ext cx="7533360" cy="3728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960"/>
            <a:ext cx="822780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Pub/Sub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0" y="1422720"/>
            <a:ext cx="9142920" cy="2176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960"/>
            <a:ext cx="822780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Pub/Sub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47400" y="1240920"/>
            <a:ext cx="8505720" cy="4399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960"/>
            <a:ext cx="822780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Streams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8800" y="1595160"/>
            <a:ext cx="9142920" cy="3691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960"/>
            <a:ext cx="822780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Streams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8800" y="2353320"/>
            <a:ext cx="9142920" cy="2174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97360"/>
            <a:ext cx="822780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Pros and cons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0" y="1620000"/>
            <a:ext cx="3419280" cy="25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lvl="3" marL="864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Productivity Boost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Consistent Data Access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Driver Management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Automatic Serialization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3960000" y="1620000"/>
            <a:ext cx="3059280" cy="174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lvl="3" marL="864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Abstraction Overhead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Learning Curve for Advanced Features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What is Spring Data Redis?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Part of the Spring Data Family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Simplifies Redis Integration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Uses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Lettuce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as the default driver, also supports Jedis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Supports cluster and sentinel for scalability and high availability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Key features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RedisTemplate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for low-level, flexible access   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High-level abstractions like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Repositories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for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object mapping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Robust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Pub/Sub messaging support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 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Seamless integration with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Spring's caching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abstraction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Supports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redis streams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960"/>
            <a:ext cx="822780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Template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360000" y="1620000"/>
            <a:ext cx="8204760" cy="198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Handles connection management and serialization for you.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Serializers and connection factories can both be customized.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ReactiveRedisTemplate and ReactiveRedisOperations for reactive applications.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960"/>
            <a:ext cx="822780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Template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360000" y="1620000"/>
            <a:ext cx="8204760" cy="42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862280" y="3374280"/>
            <a:ext cx="5200560" cy="2962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60" y="1412280"/>
            <a:ext cx="9143640" cy="1209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960"/>
            <a:ext cx="822780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Template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28800" y="1569600"/>
            <a:ext cx="9142920" cy="3742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960"/>
            <a:ext cx="822780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Repositories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-7200" y="1620000"/>
            <a:ext cx="9186480" cy="198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Spring Data Redis allows you to use the familiar Repository pattern you may know from JPA.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It maps your Java objects directly to Redis Hashes.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552680" y="4065120"/>
            <a:ext cx="6096240" cy="2676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960"/>
            <a:ext cx="822780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Repositories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285480" y="1620000"/>
            <a:ext cx="8533800" cy="4859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b4c7dc"/>
            </a:gs>
            <a:gs pos="100000">
              <a:srgbClr val="dee6ef"/>
            </a:gs>
          </a:gsLst>
          <a:lin ang="534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960"/>
            <a:ext cx="822780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Spring Data Rest with Redis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0" y="1800000"/>
            <a:ext cx="9150480" cy="460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You can expose your Redis repositories over a REST API using Spring Data REST. 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It's excellent for simple, key-value based CRUD operations.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200"/>
            </a:b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  Limitations: 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is not a query-focused database like SQL or MongoDB.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Spring Data REST cannot automatically generate complex query methods for Redis repositories (e.g., `findByNameContaining`)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Complex queries on nested data in Redis would often require fetching entire objects and then filtering them in memory 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Application>LibreOffice/25.2.5.2$Windows_X86_64 LibreOffice_project/03d19516eb2e1dd5d4ccd751a0d6f35f35e08022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pt-BR</dc:language>
  <cp:lastModifiedBy/>
  <dcterms:modified xsi:type="dcterms:W3CDTF">2025-09-07T19:19:04Z</dcterms:modified>
  <cp:revision>21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