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9880" cy="13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9880" cy="149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3940BD9-AE24-44B8-8360-893E8FB15C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4880" cy="58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7400" cy="58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CC4ED04-2E00-4008-93D2-15B698BB0B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F3025B-BA2E-46F4-8A03-5B3C138CF2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596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596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4A5EF2F-9A07-428D-AC1C-F25C326F0E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7760" cy="63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7760" cy="394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200" cy="63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200" cy="394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7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8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05A3A9D-B0D2-46E6-81B1-F0FB8A078F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F154DC-A919-4323-8790-F58C750B6C6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7371B5A-238B-4FDF-8D96-6B619F427C9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564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12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5640" cy="468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FEC52F6-1E3F-4BB3-A51F-593B69FD4D1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3880" cy="5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3880" cy="80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AAF300-E627-49AD-88BB-091B6A213E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B8016E-740B-423A-B770-30B5A52E25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E0333D-D7A9-457B-9CA0-55ED6B33DC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 Data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Simplifying Redis Integration in Spring Applications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https://github.com/JoaoGuilhermedeSa/spring-data-redis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Spring Data Redis?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Part of the Spring Data Family.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Handles </a:t>
            </a: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connection management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serialization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you.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Serializers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connection factories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can both be customized.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Lettuce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as the default driver, also supports Jedis.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30040" y="19116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features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RedisTemplate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low-level, flexible access. 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High-level abstractions like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Repositories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 mapping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Pub/Sub messaging support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 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Integration with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Spring's caching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abstraction.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 streams.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Other features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Can be used with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spring-session-data-redis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Also 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transactions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pipelining.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cluster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sentinel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scalability and high availability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8960" y="387360"/>
            <a:ext cx="82270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0" name=""/>
          <p:cNvSpPr/>
          <p:nvPr/>
        </p:nvSpPr>
        <p:spPr>
          <a:xfrm>
            <a:off x="360000" y="1620000"/>
            <a:ext cx="8204040" cy="23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abstractions for redis operations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ReactiveRedisTemplate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and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ReactiveRedisOperations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for reactive applications.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70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2" name=""/>
          <p:cNvSpPr/>
          <p:nvPr/>
        </p:nvSpPr>
        <p:spPr>
          <a:xfrm>
            <a:off x="360000" y="1620000"/>
            <a:ext cx="82040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62280" y="3374280"/>
            <a:ext cx="5199840" cy="296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" y="1412280"/>
            <a:ext cx="9142920" cy="120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70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Spring Data Rest with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6" name=""/>
          <p:cNvSpPr/>
          <p:nvPr/>
        </p:nvSpPr>
        <p:spPr>
          <a:xfrm>
            <a:off x="0" y="1800000"/>
            <a:ext cx="9149760" cy="29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expose your Redis repositories over a REST API using Spring Data REST.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Limitations: 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is not a query-focused database like SQL or MongoDB.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cannot automatically generate complex query methods for Redis repositories (e.g., `findByNameContaining`)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70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@Reference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8" name=""/>
          <p:cNvSpPr/>
          <p:nvPr/>
        </p:nvSpPr>
        <p:spPr>
          <a:xfrm>
            <a:off x="0" y="1800000"/>
            <a:ext cx="91497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</a:t>
            </a: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relationships between objects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3000" y="2909160"/>
            <a:ext cx="4255200" cy="2496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817520" y="2914200"/>
            <a:ext cx="3471840" cy="264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96640"/>
            <a:ext cx="82270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Pros and cons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2" name=""/>
          <p:cNvSpPr/>
          <p:nvPr/>
        </p:nvSpPr>
        <p:spPr>
          <a:xfrm>
            <a:off x="0" y="1620000"/>
            <a:ext cx="3418560" cy="20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Productivity Boost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Driver Management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Automatic Serialization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960000" y="1620000"/>
            <a:ext cx="305856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Abstraction Overhead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2025-09-08T09:04:00Z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