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2B342F4-ED8E-449D-A191-1477BE22DD7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632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632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14A9A3B-15C7-4E9C-B8AA-C4066BA10C0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8120" cy="63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8120" cy="394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39560" cy="63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39560" cy="394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8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FBCC65E-0C8D-42B1-AFD1-01843474258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9051FBE-A32E-408E-8BEB-9DBF7CC0ADD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6000" cy="115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0948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6000" cy="468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BA7713F-7D41-4925-BA34-0E676BFC107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4240" cy="56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4240" cy="80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8BAFEC5-1189-4F6B-A4AF-41188220640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D7C4C5F-F571-466A-8952-77CC8445948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E349E61-4DC6-43B2-B9A0-D4F540B6432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5240" cy="584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7760" cy="584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FD34B3B-ED90-4C59-A61A-B89D084ED75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9273964-F2D4-47ED-ABD1-F64C7D21293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0240" cy="136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0240" cy="149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3DEED83-3FF8-49AA-9915-C529D12BCCD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Spring Data Redis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8640" cy="175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Simplifying Redis Integration in Spring Applications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https://github.com/JoaoGuilhermedeSa/spring-data-redis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What is Spring Data Redis?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Part of the Spring Data Family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Simplifies Redis Integration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Uses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Lettuce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as the default driver, also supports Jedis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Supports cluster and sentinel for scalability and high availability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Key features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RedisTemplate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for low-level, flexible access   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High-level abstractions like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Repositories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for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object mapping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Robust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Pub/Sub messaging support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 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Seamless integration with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Spring's caching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abstraction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Supports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redis streams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Template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360000" y="1620000"/>
            <a:ext cx="8204400" cy="40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Handles </a:t>
            </a: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connection management</a:t>
            </a: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and </a:t>
            </a: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serialization</a:t>
            </a: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for you.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Serializers</a:t>
            </a: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and </a:t>
            </a: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connection factories</a:t>
            </a: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can both be customized.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ReactiveRedisTemplate</a:t>
            </a: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and </a:t>
            </a: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ReactiveRedisOperations</a:t>
            </a: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for reactive applications.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Template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360000" y="1620000"/>
            <a:ext cx="820440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862280" y="3374280"/>
            <a:ext cx="5200200" cy="2961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" y="1412280"/>
            <a:ext cx="9143280" cy="1209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Repositories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-7200" y="1620000"/>
            <a:ext cx="9186120" cy="198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Spring Data Redis allows you to use the familiar Repository pattern you may know from JPA.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It maps your Java objects directly to Redis Hashes.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Spring Data Rest with Redis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0" y="1800000"/>
            <a:ext cx="9150120" cy="460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You can expose your Redis repositories over a REST API using Spring Data REST. 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It's excellent for simple, key-value based CRUD operations.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200"/>
            </a:b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  Limitations: 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is not a query-focused database like SQL or MongoDB.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Spring Data REST cannot automatically generate complex query methods for Redis repositories (e.g., `findByNameContaining`)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Complex queries on nested data in Redis would often require fetching entire objects and then filtering them in memory 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97000"/>
            <a:ext cx="82274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Pros and cons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0" y="1620000"/>
            <a:ext cx="3418920" cy="201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Productivity Boost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Driver Management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Automatic Serialization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3960000" y="1620000"/>
            <a:ext cx="3058920" cy="91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3" marL="864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Abstraction Overhead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LibreOffice/25.2.5.2$Windows_X86_64 LibreOffice_project/03d19516eb2e1dd5d4ccd751a0d6f35f35e08022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pt-BR</dc:language>
  <cp:lastModifiedBy/>
  <dcterms:modified xsi:type="dcterms:W3CDTF">2025-09-07T23:14:29Z</dcterms:modified>
  <cp:revision>24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