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397700" cy="21597938"/>
  <p:notesSz cx="6715125" cy="9239250"/>
  <p:defaultTextStyle>
    <a:defPPr>
      <a:defRPr lang="en-US"/>
    </a:defPPr>
    <a:lvl1pPr algn="ctr" rtl="0" fontAlgn="base">
      <a:spcBef>
        <a:spcPct val="0"/>
      </a:spcBef>
      <a:spcAft>
        <a:spcPct val="0"/>
      </a:spcAft>
      <a:defRPr sz="6000" kern="1200">
        <a:solidFill>
          <a:schemeClr val="tx1"/>
        </a:solidFill>
        <a:latin typeface="Arial" charset="0"/>
        <a:ea typeface="+mn-ea"/>
        <a:cs typeface="+mn-cs"/>
      </a:defRPr>
    </a:lvl1pPr>
    <a:lvl2pPr marL="449931" algn="ctr" rtl="0" fontAlgn="base">
      <a:spcBef>
        <a:spcPct val="0"/>
      </a:spcBef>
      <a:spcAft>
        <a:spcPct val="0"/>
      </a:spcAft>
      <a:defRPr sz="6000" kern="1200">
        <a:solidFill>
          <a:schemeClr val="tx1"/>
        </a:solidFill>
        <a:latin typeface="Arial" charset="0"/>
        <a:ea typeface="+mn-ea"/>
        <a:cs typeface="+mn-cs"/>
      </a:defRPr>
    </a:lvl2pPr>
    <a:lvl3pPr marL="899861" algn="ctr" rtl="0" fontAlgn="base">
      <a:spcBef>
        <a:spcPct val="0"/>
      </a:spcBef>
      <a:spcAft>
        <a:spcPct val="0"/>
      </a:spcAft>
      <a:defRPr sz="6000" kern="1200">
        <a:solidFill>
          <a:schemeClr val="tx1"/>
        </a:solidFill>
        <a:latin typeface="Arial" charset="0"/>
        <a:ea typeface="+mn-ea"/>
        <a:cs typeface="+mn-cs"/>
      </a:defRPr>
    </a:lvl3pPr>
    <a:lvl4pPr marL="1349792" algn="ctr" rtl="0" fontAlgn="base">
      <a:spcBef>
        <a:spcPct val="0"/>
      </a:spcBef>
      <a:spcAft>
        <a:spcPct val="0"/>
      </a:spcAft>
      <a:defRPr sz="6000" kern="1200">
        <a:solidFill>
          <a:schemeClr val="tx1"/>
        </a:solidFill>
        <a:latin typeface="Arial" charset="0"/>
        <a:ea typeface="+mn-ea"/>
        <a:cs typeface="+mn-cs"/>
      </a:defRPr>
    </a:lvl4pPr>
    <a:lvl5pPr marL="1799722" algn="ctr" rtl="0" fontAlgn="base">
      <a:spcBef>
        <a:spcPct val="0"/>
      </a:spcBef>
      <a:spcAft>
        <a:spcPct val="0"/>
      </a:spcAft>
      <a:defRPr sz="6000" kern="1200">
        <a:solidFill>
          <a:schemeClr val="tx1"/>
        </a:solidFill>
        <a:latin typeface="Arial" charset="0"/>
        <a:ea typeface="+mn-ea"/>
        <a:cs typeface="+mn-cs"/>
      </a:defRPr>
    </a:lvl5pPr>
    <a:lvl6pPr marL="2249653" algn="l" defTabSz="899861" rtl="0" eaLnBrk="1" latinLnBrk="0" hangingPunct="1">
      <a:defRPr sz="6000" kern="1200">
        <a:solidFill>
          <a:schemeClr val="tx1"/>
        </a:solidFill>
        <a:latin typeface="Arial" charset="0"/>
        <a:ea typeface="+mn-ea"/>
        <a:cs typeface="+mn-cs"/>
      </a:defRPr>
    </a:lvl6pPr>
    <a:lvl7pPr marL="2699583" algn="l" defTabSz="899861" rtl="0" eaLnBrk="1" latinLnBrk="0" hangingPunct="1">
      <a:defRPr sz="6000" kern="1200">
        <a:solidFill>
          <a:schemeClr val="tx1"/>
        </a:solidFill>
        <a:latin typeface="Arial" charset="0"/>
        <a:ea typeface="+mn-ea"/>
        <a:cs typeface="+mn-cs"/>
      </a:defRPr>
    </a:lvl7pPr>
    <a:lvl8pPr marL="3149514" algn="l" defTabSz="899861" rtl="0" eaLnBrk="1" latinLnBrk="0" hangingPunct="1">
      <a:defRPr sz="6000" kern="1200">
        <a:solidFill>
          <a:schemeClr val="tx1"/>
        </a:solidFill>
        <a:latin typeface="Arial" charset="0"/>
        <a:ea typeface="+mn-ea"/>
        <a:cs typeface="+mn-cs"/>
      </a:defRPr>
    </a:lvl8pPr>
    <a:lvl9pPr marL="3599444" algn="l" defTabSz="899861" rtl="0" eaLnBrk="1" latinLnBrk="0" hangingPunct="1">
      <a:defRPr sz="6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C0C0C0"/>
    <a:srgbClr val="0046D2"/>
    <a:srgbClr val="FF0000"/>
    <a:srgbClr val="698ED9"/>
    <a:srgbClr val="A7C4FF"/>
    <a:srgbClr val="00306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28" d="100"/>
          <a:sy n="28" d="100"/>
        </p:scale>
        <p:origin x="-1402" y="-101"/>
      </p:cViewPr>
      <p:guideLst>
        <p:guide orient="horz" pos="3173"/>
        <p:guide orient="horz" pos="13251"/>
        <p:guide orient="horz" pos="1409"/>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49931" algn="l" rtl="0" fontAlgn="base">
      <a:spcBef>
        <a:spcPct val="30000"/>
      </a:spcBef>
      <a:spcAft>
        <a:spcPct val="0"/>
      </a:spcAft>
      <a:defRPr sz="1200" kern="1200">
        <a:solidFill>
          <a:schemeClr val="tx1"/>
        </a:solidFill>
        <a:latin typeface="Arial" charset="0"/>
        <a:ea typeface="+mn-ea"/>
        <a:cs typeface="+mn-cs"/>
      </a:defRPr>
    </a:lvl2pPr>
    <a:lvl3pPr marL="899861" algn="l" rtl="0" fontAlgn="base">
      <a:spcBef>
        <a:spcPct val="30000"/>
      </a:spcBef>
      <a:spcAft>
        <a:spcPct val="0"/>
      </a:spcAft>
      <a:defRPr sz="1200" kern="1200">
        <a:solidFill>
          <a:schemeClr val="tx1"/>
        </a:solidFill>
        <a:latin typeface="Arial" charset="0"/>
        <a:ea typeface="+mn-ea"/>
        <a:cs typeface="+mn-cs"/>
      </a:defRPr>
    </a:lvl3pPr>
    <a:lvl4pPr marL="1349792" algn="l" rtl="0" fontAlgn="base">
      <a:spcBef>
        <a:spcPct val="30000"/>
      </a:spcBef>
      <a:spcAft>
        <a:spcPct val="0"/>
      </a:spcAft>
      <a:defRPr sz="1200" kern="1200">
        <a:solidFill>
          <a:schemeClr val="tx1"/>
        </a:solidFill>
        <a:latin typeface="Arial" charset="0"/>
        <a:ea typeface="+mn-ea"/>
        <a:cs typeface="+mn-cs"/>
      </a:defRPr>
    </a:lvl4pPr>
    <a:lvl5pPr marL="1799722" algn="l" rtl="0" fontAlgn="base">
      <a:spcBef>
        <a:spcPct val="30000"/>
      </a:spcBef>
      <a:spcAft>
        <a:spcPct val="0"/>
      </a:spcAft>
      <a:defRPr sz="1200" kern="1200">
        <a:solidFill>
          <a:schemeClr val="tx1"/>
        </a:solidFill>
        <a:latin typeface="Arial" charset="0"/>
        <a:ea typeface="+mn-ea"/>
        <a:cs typeface="+mn-cs"/>
      </a:defRPr>
    </a:lvl5pPr>
    <a:lvl6pPr marL="2249653" algn="l" defTabSz="899861" rtl="0" eaLnBrk="1" latinLnBrk="0" hangingPunct="1">
      <a:defRPr sz="1200" kern="1200">
        <a:solidFill>
          <a:schemeClr val="tx1"/>
        </a:solidFill>
        <a:latin typeface="+mn-lt"/>
        <a:ea typeface="+mn-ea"/>
        <a:cs typeface="+mn-cs"/>
      </a:defRPr>
    </a:lvl6pPr>
    <a:lvl7pPr marL="2699583" algn="l" defTabSz="899861" rtl="0" eaLnBrk="1" latinLnBrk="0" hangingPunct="1">
      <a:defRPr sz="1200" kern="1200">
        <a:solidFill>
          <a:schemeClr val="tx1"/>
        </a:solidFill>
        <a:latin typeface="+mn-lt"/>
        <a:ea typeface="+mn-ea"/>
        <a:cs typeface="+mn-cs"/>
      </a:defRPr>
    </a:lvl7pPr>
    <a:lvl8pPr marL="3149514" algn="l" defTabSz="899861" rtl="0" eaLnBrk="1" latinLnBrk="0" hangingPunct="1">
      <a:defRPr sz="1200" kern="1200">
        <a:solidFill>
          <a:schemeClr val="tx1"/>
        </a:solidFill>
        <a:latin typeface="+mn-lt"/>
        <a:ea typeface="+mn-ea"/>
        <a:cs typeface="+mn-cs"/>
      </a:defRPr>
    </a:lvl8pPr>
    <a:lvl9pPr marL="3599444" algn="l" defTabSz="8998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19747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p:cNvSpPr txBox="1"/>
          <p:nvPr userDrawn="1"/>
        </p:nvSpPr>
        <p:spPr>
          <a:xfrm>
            <a:off x="188880" y="21474827"/>
            <a:ext cx="461985" cy="123111"/>
          </a:xfrm>
          <a:prstGeom prst="rect">
            <a:avLst/>
          </a:prstGeom>
          <a:noFill/>
        </p:spPr>
        <p:txBody>
          <a:bodyPr wrap="none" rtlCol="0">
            <a:spAutoFit/>
          </a:bodyPr>
          <a:lstStyle/>
          <a:p>
            <a:r>
              <a:rPr lang="en-US" sz="200" dirty="0" smtClean="0">
                <a:solidFill>
                  <a:srgbClr val="003399"/>
                </a:solidFill>
              </a:rPr>
              <a:t>www.postersession.com</a:t>
            </a:r>
            <a:endParaRPr lang="en-US" sz="200" dirty="0">
              <a:solidFill>
                <a:srgbClr val="003399"/>
              </a:solidFill>
            </a:endParaRPr>
          </a:p>
        </p:txBody>
      </p:sp>
      <p:pic>
        <p:nvPicPr>
          <p:cNvPr id="4" name="Picture 3">
            <a:hlinkClick r:id="rId3"/>
            <a:extLst>
              <a:ext uri="{FF2B5EF4-FFF2-40B4-BE49-F238E27FC236}">
                <a16:creationId xmlns:a16="http://schemas.microsoft.com/office/drawing/2014/main" xmlns="" id="{2EFBCF86-539E-4BCB-AB94-72C7DDDA851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599555" y="21268178"/>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xmlns="" id="{3A754826-7025-46E1-8965-7905DABF4A1B}"/>
              </a:ext>
            </a:extLst>
          </p:cNvPr>
          <p:cNvSpPr txBox="1"/>
          <p:nvPr userDrawn="1"/>
        </p:nvSpPr>
        <p:spPr>
          <a:xfrm>
            <a:off x="29832055" y="21191342"/>
            <a:ext cx="1975669" cy="292388"/>
          </a:xfrm>
          <a:prstGeom prst="rect">
            <a:avLst/>
          </a:prstGeom>
          <a:noFill/>
        </p:spPr>
        <p:txBody>
          <a:bodyPr wrap="none" rtlCol="0">
            <a:spAutoFit/>
          </a:bodyPr>
          <a:lstStyle>
            <a:defPPr>
              <a:defRPr lang="en-US"/>
            </a:defPPr>
            <a:lvl1pPr algn="ctr" rtl="0" fontAlgn="base">
              <a:spcBef>
                <a:spcPct val="0"/>
              </a:spcBef>
              <a:spcAft>
                <a:spcPct val="0"/>
              </a:spcAft>
              <a:defRPr sz="5700" kern="1200">
                <a:solidFill>
                  <a:schemeClr val="tx1"/>
                </a:solidFill>
                <a:latin typeface="Arial" charset="0"/>
                <a:ea typeface="+mn-ea"/>
                <a:cs typeface="+mn-cs"/>
              </a:defRPr>
            </a:lvl1pPr>
            <a:lvl2pPr marL="457200" algn="ctr" rtl="0" fontAlgn="base">
              <a:spcBef>
                <a:spcPct val="0"/>
              </a:spcBef>
              <a:spcAft>
                <a:spcPct val="0"/>
              </a:spcAft>
              <a:defRPr sz="5700" kern="1200">
                <a:solidFill>
                  <a:schemeClr val="tx1"/>
                </a:solidFill>
                <a:latin typeface="Arial" charset="0"/>
                <a:ea typeface="+mn-ea"/>
                <a:cs typeface="+mn-cs"/>
              </a:defRPr>
            </a:lvl2pPr>
            <a:lvl3pPr marL="914400" algn="ctr" rtl="0" fontAlgn="base">
              <a:spcBef>
                <a:spcPct val="0"/>
              </a:spcBef>
              <a:spcAft>
                <a:spcPct val="0"/>
              </a:spcAft>
              <a:defRPr sz="5700" kern="1200">
                <a:solidFill>
                  <a:schemeClr val="tx1"/>
                </a:solidFill>
                <a:latin typeface="Arial" charset="0"/>
                <a:ea typeface="+mn-ea"/>
                <a:cs typeface="+mn-cs"/>
              </a:defRPr>
            </a:lvl3pPr>
            <a:lvl4pPr marL="1371600" algn="ctr" rtl="0" fontAlgn="base">
              <a:spcBef>
                <a:spcPct val="0"/>
              </a:spcBef>
              <a:spcAft>
                <a:spcPct val="0"/>
              </a:spcAft>
              <a:defRPr sz="5700" kern="1200">
                <a:solidFill>
                  <a:schemeClr val="tx1"/>
                </a:solidFill>
                <a:latin typeface="Arial" charset="0"/>
                <a:ea typeface="+mn-ea"/>
                <a:cs typeface="+mn-cs"/>
              </a:defRPr>
            </a:lvl4pPr>
            <a:lvl5pPr marL="1828800" algn="ctr" rtl="0" fontAlgn="base">
              <a:spcBef>
                <a:spcPct val="0"/>
              </a:spcBef>
              <a:spcAft>
                <a:spcPct val="0"/>
              </a:spcAft>
              <a:defRPr sz="5700" kern="1200">
                <a:solidFill>
                  <a:schemeClr val="tx1"/>
                </a:solidFill>
                <a:latin typeface="Arial" charset="0"/>
                <a:ea typeface="+mn-ea"/>
                <a:cs typeface="+mn-cs"/>
              </a:defRPr>
            </a:lvl5pPr>
            <a:lvl6pPr marL="2286000" algn="l" defTabSz="914400" rtl="0" eaLnBrk="1" latinLnBrk="0" hangingPunct="1">
              <a:defRPr sz="5700" kern="1200">
                <a:solidFill>
                  <a:schemeClr val="tx1"/>
                </a:solidFill>
                <a:latin typeface="Arial" charset="0"/>
                <a:ea typeface="+mn-ea"/>
                <a:cs typeface="+mn-cs"/>
              </a:defRPr>
            </a:lvl6pPr>
            <a:lvl7pPr marL="2743200" algn="l" defTabSz="914400" rtl="0" eaLnBrk="1" latinLnBrk="0" hangingPunct="1">
              <a:defRPr sz="5700" kern="1200">
                <a:solidFill>
                  <a:schemeClr val="tx1"/>
                </a:solidFill>
                <a:latin typeface="Arial" charset="0"/>
                <a:ea typeface="+mn-ea"/>
                <a:cs typeface="+mn-cs"/>
              </a:defRPr>
            </a:lvl7pPr>
            <a:lvl8pPr marL="3200400" algn="l" defTabSz="914400" rtl="0" eaLnBrk="1" latinLnBrk="0" hangingPunct="1">
              <a:defRPr sz="5700" kern="1200">
                <a:solidFill>
                  <a:schemeClr val="tx1"/>
                </a:solidFill>
                <a:latin typeface="Arial" charset="0"/>
                <a:ea typeface="+mn-ea"/>
                <a:cs typeface="+mn-cs"/>
              </a:defRPr>
            </a:lvl8pPr>
            <a:lvl9pPr marL="3657600" algn="l" defTabSz="914400" rtl="0" eaLnBrk="1" latinLnBrk="0" hangingPunct="1">
              <a:defRPr sz="5700" kern="1200">
                <a:solidFill>
                  <a:schemeClr val="tx1"/>
                </a:solidFill>
                <a:latin typeface="Arial" charset="0"/>
                <a:ea typeface="+mn-ea"/>
                <a:cs typeface="+mn-cs"/>
              </a:defRPr>
            </a:lvl9pPr>
          </a:lstStyle>
          <a:p>
            <a:r>
              <a:rPr lang="en-US" sz="13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085462" rtl="0" fontAlgn="base">
        <a:spcBef>
          <a:spcPct val="0"/>
        </a:spcBef>
        <a:spcAft>
          <a:spcPct val="0"/>
        </a:spcAft>
        <a:defRPr sz="14900">
          <a:solidFill>
            <a:schemeClr val="tx2"/>
          </a:solidFill>
          <a:latin typeface="+mj-lt"/>
          <a:ea typeface="+mj-ea"/>
          <a:cs typeface="+mj-cs"/>
        </a:defRPr>
      </a:lvl1pPr>
      <a:lvl2pPr algn="ctr" defTabSz="3085462" rtl="0" fontAlgn="base">
        <a:spcBef>
          <a:spcPct val="0"/>
        </a:spcBef>
        <a:spcAft>
          <a:spcPct val="0"/>
        </a:spcAft>
        <a:defRPr sz="14900">
          <a:solidFill>
            <a:schemeClr val="tx2"/>
          </a:solidFill>
          <a:latin typeface="Arial" charset="0"/>
        </a:defRPr>
      </a:lvl2pPr>
      <a:lvl3pPr algn="ctr" defTabSz="3085462" rtl="0" fontAlgn="base">
        <a:spcBef>
          <a:spcPct val="0"/>
        </a:spcBef>
        <a:spcAft>
          <a:spcPct val="0"/>
        </a:spcAft>
        <a:defRPr sz="14900">
          <a:solidFill>
            <a:schemeClr val="tx2"/>
          </a:solidFill>
          <a:latin typeface="Arial" charset="0"/>
        </a:defRPr>
      </a:lvl3pPr>
      <a:lvl4pPr algn="ctr" defTabSz="3085462" rtl="0" fontAlgn="base">
        <a:spcBef>
          <a:spcPct val="0"/>
        </a:spcBef>
        <a:spcAft>
          <a:spcPct val="0"/>
        </a:spcAft>
        <a:defRPr sz="14900">
          <a:solidFill>
            <a:schemeClr val="tx2"/>
          </a:solidFill>
          <a:latin typeface="Arial" charset="0"/>
        </a:defRPr>
      </a:lvl4pPr>
      <a:lvl5pPr algn="ctr" defTabSz="3085462" rtl="0" fontAlgn="base">
        <a:spcBef>
          <a:spcPct val="0"/>
        </a:spcBef>
        <a:spcAft>
          <a:spcPct val="0"/>
        </a:spcAft>
        <a:defRPr sz="14900">
          <a:solidFill>
            <a:schemeClr val="tx2"/>
          </a:solidFill>
          <a:latin typeface="Arial" charset="0"/>
        </a:defRPr>
      </a:lvl5pPr>
      <a:lvl6pPr marL="449931" algn="ctr" defTabSz="3085462" rtl="0" fontAlgn="base">
        <a:spcBef>
          <a:spcPct val="0"/>
        </a:spcBef>
        <a:spcAft>
          <a:spcPct val="0"/>
        </a:spcAft>
        <a:defRPr sz="14900">
          <a:solidFill>
            <a:schemeClr val="tx2"/>
          </a:solidFill>
          <a:latin typeface="Arial" charset="0"/>
        </a:defRPr>
      </a:lvl6pPr>
      <a:lvl7pPr marL="899861" algn="ctr" defTabSz="3085462" rtl="0" fontAlgn="base">
        <a:spcBef>
          <a:spcPct val="0"/>
        </a:spcBef>
        <a:spcAft>
          <a:spcPct val="0"/>
        </a:spcAft>
        <a:defRPr sz="14900">
          <a:solidFill>
            <a:schemeClr val="tx2"/>
          </a:solidFill>
          <a:latin typeface="Arial" charset="0"/>
        </a:defRPr>
      </a:lvl7pPr>
      <a:lvl8pPr marL="1349792" algn="ctr" defTabSz="3085462" rtl="0" fontAlgn="base">
        <a:spcBef>
          <a:spcPct val="0"/>
        </a:spcBef>
        <a:spcAft>
          <a:spcPct val="0"/>
        </a:spcAft>
        <a:defRPr sz="14900">
          <a:solidFill>
            <a:schemeClr val="tx2"/>
          </a:solidFill>
          <a:latin typeface="Arial" charset="0"/>
        </a:defRPr>
      </a:lvl8pPr>
      <a:lvl9pPr marL="1799722" algn="ctr" defTabSz="3085462" rtl="0" fontAlgn="base">
        <a:spcBef>
          <a:spcPct val="0"/>
        </a:spcBef>
        <a:spcAft>
          <a:spcPct val="0"/>
        </a:spcAft>
        <a:defRPr sz="14900">
          <a:solidFill>
            <a:schemeClr val="tx2"/>
          </a:solidFill>
          <a:latin typeface="Arial" charset="0"/>
        </a:defRPr>
      </a:lvl9pPr>
    </p:titleStyle>
    <p:bodyStyle>
      <a:lvl1pPr marL="1157634" indent="-1157634" algn="l" defTabSz="3085462" rtl="0" fontAlgn="base">
        <a:spcBef>
          <a:spcPct val="20000"/>
        </a:spcBef>
        <a:spcAft>
          <a:spcPct val="0"/>
        </a:spcAft>
        <a:buChar char="•"/>
        <a:defRPr sz="10800">
          <a:solidFill>
            <a:schemeClr val="tx1"/>
          </a:solidFill>
          <a:latin typeface="+mn-lt"/>
          <a:ea typeface="+mn-ea"/>
          <a:cs typeface="+mn-cs"/>
        </a:defRPr>
      </a:lvl1pPr>
      <a:lvl2pPr marL="2505863" indent="-963914" algn="l" defTabSz="3085462" rtl="0" fontAlgn="base">
        <a:spcBef>
          <a:spcPct val="20000"/>
        </a:spcBef>
        <a:spcAft>
          <a:spcPct val="0"/>
        </a:spcAft>
        <a:buChar char="–"/>
        <a:defRPr sz="9400">
          <a:solidFill>
            <a:schemeClr val="tx1"/>
          </a:solidFill>
          <a:latin typeface="+mn-lt"/>
        </a:defRPr>
      </a:lvl2pPr>
      <a:lvl3pPr marL="3855655" indent="-770194" algn="l" defTabSz="3085462" rtl="0" fontAlgn="base">
        <a:spcBef>
          <a:spcPct val="20000"/>
        </a:spcBef>
        <a:spcAft>
          <a:spcPct val="0"/>
        </a:spcAft>
        <a:buChar char="•"/>
        <a:defRPr sz="8100">
          <a:solidFill>
            <a:schemeClr val="tx1"/>
          </a:solidFill>
          <a:latin typeface="+mn-lt"/>
        </a:defRPr>
      </a:lvl3pPr>
      <a:lvl4pPr marL="5397604" indent="-770194" algn="l" defTabSz="3085462" rtl="0" fontAlgn="base">
        <a:spcBef>
          <a:spcPct val="20000"/>
        </a:spcBef>
        <a:spcAft>
          <a:spcPct val="0"/>
        </a:spcAft>
        <a:buChar char="–"/>
        <a:defRPr sz="6800">
          <a:solidFill>
            <a:schemeClr val="tx1"/>
          </a:solidFill>
          <a:latin typeface="+mn-lt"/>
        </a:defRPr>
      </a:lvl4pPr>
      <a:lvl5pPr marL="6941116" indent="-770194" algn="l" defTabSz="3085462" rtl="0" fontAlgn="base">
        <a:spcBef>
          <a:spcPct val="20000"/>
        </a:spcBef>
        <a:spcAft>
          <a:spcPct val="0"/>
        </a:spcAft>
        <a:buChar char="»"/>
        <a:defRPr sz="6800">
          <a:solidFill>
            <a:schemeClr val="tx1"/>
          </a:solidFill>
          <a:latin typeface="+mn-lt"/>
        </a:defRPr>
      </a:lvl5pPr>
      <a:lvl6pPr marL="7391047" indent="-770194" algn="l" defTabSz="3085462" rtl="0" fontAlgn="base">
        <a:spcBef>
          <a:spcPct val="20000"/>
        </a:spcBef>
        <a:spcAft>
          <a:spcPct val="0"/>
        </a:spcAft>
        <a:buChar char="»"/>
        <a:defRPr sz="6800">
          <a:solidFill>
            <a:schemeClr val="tx1"/>
          </a:solidFill>
          <a:latin typeface="+mn-lt"/>
        </a:defRPr>
      </a:lvl6pPr>
      <a:lvl7pPr marL="7840977" indent="-770194" algn="l" defTabSz="3085462" rtl="0" fontAlgn="base">
        <a:spcBef>
          <a:spcPct val="20000"/>
        </a:spcBef>
        <a:spcAft>
          <a:spcPct val="0"/>
        </a:spcAft>
        <a:buChar char="»"/>
        <a:defRPr sz="6800">
          <a:solidFill>
            <a:schemeClr val="tx1"/>
          </a:solidFill>
          <a:latin typeface="+mn-lt"/>
        </a:defRPr>
      </a:lvl7pPr>
      <a:lvl8pPr marL="8290908" indent="-770194" algn="l" defTabSz="3085462" rtl="0" fontAlgn="base">
        <a:spcBef>
          <a:spcPct val="20000"/>
        </a:spcBef>
        <a:spcAft>
          <a:spcPct val="0"/>
        </a:spcAft>
        <a:buChar char="»"/>
        <a:defRPr sz="6800">
          <a:solidFill>
            <a:schemeClr val="tx1"/>
          </a:solidFill>
          <a:latin typeface="+mn-lt"/>
        </a:defRPr>
      </a:lvl8pPr>
      <a:lvl9pPr marL="8740838" indent="-770194" algn="l" defTabSz="3085462" rtl="0" fontAlgn="base">
        <a:spcBef>
          <a:spcPct val="20000"/>
        </a:spcBef>
        <a:spcAft>
          <a:spcPct val="0"/>
        </a:spcAft>
        <a:buChar char="»"/>
        <a:defRPr sz="6800">
          <a:solidFill>
            <a:schemeClr val="tx1"/>
          </a:solidFill>
          <a:latin typeface="+mn-lt"/>
        </a:defRPr>
      </a:lvl9pPr>
    </p:bodyStyle>
    <p:otherStyle>
      <a:defPPr>
        <a:defRPr lang="en-US"/>
      </a:defPPr>
      <a:lvl1pPr marL="0" algn="l" defTabSz="899861" rtl="0" eaLnBrk="1" latinLnBrk="0" hangingPunct="1">
        <a:defRPr sz="1800" kern="1200">
          <a:solidFill>
            <a:schemeClr val="tx1"/>
          </a:solidFill>
          <a:latin typeface="+mn-lt"/>
          <a:ea typeface="+mn-ea"/>
          <a:cs typeface="+mn-cs"/>
        </a:defRPr>
      </a:lvl1pPr>
      <a:lvl2pPr marL="449931" algn="l" defTabSz="899861" rtl="0" eaLnBrk="1" latinLnBrk="0" hangingPunct="1">
        <a:defRPr sz="1800" kern="1200">
          <a:solidFill>
            <a:schemeClr val="tx1"/>
          </a:solidFill>
          <a:latin typeface="+mn-lt"/>
          <a:ea typeface="+mn-ea"/>
          <a:cs typeface="+mn-cs"/>
        </a:defRPr>
      </a:lvl2pPr>
      <a:lvl3pPr marL="899861" algn="l" defTabSz="899861" rtl="0" eaLnBrk="1" latinLnBrk="0" hangingPunct="1">
        <a:defRPr sz="1800" kern="1200">
          <a:solidFill>
            <a:schemeClr val="tx1"/>
          </a:solidFill>
          <a:latin typeface="+mn-lt"/>
          <a:ea typeface="+mn-ea"/>
          <a:cs typeface="+mn-cs"/>
        </a:defRPr>
      </a:lvl3pPr>
      <a:lvl4pPr marL="1349792" algn="l" defTabSz="899861" rtl="0" eaLnBrk="1" latinLnBrk="0" hangingPunct="1">
        <a:defRPr sz="1800" kern="1200">
          <a:solidFill>
            <a:schemeClr val="tx1"/>
          </a:solidFill>
          <a:latin typeface="+mn-lt"/>
          <a:ea typeface="+mn-ea"/>
          <a:cs typeface="+mn-cs"/>
        </a:defRPr>
      </a:lvl4pPr>
      <a:lvl5pPr marL="1799722" algn="l" defTabSz="899861" rtl="0" eaLnBrk="1" latinLnBrk="0" hangingPunct="1">
        <a:defRPr sz="1800" kern="1200">
          <a:solidFill>
            <a:schemeClr val="tx1"/>
          </a:solidFill>
          <a:latin typeface="+mn-lt"/>
          <a:ea typeface="+mn-ea"/>
          <a:cs typeface="+mn-cs"/>
        </a:defRPr>
      </a:lvl5pPr>
      <a:lvl6pPr marL="2249653" algn="l" defTabSz="899861" rtl="0" eaLnBrk="1" latinLnBrk="0" hangingPunct="1">
        <a:defRPr sz="1800" kern="1200">
          <a:solidFill>
            <a:schemeClr val="tx1"/>
          </a:solidFill>
          <a:latin typeface="+mn-lt"/>
          <a:ea typeface="+mn-ea"/>
          <a:cs typeface="+mn-cs"/>
        </a:defRPr>
      </a:lvl6pPr>
      <a:lvl7pPr marL="2699583" algn="l" defTabSz="899861" rtl="0" eaLnBrk="1" latinLnBrk="0" hangingPunct="1">
        <a:defRPr sz="1800" kern="1200">
          <a:solidFill>
            <a:schemeClr val="tx1"/>
          </a:solidFill>
          <a:latin typeface="+mn-lt"/>
          <a:ea typeface="+mn-ea"/>
          <a:cs typeface="+mn-cs"/>
        </a:defRPr>
      </a:lvl7pPr>
      <a:lvl8pPr marL="3149514" algn="l" defTabSz="899861" rtl="0" eaLnBrk="1" latinLnBrk="0" hangingPunct="1">
        <a:defRPr sz="1800" kern="1200">
          <a:solidFill>
            <a:schemeClr val="tx1"/>
          </a:solidFill>
          <a:latin typeface="+mn-lt"/>
          <a:ea typeface="+mn-ea"/>
          <a:cs typeface="+mn-cs"/>
        </a:defRPr>
      </a:lvl8pPr>
      <a:lvl9pPr marL="3599444" algn="l" defTabSz="89986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242029" y="3999618"/>
            <a:ext cx="7649457" cy="1704837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6" tIns="44993" rIns="89986" bIns="44993" anchor="ctr"/>
          <a:lstStyle/>
          <a:p>
            <a:endParaRPr lang="en-US"/>
          </a:p>
        </p:txBody>
      </p:sp>
      <p:sp>
        <p:nvSpPr>
          <p:cNvPr id="2077" name="AutoShape 29"/>
          <p:cNvSpPr>
            <a:spLocks noChangeArrowheads="1"/>
          </p:cNvSpPr>
          <p:nvPr/>
        </p:nvSpPr>
        <p:spPr bwMode="auto">
          <a:xfrm>
            <a:off x="8380655" y="3999618"/>
            <a:ext cx="7649457" cy="1704837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6" tIns="44993" rIns="89986" bIns="44993" anchor="ctr"/>
          <a:lstStyle/>
          <a:p>
            <a:endParaRPr lang="en-US"/>
          </a:p>
        </p:txBody>
      </p:sp>
      <p:sp>
        <p:nvSpPr>
          <p:cNvPr id="2079" name="AutoShape 31"/>
          <p:cNvSpPr>
            <a:spLocks noChangeArrowheads="1"/>
          </p:cNvSpPr>
          <p:nvPr/>
        </p:nvSpPr>
        <p:spPr bwMode="auto">
          <a:xfrm>
            <a:off x="16311342" y="3999618"/>
            <a:ext cx="7649457" cy="1704837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6" tIns="44993" rIns="89986" bIns="44993" anchor="ctr"/>
          <a:lstStyle/>
          <a:p>
            <a:endParaRPr lang="en-US"/>
          </a:p>
        </p:txBody>
      </p:sp>
      <p:sp>
        <p:nvSpPr>
          <p:cNvPr id="2052" name="AutoShape 4"/>
          <p:cNvSpPr>
            <a:spLocks noChangeArrowheads="1"/>
          </p:cNvSpPr>
          <p:nvPr/>
        </p:nvSpPr>
        <p:spPr bwMode="auto">
          <a:xfrm>
            <a:off x="449968" y="3999618"/>
            <a:ext cx="7649457" cy="1704837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6" tIns="44993" rIns="89986" bIns="44993" anchor="ctr"/>
          <a:lstStyle/>
          <a:p>
            <a:endParaRPr lang="en-US"/>
          </a:p>
        </p:txBody>
      </p:sp>
      <p:sp>
        <p:nvSpPr>
          <p:cNvPr id="2057" name="Text Box 9"/>
          <p:cNvSpPr txBox="1">
            <a:spLocks noChangeArrowheads="1"/>
          </p:cNvSpPr>
          <p:nvPr/>
        </p:nvSpPr>
        <p:spPr bwMode="auto">
          <a:xfrm>
            <a:off x="665578" y="5330634"/>
            <a:ext cx="7218238" cy="15897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dirty="0">
                <a:latin typeface="Times New Roman" pitchFamily="18" charset="0"/>
              </a:rPr>
              <a:t>We hope you find this template useful! This one is set up to yield a </a:t>
            </a:r>
            <a:r>
              <a:rPr lang="en-US" altLang="en-US" sz="1900" dirty="0" smtClean="0">
                <a:latin typeface="Times New Roman" pitchFamily="18" charset="0"/>
              </a:rPr>
              <a:t>an A1 (90x60 cm) </a:t>
            </a:r>
            <a:r>
              <a:rPr lang="en-US" altLang="en-US" sz="1900" dirty="0">
                <a:latin typeface="Times New Roman" pitchFamily="18" charset="0"/>
              </a:rPr>
              <a:t>horizontal poster.</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How to bring things in from Excel® and Word®</a:t>
            </a:r>
            <a:endParaRPr lang="en-US" altLang="en-US" sz="1900" dirty="0">
              <a:latin typeface="Times New Roman" pitchFamily="18" charset="0"/>
            </a:endParaRP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Excel</a:t>
            </a:r>
            <a:r>
              <a:rPr lang="en-US" altLang="en-US" sz="1900" dirty="0">
                <a:latin typeface="Times New Roman" pitchFamily="18" charset="0"/>
              </a:rPr>
              <a:t>- select the chart, hit edit-copy, and then edit-paste into PowerPoint®. The chart can then be stretched to fit as required. If you need to edit parts of the chart, it can be ungrouped. </a:t>
            </a:r>
            <a:r>
              <a:rPr lang="en-US" altLang="en-US" sz="1900" b="1" i="1" u="sng" dirty="0">
                <a:latin typeface="Times New Roman" pitchFamily="18" charset="0"/>
              </a:rPr>
              <a:t>Watch out</a:t>
            </a:r>
            <a:r>
              <a:rPr lang="en-US" altLang="en-US" sz="1900" dirty="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Word</a:t>
            </a:r>
            <a:r>
              <a:rPr lang="en-US" altLang="en-US" sz="1900" dirty="0">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eaLnBrk="0" hangingPunct="0">
              <a:lnSpc>
                <a:spcPct val="95000"/>
              </a:lnSpc>
            </a:pPr>
            <a:endParaRPr lang="en-US" altLang="en-US" sz="1900" b="1" dirty="0">
              <a:latin typeface="Times New Roman" pitchFamily="18" charset="0"/>
            </a:endParaRPr>
          </a:p>
          <a:p>
            <a:pPr eaLnBrk="0" hangingPunct="0">
              <a:lnSpc>
                <a:spcPct val="95000"/>
              </a:lnSpc>
            </a:pPr>
            <a:r>
              <a:rPr lang="en-US" altLang="en-US" sz="1900" b="1" dirty="0">
                <a:latin typeface="Times New Roman" pitchFamily="18" charset="0"/>
              </a:rPr>
              <a:t>Scans</a:t>
            </a:r>
            <a:endParaRPr lang="en-US" altLang="en-US" sz="1900" dirty="0">
              <a:latin typeface="Times New Roman" pitchFamily="18" charset="0"/>
            </a:endParaRP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We need images to be 72 to 100 dpi in their </a:t>
            </a:r>
            <a:r>
              <a:rPr lang="en-US" altLang="en-US" sz="1900" u="sng" dirty="0">
                <a:latin typeface="Times New Roman" pitchFamily="18" charset="0"/>
              </a:rPr>
              <a:t>final size</a:t>
            </a:r>
            <a:r>
              <a:rPr lang="en-US" altLang="en-US" sz="1900" dirty="0">
                <a:latin typeface="Times New Roman" pitchFamily="18" charset="0"/>
              </a:rPr>
              <a:t>, or use a rule of thumb of 2 to 4 megabytes of uncompressed .</a:t>
            </a:r>
            <a:r>
              <a:rPr lang="en-US" altLang="en-US" sz="1900" dirty="0" err="1">
                <a:latin typeface="Times New Roman" pitchFamily="18" charset="0"/>
              </a:rPr>
              <a:t>tif</a:t>
            </a:r>
            <a:r>
              <a:rPr lang="en-US" altLang="en-US" sz="1900" dirty="0">
                <a:latin typeface="Times New Roman" pitchFamily="18" charset="0"/>
              </a:rPr>
              <a:t> file per square foot of image. For instance, a 3x5 photo that will be 6x10 in size on the final poster should be scanned at 200 dpi. </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We prefer that you import </a:t>
            </a:r>
            <a:r>
              <a:rPr lang="en-US" altLang="en-US" sz="1900" dirty="0" err="1">
                <a:latin typeface="Times New Roman" pitchFamily="18" charset="0"/>
              </a:rPr>
              <a:t>tif</a:t>
            </a:r>
            <a:r>
              <a:rPr lang="en-US" altLang="en-US" sz="1900" dirty="0">
                <a:latin typeface="Times New Roman" pitchFamily="18" charset="0"/>
              </a:rPr>
              <a:t>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Preview: </a:t>
            </a:r>
            <a:r>
              <a:rPr lang="en-US" altLang="en-US" sz="1900" dirty="0">
                <a:latin typeface="Times New Roman" pitchFamily="18" charset="0"/>
              </a:rPr>
              <a:t>To see your in poster in actual  size, go to view-zoom-100%. Posters to be printed at 200% need to be viewed at 200%.</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b="1" dirty="0">
                <a:latin typeface="Times New Roman" pitchFamily="18" charset="0"/>
              </a:rPr>
              <a:t>Feedback:</a:t>
            </a:r>
            <a:r>
              <a:rPr lang="en-US" altLang="en-US" sz="1900" dirty="0">
                <a:latin typeface="Times New Roman" pitchFamily="18" charset="0"/>
              </a:rPr>
              <a:t> If you have comments about how this template worked for you, email to sales@megaprint.com.  </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We listen! Call us at 800-590-7850 if we can help in any way.</a:t>
            </a:r>
            <a:endParaRPr lang="en-US" altLang="en-US" sz="1900" b="1" dirty="0">
              <a:latin typeface="Times New Roman" pitchFamily="18" charset="0"/>
            </a:endParaRPr>
          </a:p>
        </p:txBody>
      </p:sp>
      <p:sp>
        <p:nvSpPr>
          <p:cNvPr id="2058" name="Text Box 10"/>
          <p:cNvSpPr txBox="1">
            <a:spLocks noChangeArrowheads="1"/>
          </p:cNvSpPr>
          <p:nvPr/>
        </p:nvSpPr>
        <p:spPr bwMode="auto">
          <a:xfrm>
            <a:off x="8549393" y="4299590"/>
            <a:ext cx="7255735" cy="98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Methods</a:t>
            </a:r>
          </a:p>
        </p:txBody>
      </p:sp>
      <p:sp>
        <p:nvSpPr>
          <p:cNvPr id="2059" name="Text Box 11"/>
          <p:cNvSpPr txBox="1">
            <a:spLocks noChangeArrowheads="1"/>
          </p:cNvSpPr>
          <p:nvPr/>
        </p:nvSpPr>
        <p:spPr bwMode="auto">
          <a:xfrm>
            <a:off x="24523259" y="4304277"/>
            <a:ext cx="7255735" cy="98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Conclusions</a:t>
            </a:r>
          </a:p>
        </p:txBody>
      </p:sp>
      <p:sp>
        <p:nvSpPr>
          <p:cNvPr id="2061" name="AutoShape 13"/>
          <p:cNvSpPr>
            <a:spLocks noChangeArrowheads="1"/>
          </p:cNvSpPr>
          <p:nvPr/>
        </p:nvSpPr>
        <p:spPr bwMode="auto">
          <a:xfrm>
            <a:off x="506214" y="249976"/>
            <a:ext cx="31385272" cy="3449671"/>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68" tIns="32134" rIns="64268" bIns="32134"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899936" y="649938"/>
            <a:ext cx="30204106" cy="282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8800" b="1"/>
              <a:t>Title of the Research Study</a:t>
            </a:r>
          </a:p>
          <a:p>
            <a:pPr algn="ctr"/>
            <a:r>
              <a:rPr lang="en-US" altLang="en-US" b="1"/>
              <a:t>PEOPLE WHO DID THE STUDY</a:t>
            </a:r>
          </a:p>
          <a:p>
            <a:pPr algn="ctr"/>
            <a:r>
              <a:rPr lang="en-US" altLang="en-US" sz="3300" b="1" i="1"/>
              <a:t>UNIVERSITIES AND/OR  HOSPITALS THEY ARE AFFILIATED WITH</a:t>
            </a:r>
            <a:endParaRPr lang="en-US" altLang="en-US"/>
          </a:p>
        </p:txBody>
      </p:sp>
      <p:sp>
        <p:nvSpPr>
          <p:cNvPr id="2064" name="Text Box 16"/>
          <p:cNvSpPr txBox="1">
            <a:spLocks noChangeArrowheads="1"/>
          </p:cNvSpPr>
          <p:nvPr/>
        </p:nvSpPr>
        <p:spPr bwMode="auto">
          <a:xfrm>
            <a:off x="506214" y="1449862"/>
            <a:ext cx="2699808" cy="144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2000">
              <a:solidFill>
                <a:srgbClr val="FF0000"/>
              </a:solidFill>
            </a:endParaRPr>
          </a:p>
        </p:txBody>
      </p:sp>
      <p:sp>
        <p:nvSpPr>
          <p:cNvPr id="2067" name="Text Box 19"/>
          <p:cNvSpPr txBox="1">
            <a:spLocks noChangeArrowheads="1"/>
          </p:cNvSpPr>
          <p:nvPr/>
        </p:nvSpPr>
        <p:spPr bwMode="auto">
          <a:xfrm>
            <a:off x="9129040" y="13083126"/>
            <a:ext cx="6130815" cy="75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500" b="1" i="1"/>
              <a:t>Figure #1</a:t>
            </a:r>
          </a:p>
        </p:txBody>
      </p:sp>
      <p:sp>
        <p:nvSpPr>
          <p:cNvPr id="2073" name="Text Box 25"/>
          <p:cNvSpPr txBox="1">
            <a:spLocks noChangeArrowheads="1"/>
          </p:cNvSpPr>
          <p:nvPr/>
        </p:nvSpPr>
        <p:spPr bwMode="auto">
          <a:xfrm>
            <a:off x="17159720" y="13094063"/>
            <a:ext cx="6130815" cy="75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500" b="1" i="1"/>
              <a:t>Figure #2</a:t>
            </a:r>
          </a:p>
        </p:txBody>
      </p:sp>
      <p:sp>
        <p:nvSpPr>
          <p:cNvPr id="2074" name="AutoShape 26"/>
          <p:cNvSpPr>
            <a:spLocks noChangeArrowheads="1"/>
          </p:cNvSpPr>
          <p:nvPr/>
        </p:nvSpPr>
        <p:spPr bwMode="auto">
          <a:xfrm>
            <a:off x="17017542" y="14351755"/>
            <a:ext cx="6187061" cy="6046298"/>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6" tIns="44993" rIns="89986" bIns="44993" anchor="ctr"/>
          <a:lstStyle/>
          <a:p>
            <a:endParaRPr lang="en-US"/>
          </a:p>
        </p:txBody>
      </p:sp>
      <p:sp>
        <p:nvSpPr>
          <p:cNvPr id="2075" name="Text Box 27"/>
          <p:cNvSpPr txBox="1">
            <a:spLocks noChangeArrowheads="1"/>
          </p:cNvSpPr>
          <p:nvPr/>
        </p:nvSpPr>
        <p:spPr bwMode="auto">
          <a:xfrm>
            <a:off x="24854485" y="16498425"/>
            <a:ext cx="6130815" cy="75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500"/>
              <a:t>Bibliography</a:t>
            </a:r>
          </a:p>
        </p:txBody>
      </p:sp>
      <p:sp>
        <p:nvSpPr>
          <p:cNvPr id="2083" name="Rectangle 35"/>
          <p:cNvSpPr>
            <a:spLocks noChangeArrowheads="1"/>
          </p:cNvSpPr>
          <p:nvPr/>
        </p:nvSpPr>
        <p:spPr bwMode="auto">
          <a:xfrm>
            <a:off x="8830624" y="14312696"/>
            <a:ext cx="6747959" cy="623534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68" tIns="32134" rIns="64268" bIns="32134" anchor="ctr"/>
          <a:lstStyle>
            <a:lvl1pPr algn="l" defTabSz="652463">
              <a:defRPr>
                <a:solidFill>
                  <a:schemeClr val="tx1"/>
                </a:solidFill>
                <a:latin typeface="Arial" charset="0"/>
              </a:defRPr>
            </a:lvl1pPr>
            <a:lvl2pPr marL="327025" algn="l" defTabSz="652463">
              <a:defRPr>
                <a:solidFill>
                  <a:schemeClr val="tx1"/>
                </a:solidFill>
                <a:latin typeface="Arial" charset="0"/>
              </a:defRPr>
            </a:lvl2pPr>
            <a:lvl3pPr marL="652463" algn="l" defTabSz="652463">
              <a:defRPr>
                <a:solidFill>
                  <a:schemeClr val="tx1"/>
                </a:solidFill>
                <a:latin typeface="Arial" charset="0"/>
              </a:defRPr>
            </a:lvl3pPr>
            <a:lvl4pPr marL="979488" algn="l" defTabSz="652463">
              <a:defRPr>
                <a:solidFill>
                  <a:schemeClr val="tx1"/>
                </a:solidFill>
                <a:latin typeface="Arial" charset="0"/>
              </a:defRPr>
            </a:lvl4pPr>
            <a:lvl5pPr marL="1306513" algn="l" defTabSz="652463">
              <a:defRPr>
                <a:solidFill>
                  <a:schemeClr val="tx1"/>
                </a:solidFill>
                <a:latin typeface="Arial" charset="0"/>
              </a:defRPr>
            </a:lvl5pPr>
            <a:lvl6pPr marL="1763713" defTabSz="652463" fontAlgn="base">
              <a:spcBef>
                <a:spcPct val="0"/>
              </a:spcBef>
              <a:spcAft>
                <a:spcPct val="0"/>
              </a:spcAft>
              <a:defRPr>
                <a:solidFill>
                  <a:schemeClr val="tx1"/>
                </a:solidFill>
                <a:latin typeface="Arial" charset="0"/>
              </a:defRPr>
            </a:lvl6pPr>
            <a:lvl7pPr marL="2220913" defTabSz="652463" fontAlgn="base">
              <a:spcBef>
                <a:spcPct val="0"/>
              </a:spcBef>
              <a:spcAft>
                <a:spcPct val="0"/>
              </a:spcAft>
              <a:defRPr>
                <a:solidFill>
                  <a:schemeClr val="tx1"/>
                </a:solidFill>
                <a:latin typeface="Arial" charset="0"/>
              </a:defRPr>
            </a:lvl7pPr>
            <a:lvl8pPr marL="2678113" defTabSz="652463" fontAlgn="base">
              <a:spcBef>
                <a:spcPct val="0"/>
              </a:spcBef>
              <a:spcAft>
                <a:spcPct val="0"/>
              </a:spcAft>
              <a:defRPr>
                <a:solidFill>
                  <a:schemeClr val="tx1"/>
                </a:solidFill>
                <a:latin typeface="Arial" charset="0"/>
              </a:defRPr>
            </a:lvl8pPr>
            <a:lvl9pPr marL="3135313" defTabSz="652463" fontAlgn="base">
              <a:spcBef>
                <a:spcPct val="0"/>
              </a:spcBef>
              <a:spcAft>
                <a:spcPct val="0"/>
              </a:spcAft>
              <a:defRPr>
                <a:solidFill>
                  <a:schemeClr val="tx1"/>
                </a:solidFill>
                <a:latin typeface="Arial" charset="0"/>
              </a:defRPr>
            </a:lvl9pPr>
          </a:lstStyle>
          <a:p>
            <a:pPr algn="ctr" eaLnBrk="0" hangingPunct="0"/>
            <a:r>
              <a:rPr lang="en-US" altLang="en-US" sz="3100">
                <a:latin typeface="Times New Roman" pitchFamily="18" charset="0"/>
              </a:rPr>
              <a:t>CHART or PICTURE</a:t>
            </a:r>
          </a:p>
        </p:txBody>
      </p:sp>
      <p:sp>
        <p:nvSpPr>
          <p:cNvPr id="2084" name="Text Box 36"/>
          <p:cNvSpPr txBox="1">
            <a:spLocks noChangeArrowheads="1"/>
          </p:cNvSpPr>
          <p:nvPr/>
        </p:nvSpPr>
        <p:spPr bwMode="auto">
          <a:xfrm>
            <a:off x="8624388" y="5507287"/>
            <a:ext cx="6955756" cy="66913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2993" tIns="21496" rIns="42993" bIns="21496">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endParaRPr lang="en-US" altLang="en-US" sz="1400">
              <a:latin typeface="Times New Roman" pitchFamily="18" charset="0"/>
            </a:endParaRPr>
          </a:p>
        </p:txBody>
      </p:sp>
      <p:sp>
        <p:nvSpPr>
          <p:cNvPr id="2086" name="Text Box 38"/>
          <p:cNvSpPr txBox="1">
            <a:spLocks noChangeArrowheads="1"/>
          </p:cNvSpPr>
          <p:nvPr/>
        </p:nvSpPr>
        <p:spPr bwMode="auto">
          <a:xfrm>
            <a:off x="24660749" y="17210857"/>
            <a:ext cx="6780769" cy="32596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2993" tIns="21496" rIns="42993" bIns="21496">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b="1">
              <a:latin typeface="Times New Roman" pitchFamily="18" charset="0"/>
            </a:endParaRPr>
          </a:p>
          <a:p>
            <a:pPr eaLnBrk="0" hangingPunct="0">
              <a:lnSpc>
                <a:spcPct val="95000"/>
              </a:lnSpc>
              <a:buFontTx/>
              <a:buAutoNum type="arabicPeriod"/>
            </a:pPr>
            <a:r>
              <a:rPr lang="en-US" altLang="en-US" sz="2000" b="1">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000" b="1">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000" b="1">
              <a:latin typeface="Times New Roman" pitchFamily="18" charset="0"/>
            </a:endParaRPr>
          </a:p>
        </p:txBody>
      </p:sp>
      <p:sp>
        <p:nvSpPr>
          <p:cNvPr id="2087" name="Text Box 39"/>
          <p:cNvSpPr txBox="1">
            <a:spLocks noChangeArrowheads="1"/>
          </p:cNvSpPr>
          <p:nvPr/>
        </p:nvSpPr>
        <p:spPr bwMode="auto">
          <a:xfrm>
            <a:off x="16526952" y="5557283"/>
            <a:ext cx="7208863" cy="63882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2993" tIns="21496" rIns="42993" bIns="21496">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88" name="Text Box 40"/>
          <p:cNvSpPr txBox="1">
            <a:spLocks noChangeArrowheads="1"/>
          </p:cNvSpPr>
          <p:nvPr/>
        </p:nvSpPr>
        <p:spPr bwMode="auto">
          <a:xfrm>
            <a:off x="24485762" y="5585405"/>
            <a:ext cx="7152617" cy="63882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2993" tIns="21496" rIns="42993" bIns="21496">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2000">
              <a:latin typeface="Times New Roman" pitchFamily="18" charset="0"/>
            </a:endParaRPr>
          </a:p>
          <a:p>
            <a:pPr eaLnBrk="0" hangingPunct="0">
              <a:lnSpc>
                <a:spcPct val="95000"/>
              </a:lnSpc>
            </a:pPr>
            <a:r>
              <a:rPr lang="en-US" altLang="en-US" sz="20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20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090" name="Text Box 42"/>
          <p:cNvSpPr txBox="1">
            <a:spLocks noChangeArrowheads="1"/>
          </p:cNvSpPr>
          <p:nvPr/>
        </p:nvSpPr>
        <p:spPr bwMode="auto">
          <a:xfrm>
            <a:off x="618706" y="4299590"/>
            <a:ext cx="7255735" cy="98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Introduction</a:t>
            </a:r>
          </a:p>
        </p:txBody>
      </p:sp>
      <p:sp>
        <p:nvSpPr>
          <p:cNvPr id="2091" name="Text Box 43"/>
          <p:cNvSpPr txBox="1">
            <a:spLocks noChangeArrowheads="1"/>
          </p:cNvSpPr>
          <p:nvPr/>
        </p:nvSpPr>
        <p:spPr bwMode="auto">
          <a:xfrm>
            <a:off x="16480080" y="4307402"/>
            <a:ext cx="7255735" cy="98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Results</a:t>
            </a:r>
          </a:p>
        </p:txBody>
      </p:sp>
      <p:sp>
        <p:nvSpPr>
          <p:cNvPr id="2097" name="Text Box 49"/>
          <p:cNvSpPr txBox="1">
            <a:spLocks noChangeArrowheads="1"/>
          </p:cNvSpPr>
          <p:nvPr/>
        </p:nvSpPr>
        <p:spPr bwMode="auto">
          <a:xfrm>
            <a:off x="29077624" y="1468610"/>
            <a:ext cx="2699808" cy="144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68" tIns="32134" rIns="64268" bIns="32134">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a:t>Logo</a:t>
            </a:r>
          </a:p>
          <a:p>
            <a:pPr algn="ctr">
              <a:spcBef>
                <a:spcPct val="50000"/>
              </a:spcBef>
            </a:pPr>
            <a:endParaRPr lang="en-US" altLang="en-US" sz="2000">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609</Words>
  <Application>Microsoft Office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Jay Buckley</cp:lastModifiedBy>
  <cp:revision>28</cp:revision>
  <dcterms:created xsi:type="dcterms:W3CDTF">2008-12-04T00:20:37Z</dcterms:created>
  <dcterms:modified xsi:type="dcterms:W3CDTF">2017-12-27T15:51:50Z</dcterms:modified>
  <cp:category>Research Poster</cp:category>
</cp:coreProperties>
</file>