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c25df29a9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c25df29a9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c25df29a9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c25df29a9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c25df29a9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c25df29a9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c25df29a9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c25df29a9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c25df29a9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c25df29a9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MeuBaba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Testes em Cypress</a:t>
            </a:r>
            <a:endParaRPr/>
          </a:p>
        </p:txBody>
      </p:sp>
      <p:pic>
        <p:nvPicPr>
          <p:cNvPr descr="https://cdn.discordapp.com/attachments/1151517096082157602/1154178849769259008/Logo_1.1.png?ex=6567b7d1&amp;is=655542d1&amp;hm=59378213b75eb80c64d9b93e7efd5f77bf53c6f4b5e754a208eacab11fa49850&amp;" id="61" name="Google Shape;61;p13"/>
          <p:cNvPicPr preferRelativeResize="0"/>
          <p:nvPr/>
        </p:nvPicPr>
        <p:blipFill rotWithShape="1">
          <a:blip r:embed="rId3">
            <a:alphaModFix/>
          </a:blip>
          <a:srcRect b="10098" l="17257" r="14422" t="19676"/>
          <a:stretch/>
        </p:blipFill>
        <p:spPr>
          <a:xfrm>
            <a:off x="1116450" y="2151675"/>
            <a:ext cx="1378275" cy="14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2761" y="2213275"/>
            <a:ext cx="1296102" cy="129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que é o Cypress?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Ferramenta de teste de software de código aberto;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Focado em testes automatizados de front-end e end-to-end para aplicações web;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Não é apenas uma biblioteca ou um framework, mas sim uma solução completa de teste;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Por que Cypress?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Projetado para ser mais fácil de usar do que outras ferramentas de teste;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Testes são escritos em JavaScript, uma linguagem familiar para desenvolvedores front-end;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Oferece uma experiência de desenvolvimento agradável e produtiva;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Recursos Principais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Execução de testes em tempo real com visualização no navegador;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600" y="1632374"/>
            <a:ext cx="6040801" cy="29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492800"/>
            <a:ext cx="85206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Aguarda automaticamente os comandos e asserções antes de prosseguir: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Isso significa que, ao escrever testes com Cypress, você não precisa usar comandos explícitos de espera ou sleep para aguardar a conclusão de ações ou o carregamento de elementos da página web;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75" y="1253725"/>
            <a:ext cx="3790628" cy="17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250" y="1253725"/>
            <a:ext cx="3432371" cy="17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331100"/>
            <a:ext cx="8535300" cy="45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Captura de screenshots e vídeos para facilitar o debugging: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Na captura de tela acima, passamos o mouse por cima do erro e vemos o momento exato que o erro aconteceu na visualização à direita.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123" y="1067552"/>
            <a:ext cx="5664948" cy="276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