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99" r:id="rId6"/>
    <p:sldId id="300" r:id="rId7"/>
    <p:sldId id="301" r:id="rId8"/>
    <p:sldId id="262" r:id="rId9"/>
    <p:sldId id="304" r:id="rId10"/>
    <p:sldId id="305" r:id="rId11"/>
    <p:sldId id="306" r:id="rId12"/>
    <p:sldId id="307" r:id="rId13"/>
    <p:sldId id="310" r:id="rId14"/>
    <p:sldId id="308" r:id="rId15"/>
    <p:sldId id="309" r:id="rId16"/>
    <p:sldId id="267" r:id="rId17"/>
    <p:sldId id="311" r:id="rId18"/>
    <p:sldId id="302" r:id="rId19"/>
  </p:sldIdLst>
  <p:sldSz cx="9144000" cy="5143500" type="screen16x9"/>
  <p:notesSz cx="6858000" cy="9144000"/>
  <p:embeddedFontLst>
    <p:embeddedFont>
      <p:font typeface="Exo 2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  <p:embeddedFont>
      <p:font typeface="Squada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50DFF-984B-4155-A547-CB14950EDE6A}">
  <a:tblStyle styleId="{70350DFF-984B-4155-A547-CB14950ED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CD5EC23-E665-494F-A6B2-4ED84395ED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7E79F3-AF98-45C4-A11D-7C762110D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A1F9-EF8B-449A-85E0-2C7CD8ED07CF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47EB22B-F63D-432E-9DB9-687A24AB88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46DAE2-F053-46A2-B928-784DFCC72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4EAA-5A07-4780-A67A-142649BDBE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0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79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3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4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24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30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2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34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4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35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4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cartoonset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seriesclassification.com/description.php?Dataset=ECG5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Linhares: A86618</a:t>
            </a:r>
            <a:endParaRPr dirty="0"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257200" y="13937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Autoencoders</a:t>
            </a:r>
            <a:endParaRPr dirty="0"/>
          </a:p>
        </p:txBody>
      </p:sp>
      <p:cxnSp>
        <p:nvCxnSpPr>
          <p:cNvPr id="142" name="Google Shape;142;p30"/>
          <p:cNvCxnSpPr>
            <a:cxnSpLocks/>
          </p:cNvCxnSpPr>
          <p:nvPr/>
        </p:nvCxnSpPr>
        <p:spPr>
          <a:xfrm>
            <a:off x="7145675" y="3176000"/>
            <a:ext cx="19983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13853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Básico Aplicado ao Cartoon Set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298134-BBF5-4B46-BA24-57C1E8B2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49" y="971371"/>
            <a:ext cx="601270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0" y="67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Básico Para Remoção de Ruído</a:t>
            </a:r>
            <a:endParaRPr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95EAAED4-7223-4A1E-AE8F-5DE703B5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09" y="1079432"/>
            <a:ext cx="4829181" cy="39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0" y="22795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Básico Para Deteção de Anomalias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819B1E-8D33-4E67-BB6B-37DEDE26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19" y="1235866"/>
            <a:ext cx="2515062" cy="3543951"/>
          </a:xfrm>
          <a:prstGeom prst="rect">
            <a:avLst/>
          </a:prstGeom>
        </p:spPr>
      </p:pic>
      <p:sp>
        <p:nvSpPr>
          <p:cNvPr id="7" name="Google Shape;147;p31">
            <a:extLst>
              <a:ext uri="{FF2B5EF4-FFF2-40B4-BE49-F238E27FC236}">
                <a16:creationId xmlns:a16="http://schemas.microsoft.com/office/drawing/2014/main" id="{7515CA01-21FD-4D51-A82C-9A19F176E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4459885" cy="389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Treinar modelo com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electrocardiogramas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normais.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Considerar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electrocardiograma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como anômalo caso o erro de reconstrução for maior que um valor fixo.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Este valor fixo pode ser calculado através do erro médio dos exemplos normais.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Básico Para Deteção de Anomalias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5B25FE-AACB-47E1-AE31-50E840E6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304" y="1855459"/>
            <a:ext cx="2888230" cy="19889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9DFBF8-83F1-40C4-B323-660D3546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7" y="1863079"/>
            <a:ext cx="2956816" cy="1981372"/>
          </a:xfrm>
          <a:prstGeom prst="rect">
            <a:avLst/>
          </a:prstGeom>
        </p:spPr>
      </p:pic>
      <p:sp>
        <p:nvSpPr>
          <p:cNvPr id="7" name="Google Shape;148;p31">
            <a:extLst>
              <a:ext uri="{FF2B5EF4-FFF2-40B4-BE49-F238E27FC236}">
                <a16:creationId xmlns:a16="http://schemas.microsoft.com/office/drawing/2014/main" id="{95ED1447-448B-48A9-9EA0-911971B1FC10}"/>
              </a:ext>
            </a:extLst>
          </p:cNvPr>
          <p:cNvSpPr txBox="1">
            <a:spLocks/>
          </p:cNvSpPr>
          <p:nvPr/>
        </p:nvSpPr>
        <p:spPr>
          <a:xfrm>
            <a:off x="-261619" y="393538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PT" sz="1000" dirty="0"/>
              <a:t>Erros de reconstrução de todos os eletrocardiogramas normais</a:t>
            </a:r>
          </a:p>
        </p:txBody>
      </p:sp>
      <p:sp>
        <p:nvSpPr>
          <p:cNvPr id="8" name="Google Shape;148;p31">
            <a:extLst>
              <a:ext uri="{FF2B5EF4-FFF2-40B4-BE49-F238E27FC236}">
                <a16:creationId xmlns:a16="http://schemas.microsoft.com/office/drawing/2014/main" id="{A506974E-6A95-452F-B485-28F0EA70B347}"/>
              </a:ext>
            </a:extLst>
          </p:cNvPr>
          <p:cNvSpPr txBox="1">
            <a:spLocks/>
          </p:cNvSpPr>
          <p:nvPr/>
        </p:nvSpPr>
        <p:spPr>
          <a:xfrm>
            <a:off x="4272281" y="393538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PT" sz="1000" dirty="0"/>
              <a:t>Erros de reconstrução de todos os eletrocardiogramas anormais</a:t>
            </a:r>
          </a:p>
        </p:txBody>
      </p:sp>
    </p:spTree>
    <p:extLst>
      <p:ext uri="{BB962C8B-B14F-4D97-AF65-F5344CB8AC3E}">
        <p14:creationId xmlns:p14="http://schemas.microsoft.com/office/powerpoint/2010/main" val="83068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Generativo Aplicado ao </a:t>
            </a:r>
            <a:r>
              <a:rPr lang="pt-PT" dirty="0" err="1"/>
              <a:t>Fashion</a:t>
            </a:r>
            <a:r>
              <a:rPr lang="pt-PT" dirty="0"/>
              <a:t> MNIST</a:t>
            </a:r>
            <a:endParaRPr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C5E510C4-5104-4D73-8C38-0F201E28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74" y="1402406"/>
            <a:ext cx="476291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0" y="13139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Generativo Aplicado ao Cartoon Set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A0BF2D-9BED-4E6E-9809-E143519F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96" y="1052751"/>
            <a:ext cx="5762408" cy="3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5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9" name="Google Shape;319;p41"/>
          <p:cNvCxnSpPr>
            <a:cxnSpLocks/>
          </p:cNvCxnSpPr>
          <p:nvPr/>
        </p:nvCxnSpPr>
        <p:spPr>
          <a:xfrm>
            <a:off x="7626825" y="2744700"/>
            <a:ext cx="15171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8696129" cy="389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Criar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com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ainda mais complexo, talvez com imagens do dobro da resolução (512x512).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Explorar o mundo dos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GANs</a:t>
            </a: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pt-PT" sz="1400" u="sng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Trabalho Futuro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5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5399897" y="3179067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Linhares: A86618</a:t>
            </a:r>
            <a:endParaRPr dirty="0"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28600" y="1151222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Obrigado</a:t>
            </a:r>
            <a:endParaRPr dirty="0"/>
          </a:p>
        </p:txBody>
      </p:sp>
      <p:cxnSp>
        <p:nvCxnSpPr>
          <p:cNvPr id="142" name="Google Shape;142;p30"/>
          <p:cNvCxnSpPr>
            <a:cxnSpLocks/>
          </p:cNvCxnSpPr>
          <p:nvPr/>
        </p:nvCxnSpPr>
        <p:spPr>
          <a:xfrm>
            <a:off x="6007894" y="3176000"/>
            <a:ext cx="3136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66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8605445" cy="2732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Foram explorados ao todo </a:t>
            </a:r>
            <a:r>
              <a:rPr lang="pt-PT" sz="1400" b="1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seis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com finalidades e casos de uso diferentes desde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básicos com finalidades de reconstrução, remoção de ruído e deteção de anomalias até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generativos.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Foram utilizados </a:t>
            </a:r>
            <a:r>
              <a:rPr lang="pt-PT" sz="1400" b="1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três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no total que foram utilizados para determinados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 objetivo é experimentar e visualizar os resultados obtidos em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com diferentes casos de uso.</a:t>
            </a:r>
            <a:endParaRPr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Contextualização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87205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Autoencoders</a:t>
            </a:r>
            <a:endParaRPr dirty="0"/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Utilizados durante o Projecto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Autoencoders</a:t>
            </a:r>
            <a:endParaRPr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Autoencoders e resultados obtidos</a:t>
            </a:r>
            <a:endParaRPr dirty="0"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62" name="Google Shape;162;p32"/>
          <p:cNvCxnSpPr>
            <a:cxnSpLocks/>
          </p:cNvCxnSpPr>
          <p:nvPr/>
        </p:nvCxnSpPr>
        <p:spPr>
          <a:xfrm>
            <a:off x="3297225" y="0"/>
            <a:ext cx="0" cy="29503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61;p32">
            <a:extLst>
              <a:ext uri="{FF2B5EF4-FFF2-40B4-BE49-F238E27FC236}">
                <a16:creationId xmlns:a16="http://schemas.microsoft.com/office/drawing/2014/main" id="{7D32E3BB-D136-4544-AA99-EE9F1D6BBA24}"/>
              </a:ext>
            </a:extLst>
          </p:cNvPr>
          <p:cNvSpPr txBox="1">
            <a:spLocks/>
          </p:cNvSpPr>
          <p:nvPr/>
        </p:nvSpPr>
        <p:spPr>
          <a:xfrm>
            <a:off x="2100976" y="2299976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0" name="Google Shape;157;p32">
            <a:extLst>
              <a:ext uri="{FF2B5EF4-FFF2-40B4-BE49-F238E27FC236}">
                <a16:creationId xmlns:a16="http://schemas.microsoft.com/office/drawing/2014/main" id="{6DA83F17-E155-46C1-ABE5-56AF83A0B607}"/>
              </a:ext>
            </a:extLst>
          </p:cNvPr>
          <p:cNvSpPr txBox="1">
            <a:spLocks/>
          </p:cNvSpPr>
          <p:nvPr/>
        </p:nvSpPr>
        <p:spPr>
          <a:xfrm>
            <a:off x="380101" y="21340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PT" dirty="0"/>
              <a:t>Conclusão</a:t>
            </a:r>
          </a:p>
        </p:txBody>
      </p:sp>
      <p:sp>
        <p:nvSpPr>
          <p:cNvPr id="51" name="Google Shape;158;p32">
            <a:extLst>
              <a:ext uri="{FF2B5EF4-FFF2-40B4-BE49-F238E27FC236}">
                <a16:creationId xmlns:a16="http://schemas.microsoft.com/office/drawing/2014/main" id="{F31ED70E-B543-49B7-8EB2-EE080D7EE422}"/>
              </a:ext>
            </a:extLst>
          </p:cNvPr>
          <p:cNvSpPr txBox="1">
            <a:spLocks/>
          </p:cNvSpPr>
          <p:nvPr/>
        </p:nvSpPr>
        <p:spPr>
          <a:xfrm>
            <a:off x="690446" y="263202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pt-PT" dirty="0"/>
              <a:t>Conclusão e trabalho futuro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4459885" cy="389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Dataset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bastante popular e muito utilizado para validar algoritmos.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60000 imagens de treino e 10000 de teste.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Está dividido em 10 classes sendo estas T-shirt, Calças, Pullover, Vestido, Casaco, Sandálias, Camisola,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Sneakers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Mochila e Botas.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Foi utilizado para treinar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básico de reconstrução, um de remoção de ruído e um generativo.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Fashion</a:t>
            </a:r>
            <a:r>
              <a:rPr lang="pt-PT" dirty="0"/>
              <a:t> MNIST</a:t>
            </a:r>
            <a:endParaRPr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F8E5155-6BBA-4744-88E9-DCF7ECAA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71" y="910934"/>
            <a:ext cx="4068335" cy="40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4459885" cy="389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Coleção de imagens de avatar 2D.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Composto por 100 mil imagens 256x256.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Foi utilizado para treinar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básico de reconstrução e um generativo.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Pode se obter através do link: 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https://google.github.io/cartoonset/index.html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Cartoon Set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112E2A-5265-40B6-9987-3462879B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06" y="1184749"/>
            <a:ext cx="3440063" cy="33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-223641" y="1111975"/>
            <a:ext cx="8696129" cy="389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Conjunto de 5000 eletrocardiogramas rotulados com 0 se for um ritmo anormal e 1 se for um ritmo normal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Foi utilizado apenas para treinar um </a:t>
            </a:r>
            <a:r>
              <a:rPr lang="pt-PT" sz="1400" dirty="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autoencoder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básico de deteção de anomalias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pt-PT" sz="14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Pode ser obtido através do link: </a:t>
            </a:r>
            <a:r>
              <a:rPr lang="pt-PT" sz="1400"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http://www.timeseriesclassification.com/description.php?Dataset=ECG5000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Eletrocardiogramas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60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Autoencoders Criados</a:t>
            </a:r>
            <a:endParaRPr dirty="0"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21" name="Google Shape;221;p3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0" y="15716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Autoencoder</a:t>
            </a:r>
            <a:r>
              <a:rPr lang="pt-PT" dirty="0"/>
              <a:t> Básico Aplicado ao </a:t>
            </a:r>
            <a:r>
              <a:rPr lang="pt-PT" dirty="0" err="1"/>
              <a:t>Fashion</a:t>
            </a:r>
            <a:r>
              <a:rPr lang="pt-PT" dirty="0"/>
              <a:t> MNIST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415675-A882-43A7-914C-6CEEF6F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26" y="1009838"/>
            <a:ext cx="3836998" cy="40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651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48126A"/>
      </a:lt1>
      <a:dk2>
        <a:srgbClr val="FF8CFF"/>
      </a:dk2>
      <a:lt2>
        <a:srgbClr val="6769FF"/>
      </a:lt2>
      <a:accent1>
        <a:srgbClr val="000044"/>
      </a:accent1>
      <a:accent2>
        <a:srgbClr val="48126A"/>
      </a:accent2>
      <a:accent3>
        <a:srgbClr val="8F258F"/>
      </a:accent3>
      <a:accent4>
        <a:srgbClr val="FF8CFF"/>
      </a:accent4>
      <a:accent5>
        <a:srgbClr val="784CCF"/>
      </a:accent5>
      <a:accent6>
        <a:srgbClr val="676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392</Words>
  <Application>Microsoft Office PowerPoint</Application>
  <PresentationFormat>Apresentação no Ecrã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Roboto Condensed Light</vt:lpstr>
      <vt:lpstr>Squada One</vt:lpstr>
      <vt:lpstr>Exo 2</vt:lpstr>
      <vt:lpstr>Roboto Condensed</vt:lpstr>
      <vt:lpstr>Arial</vt:lpstr>
      <vt:lpstr>Fira Sans Extra Condensed Medium</vt:lpstr>
      <vt:lpstr>Tech Newsletter by Slidesgo</vt:lpstr>
      <vt:lpstr>Autoencoders</vt:lpstr>
      <vt:lpstr>Contextualização</vt:lpstr>
      <vt:lpstr>Autoencoders</vt:lpstr>
      <vt:lpstr>Datasets</vt:lpstr>
      <vt:lpstr>Fashion MNIST</vt:lpstr>
      <vt:lpstr>Cartoon Set</vt:lpstr>
      <vt:lpstr>Eletrocardiogramas</vt:lpstr>
      <vt:lpstr>Autoencoders Criados</vt:lpstr>
      <vt:lpstr>Autoencoder Básico Aplicado ao Fashion MNIST</vt:lpstr>
      <vt:lpstr>Autoencoder Básico Aplicado ao Cartoon Set</vt:lpstr>
      <vt:lpstr>Autoencoder Básico Para Remoção de Ruído</vt:lpstr>
      <vt:lpstr>Autoencoder Básico Para Deteção de Anomalias</vt:lpstr>
      <vt:lpstr>Autoencoder Básico Para Deteção de Anomalias</vt:lpstr>
      <vt:lpstr>Autoencoder Generativo Aplicado ao Fashion MNIST</vt:lpstr>
      <vt:lpstr>Autoencoder Generativo Aplicado ao Cartoon Set</vt:lpstr>
      <vt:lpstr>Conclusão</vt:lpstr>
      <vt:lpstr>Trabalho Futuro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cp:lastModifiedBy>João Carlos Garcia Linhares</cp:lastModifiedBy>
  <cp:revision>10</cp:revision>
  <dcterms:modified xsi:type="dcterms:W3CDTF">2021-06-29T12:06:21Z</dcterms:modified>
</cp:coreProperties>
</file>