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Light Bold" panose="020B0604020202020204" charset="0"/>
      <p:regular r:id="rId18"/>
    </p:embeddedFont>
    <p:embeddedFont>
      <p:font typeface="Poppins Medium" panose="00000600000000000000" pitchFamily="2" charset="0"/>
      <p:regular r:id="rId19"/>
    </p:embeddedFont>
    <p:embeddedFont>
      <p:font typeface="Poppins Medium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320061" y="1028700"/>
            <a:ext cx="4411594" cy="53909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52859" y="8160527"/>
            <a:ext cx="3189599" cy="158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42725" y="2773045"/>
            <a:ext cx="2097616" cy="1044994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-2386809">
            <a:off x="13714989" y="8040872"/>
            <a:ext cx="1382246" cy="239309"/>
          </a:xfrm>
          <a:prstGeom prst="rect">
            <a:avLst/>
          </a:prstGeom>
          <a:solidFill>
            <a:srgbClr val="6422B8"/>
          </a:solidFill>
        </p:spPr>
      </p:sp>
      <p:grpSp>
        <p:nvGrpSpPr>
          <p:cNvPr id="6" name="Group 6"/>
          <p:cNvGrpSpPr/>
          <p:nvPr/>
        </p:nvGrpSpPr>
        <p:grpSpPr>
          <a:xfrm>
            <a:off x="15742458" y="2216953"/>
            <a:ext cx="1516842" cy="151684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B48A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140341" y="2951041"/>
            <a:ext cx="10007317" cy="4384919"/>
            <a:chOff x="0" y="0"/>
            <a:chExt cx="13343089" cy="5846558"/>
          </a:xfrm>
        </p:grpSpPr>
        <p:sp>
          <p:nvSpPr>
            <p:cNvPr id="9" name="TextBox 9"/>
            <p:cNvSpPr txBox="1"/>
            <p:nvPr/>
          </p:nvSpPr>
          <p:spPr>
            <a:xfrm>
              <a:off x="0" y="437515"/>
              <a:ext cx="13343089" cy="3795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725"/>
                </a:lnSpc>
              </a:pPr>
              <a:r>
                <a:rPr lang="en-US" sz="10725" dirty="0" err="1">
                  <a:solidFill>
                    <a:srgbClr val="1B1B1B"/>
                  </a:solidFill>
                  <a:latin typeface="Poppins Medium"/>
                </a:rPr>
                <a:t>Cartório</a:t>
              </a:r>
              <a:r>
                <a:rPr lang="en-US" sz="10725" dirty="0">
                  <a:solidFill>
                    <a:srgbClr val="1B1B1B"/>
                  </a:solidFill>
                  <a:latin typeface="Poppins Medium"/>
                </a:rPr>
                <a:t> </a:t>
              </a:r>
            </a:p>
            <a:p>
              <a:pPr algn="ctr">
                <a:lnSpc>
                  <a:spcPts val="10725"/>
                </a:lnSpc>
              </a:pPr>
              <a:r>
                <a:rPr lang="en-US" sz="10725" dirty="0">
                  <a:solidFill>
                    <a:srgbClr val="1B1B1B"/>
                  </a:solidFill>
                  <a:latin typeface="Poppins Medium"/>
                </a:rPr>
                <a:t>EBAC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105403" y="4997562"/>
              <a:ext cx="9132284" cy="7296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1B1B1B"/>
                  </a:solidFill>
                  <a:latin typeface="Poppins Light Bold"/>
                </a:rPr>
                <a:t>Evolutivas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81950" y="5827132"/>
            <a:ext cx="1533527" cy="76397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007561" y="6068610"/>
            <a:ext cx="2297892" cy="2297892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C4CC"/>
            </a:solidFill>
          </p:spPr>
        </p:sp>
      </p:grpSp>
      <p:sp>
        <p:nvSpPr>
          <p:cNvPr id="5" name="AutoShape 5"/>
          <p:cNvSpPr/>
          <p:nvPr/>
        </p:nvSpPr>
        <p:spPr>
          <a:xfrm rot="-2386809">
            <a:off x="15073076" y="6471452"/>
            <a:ext cx="1382246" cy="239309"/>
          </a:xfrm>
          <a:prstGeom prst="rect">
            <a:avLst/>
          </a:prstGeom>
          <a:solidFill>
            <a:srgbClr val="FF738E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07487" y="5143500"/>
            <a:ext cx="6857009" cy="24918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628638" y="1332821"/>
            <a:ext cx="11030724" cy="2049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30"/>
              </a:lnSpc>
            </a:pPr>
            <a:r>
              <a:rPr lang="en-US" sz="7000">
                <a:solidFill>
                  <a:srgbClr val="1B1B1B"/>
                </a:solidFill>
                <a:latin typeface="Poppins Medium"/>
              </a:rPr>
              <a:t>Obrigado pela atenção!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17261" y="9678662"/>
            <a:ext cx="2716372" cy="4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3"/>
              </a:lnSpc>
            </a:pPr>
            <a:r>
              <a:rPr lang="en-US" sz="2615">
                <a:solidFill>
                  <a:srgbClr val="1B1B1B"/>
                </a:solidFill>
                <a:latin typeface="Poppins Medium"/>
              </a:rPr>
              <a:t>João Lubawaski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8416" y="9952931"/>
            <a:ext cx="3357061" cy="261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5"/>
              </a:lnSpc>
            </a:pPr>
            <a:r>
              <a:rPr lang="en-US" sz="1601">
                <a:solidFill>
                  <a:srgbClr val="1B1B1B">
                    <a:alpha val="29804"/>
                  </a:srgbClr>
                </a:solidFill>
                <a:latin typeface="Poppins Medium"/>
              </a:rPr>
              <a:t>Modelo de apresentação Canva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6288" y="3260391"/>
            <a:ext cx="12715425" cy="1508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sz="4700">
                <a:solidFill>
                  <a:srgbClr val="1B1B1B"/>
                </a:solidFill>
                <a:latin typeface="Poppins Light Bold"/>
              </a:rPr>
              <a:t>Os dados de seus funcionários e alunos na palma da mão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49535" y="1028700"/>
            <a:ext cx="1484783" cy="1484783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FDFD"/>
            </a:solidFill>
          </p:spPr>
        </p:sp>
      </p:grpSp>
      <p:sp>
        <p:nvSpPr>
          <p:cNvPr id="5" name="AutoShape 5"/>
          <p:cNvSpPr/>
          <p:nvPr/>
        </p:nvSpPr>
        <p:spPr>
          <a:xfrm rot="-2386809">
            <a:off x="1793111" y="1906880"/>
            <a:ext cx="1382246" cy="239309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584329" y="5143500"/>
            <a:ext cx="3407342" cy="416377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6658084"/>
            <a:ext cx="11053259" cy="86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9"/>
              </a:lnSpc>
            </a:pPr>
            <a:r>
              <a:rPr lang="en-US" sz="2681">
                <a:solidFill>
                  <a:srgbClr val="1B1B1B"/>
                </a:solidFill>
                <a:latin typeface="Poppins Light"/>
              </a:rPr>
              <a:t>Criação, consulta e exclusão de dados em um sistema unificado e simplificado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6268" y="3826717"/>
            <a:ext cx="11815464" cy="2566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3"/>
              </a:lnSpc>
            </a:pPr>
            <a:r>
              <a:rPr lang="en-US" sz="7925">
                <a:solidFill>
                  <a:srgbClr val="1B1B1B"/>
                </a:solidFill>
                <a:latin typeface="Poppins Medium Bold"/>
              </a:rPr>
              <a:t>Mas tudo que é bom</a:t>
            </a:r>
          </a:p>
          <a:p>
            <a:pPr algn="ctr">
              <a:lnSpc>
                <a:spcPts val="10223"/>
              </a:lnSpc>
            </a:pPr>
            <a:r>
              <a:rPr lang="en-US" sz="7925">
                <a:solidFill>
                  <a:srgbClr val="1B1B1B"/>
                </a:solidFill>
                <a:latin typeface="Poppins Medium Bold"/>
              </a:rPr>
              <a:t>pode melhorar!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59424" y="0"/>
            <a:ext cx="3407342" cy="41637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1780151"/>
            <a:ext cx="2750134" cy="137006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rot="-2386809">
            <a:off x="14968301" y="2496397"/>
            <a:ext cx="1382246" cy="239309"/>
          </a:xfrm>
          <a:prstGeom prst="rect">
            <a:avLst/>
          </a:prstGeom>
          <a:solidFill>
            <a:srgbClr val="FC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320190" y="7781925"/>
            <a:ext cx="2952750" cy="29527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1882" y="3909900"/>
            <a:ext cx="1823433" cy="14753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357103" y="4013436"/>
            <a:ext cx="2332884" cy="16330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494961" y="6933953"/>
            <a:ext cx="1249764" cy="15274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329835" y="3860691"/>
            <a:ext cx="2552748" cy="156878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5957" y="4235422"/>
            <a:ext cx="1320504" cy="98197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170154" y="3909900"/>
            <a:ext cx="1845408" cy="16709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225834" y="498983"/>
            <a:ext cx="7836331" cy="170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</a:pPr>
            <a:r>
              <a:rPr lang="en-US" sz="5256">
                <a:solidFill>
                  <a:srgbClr val="1B1B1B"/>
                </a:solidFill>
                <a:latin typeface="Poppins Medium Bold"/>
              </a:rPr>
              <a:t>Sugestão de Evolutivas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1882" y="5508839"/>
            <a:ext cx="1823433" cy="80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Listagem</a:t>
            </a:r>
          </a:p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De Dados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57103" y="5691223"/>
            <a:ext cx="2332884" cy="80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Design</a:t>
            </a:r>
          </a:p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de software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82583" y="8456057"/>
            <a:ext cx="2474520" cy="75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4"/>
              </a:lnSpc>
            </a:pPr>
            <a:r>
              <a:rPr lang="en-US" sz="2390">
                <a:solidFill>
                  <a:srgbClr val="FFFFFF"/>
                </a:solidFill>
                <a:latin typeface="Poppins Medium"/>
              </a:rPr>
              <a:t>Tratativa</a:t>
            </a:r>
          </a:p>
          <a:p>
            <a:pPr algn="ctr">
              <a:lnSpc>
                <a:spcPts val="3084"/>
              </a:lnSpc>
            </a:pPr>
            <a:r>
              <a:rPr lang="en-US" sz="2390">
                <a:solidFill>
                  <a:srgbClr val="FFFFFF"/>
                </a:solidFill>
                <a:latin typeface="Poppins Medium"/>
              </a:rPr>
              <a:t>de erros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29835" y="5538478"/>
            <a:ext cx="2552748" cy="80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Backup e conectividade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926416" y="5691223"/>
            <a:ext cx="2332884" cy="80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Monitoração</a:t>
            </a:r>
          </a:p>
          <a:p>
            <a:pPr algn="ctr">
              <a:lnSpc>
                <a:spcPts val="3297"/>
              </a:lnSpc>
            </a:pPr>
            <a:r>
              <a:rPr lang="en-US" sz="2556">
                <a:solidFill>
                  <a:srgbClr val="FFFFFF"/>
                </a:solidFill>
                <a:latin typeface="Poppins Medium"/>
              </a:rPr>
              <a:t>de usuários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39876" y="7938414"/>
            <a:ext cx="3407342" cy="416377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386809">
            <a:off x="6356095" y="9085585"/>
            <a:ext cx="1382246" cy="239309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43684" y="1073267"/>
            <a:ext cx="1965605" cy="979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85800" y="727208"/>
            <a:ext cx="2320456" cy="232045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47A8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368212" y="4309274"/>
            <a:ext cx="3071314" cy="248497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74561" y="1602842"/>
            <a:ext cx="5937973" cy="222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Listagem de </a:t>
            </a:r>
          </a:p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Dados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638317" y="3374838"/>
            <a:ext cx="7170972" cy="5296235"/>
            <a:chOff x="0" y="0"/>
            <a:chExt cx="9561296" cy="706164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39750"/>
              <a:ext cx="9561296" cy="80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50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1197"/>
              <a:ext cx="9561296" cy="4362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50"/>
                </a:lnSpc>
              </a:pPr>
              <a:r>
                <a:rPr lang="en-US" sz="3500">
                  <a:solidFill>
                    <a:srgbClr val="1B1B1B"/>
                  </a:solidFill>
                  <a:latin typeface="Poppins Light"/>
                </a:rPr>
                <a:t>  Uma lista completa de dados dos funcionários e alunos EBAC, podendo ser consultados com mais facilidade ou filtrados por curso, por exemplo.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39876" y="7938414"/>
            <a:ext cx="3407342" cy="416377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386809">
            <a:off x="6356095" y="9085585"/>
            <a:ext cx="1382246" cy="239309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68901" y="641259"/>
            <a:ext cx="1965605" cy="979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85800" y="727208"/>
            <a:ext cx="2320456" cy="232045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47A8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33169" y="453194"/>
            <a:ext cx="3636054" cy="22345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733387" y="1453375"/>
            <a:ext cx="3900451" cy="1102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Backup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891407" y="2301352"/>
            <a:ext cx="5173337" cy="6553535"/>
            <a:chOff x="0" y="0"/>
            <a:chExt cx="6897783" cy="873804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39750"/>
              <a:ext cx="6897783" cy="80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50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21197"/>
              <a:ext cx="6897783" cy="6038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1B1B1B"/>
                  </a:solidFill>
                  <a:latin typeface="Poppins Light"/>
                </a:rPr>
                <a:t>  Os dados são de extrema importância para o bem estar de uma empresa. Pensando na vitalidade de seus dados que sugerimos a realização de um backup desses dados em uma nuvem.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41104" y="1219407"/>
            <a:ext cx="1796656" cy="133605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144000" y="1830286"/>
            <a:ext cx="7412277" cy="1102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Conectividade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144000" y="2438233"/>
            <a:ext cx="6465424" cy="5410535"/>
            <a:chOff x="0" y="0"/>
            <a:chExt cx="8620566" cy="721404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39750"/>
              <a:ext cx="8620566" cy="80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5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21197"/>
              <a:ext cx="8620566" cy="4514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>
                  <a:solidFill>
                    <a:srgbClr val="1B1B1B"/>
                  </a:solidFill>
                  <a:latin typeface="Poppins Light"/>
                </a:rPr>
                <a:t>   E se o Cartório EBAC estivesse online? Monitorar e administrar seus dados simultaneamente em vários dispositivos ao mesmo tempo para trazer ainda mais agilidade e eficiência para a EBAC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321495" y="1975846"/>
            <a:ext cx="670234" cy="1102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+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39876" y="7938414"/>
            <a:ext cx="3407342" cy="416377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386809">
            <a:off x="6356095" y="9085585"/>
            <a:ext cx="1382246" cy="239309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43684" y="1073267"/>
            <a:ext cx="1965605" cy="979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85800" y="727208"/>
            <a:ext cx="2320456" cy="232045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47A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374561" y="1602842"/>
            <a:ext cx="5937973" cy="222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Design de Software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005502" y="3158773"/>
            <a:ext cx="7104711" cy="4565615"/>
            <a:chOff x="0" y="0"/>
            <a:chExt cx="9472948" cy="6087486"/>
          </a:xfrm>
        </p:grpSpPr>
        <p:sp>
          <p:nvSpPr>
            <p:cNvPr id="9" name="TextBox 9"/>
            <p:cNvSpPr txBox="1"/>
            <p:nvPr/>
          </p:nvSpPr>
          <p:spPr>
            <a:xfrm>
              <a:off x="0" y="-533617"/>
              <a:ext cx="9472948" cy="79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7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7174"/>
              <a:ext cx="9472948" cy="3426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7"/>
                </a:lnSpc>
              </a:pPr>
              <a:r>
                <a:rPr lang="en-US" sz="3451">
                  <a:solidFill>
                    <a:srgbClr val="1B1B1B"/>
                  </a:solidFill>
                  <a:latin typeface="Poppins Light"/>
                </a:rPr>
                <a:t>   Um sistema visualmente agradável, convidativo e de fácil entendimento e utilização para seus usuários.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37778" y="4328176"/>
            <a:ext cx="3181157" cy="22268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39876" y="7938414"/>
            <a:ext cx="3407342" cy="416377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386809">
            <a:off x="6356095" y="9085585"/>
            <a:ext cx="1382246" cy="239309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43684" y="1073267"/>
            <a:ext cx="1965605" cy="979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85800" y="727208"/>
            <a:ext cx="2320456" cy="232045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47A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374561" y="1602842"/>
            <a:ext cx="5937973" cy="222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"/>
              </a:rPr>
              <a:t>Monitoração de usuários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005502" y="3487549"/>
            <a:ext cx="7833581" cy="4565615"/>
            <a:chOff x="0" y="0"/>
            <a:chExt cx="10444774" cy="6087486"/>
          </a:xfrm>
        </p:grpSpPr>
        <p:sp>
          <p:nvSpPr>
            <p:cNvPr id="9" name="TextBox 9"/>
            <p:cNvSpPr txBox="1"/>
            <p:nvPr/>
          </p:nvSpPr>
          <p:spPr>
            <a:xfrm>
              <a:off x="0" y="-533617"/>
              <a:ext cx="10444774" cy="79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7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7174"/>
              <a:ext cx="10444774" cy="3426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7"/>
                </a:lnSpc>
              </a:pPr>
              <a:r>
                <a:rPr lang="en-US" sz="3451">
                  <a:solidFill>
                    <a:srgbClr val="1B1B1B"/>
                  </a:solidFill>
                  <a:latin typeface="Poppins Light"/>
                </a:rPr>
                <a:t>   Entender o fluxo de consultas, cadastros e exclusão de usuários para a manutenção evolução de aspectos da EBAC.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4781" y="4480702"/>
            <a:ext cx="2122422" cy="19217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39876" y="7938414"/>
            <a:ext cx="3407342" cy="416377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2386809">
            <a:off x="6356095" y="9085585"/>
            <a:ext cx="1382246" cy="239309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43684" y="1073267"/>
            <a:ext cx="1965605" cy="979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685800" y="727208"/>
            <a:ext cx="2320456" cy="232045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647A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374561" y="1602842"/>
            <a:ext cx="5937973" cy="222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 Bold"/>
              </a:rPr>
              <a:t>Tratativa</a:t>
            </a:r>
          </a:p>
          <a:p>
            <a:pPr>
              <a:lnSpc>
                <a:spcPts val="8917"/>
              </a:lnSpc>
            </a:pPr>
            <a:r>
              <a:rPr lang="en-US" sz="6912">
                <a:solidFill>
                  <a:srgbClr val="1B1B1B"/>
                </a:solidFill>
                <a:latin typeface="Poppins Medium Bold"/>
              </a:rPr>
              <a:t>de erros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005502" y="3487549"/>
            <a:ext cx="7833581" cy="3250512"/>
            <a:chOff x="0" y="0"/>
            <a:chExt cx="10444774" cy="4334017"/>
          </a:xfrm>
        </p:grpSpPr>
        <p:sp>
          <p:nvSpPr>
            <p:cNvPr id="9" name="TextBox 9"/>
            <p:cNvSpPr txBox="1"/>
            <p:nvPr/>
          </p:nvSpPr>
          <p:spPr>
            <a:xfrm>
              <a:off x="0" y="-533617"/>
              <a:ext cx="10444774" cy="796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7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7174"/>
              <a:ext cx="10444774" cy="1673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77"/>
                </a:lnSpc>
              </a:pPr>
              <a:r>
                <a:rPr lang="en-US" sz="3451">
                  <a:solidFill>
                    <a:srgbClr val="1B1B1B"/>
                  </a:solidFill>
                  <a:latin typeface="Poppins Light"/>
                </a:rPr>
                <a:t>   Monitoração, mapeamento e resolução de erros no software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526220" y="4399475"/>
            <a:ext cx="1817328" cy="22211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217</Words>
  <Application>Microsoft Office PowerPoint</Application>
  <PresentationFormat>Personalizar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Poppins Light</vt:lpstr>
      <vt:lpstr>Calibri</vt:lpstr>
      <vt:lpstr>Poppins Medium Bold</vt:lpstr>
      <vt:lpstr>Arial</vt:lpstr>
      <vt:lpstr>Poppins Medium</vt:lpstr>
      <vt:lpstr>Poppins Light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Colorido Formas Minimalistas Pitch Deck Interno Apresentação de Vídeo</dc:title>
  <cp:lastModifiedBy>João Paulo Lubawaski</cp:lastModifiedBy>
  <cp:revision>2</cp:revision>
  <dcterms:created xsi:type="dcterms:W3CDTF">2006-08-16T00:00:00Z</dcterms:created>
  <dcterms:modified xsi:type="dcterms:W3CDTF">2023-02-28T23:33:16Z</dcterms:modified>
  <dc:identifier>DAFb5p1pqKs</dc:identifier>
</cp:coreProperties>
</file>