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81" r:id="rId6"/>
    <p:sldId id="28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7A8"/>
    <a:srgbClr val="54A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4FE3D-D179-4540-BBEE-18CB82DED80E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BD1A9-47D0-4021-87FB-0DD4FC1FB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25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FCF88A-5F97-433C-AEBE-EDB7D6C7357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9C3C79-BDD7-44DC-BFA2-0B3D0CB0640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385ED4D-FEFF-4653-AC75-DD6D27BBB83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15560" y="360216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707240" y="360216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523880" y="446688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615560" y="446688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707240" y="4466880"/>
            <a:ext cx="29440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692C2B-2126-44AB-8FBD-ECDE6A5EDA6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6469E9-8CD6-402E-BB23-A8571D7937F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150D74F-9570-44EA-9520-BB2538D4728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2D026E3-187F-4CBD-894C-DD302457D5E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64F3FE-E9ED-4928-8A5B-54F19AE3C79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89C5F4-0B3C-4A65-8A67-66F95A05C3D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4923FCB-AF9C-4007-84C1-D4089EEB89F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51478DC-D034-4DCE-8F5C-F90103D5559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C30168-C258-426D-AEC1-98060D5AC39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b">
            <a:normAutofit/>
          </a:bodyPr>
          <a:lstStyle/>
          <a:p>
            <a:pPr indent="0"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t">
            <a:normAutofit fontScale="54000"/>
          </a:bodyPr>
          <a:lstStyle/>
          <a:p>
            <a:pPr marL="233280" indent="-17496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466560" lvl="1" indent="-1749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699840" lvl="2" indent="-1555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933120" lvl="3" indent="-1166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1166400" lvl="4" indent="-116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1399680" lvl="5" indent="-116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1632960" lvl="6" indent="-1166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11080080" y="4504320"/>
            <a:ext cx="273240" cy="40690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BDB92D-1A2B-4940-A0AF-9FDCDC8E24C0}" type="slidenum">
              <a:rPr lang="en-US" sz="1200" b="0" strike="noStrike" spc="-1">
                <a:solidFill>
                  <a:srgbClr val="757575"/>
                </a:solidFill>
                <a:latin typeface="Arial"/>
                <a:ea typeface="Arial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oaoLubaw/Poupatemp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3"/>
          <p:cNvSpPr/>
          <p:nvPr/>
        </p:nvSpPr>
        <p:spPr>
          <a:xfrm>
            <a:off x="924838" y="202224"/>
            <a:ext cx="8500516" cy="18794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tIns="45720" rIns="45720" bIns="4572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Título: </a:t>
            </a:r>
            <a:r>
              <a:rPr lang="pt-BR" sz="2400" spc="-1" dirty="0">
                <a:solidFill>
                  <a:schemeClr val="dk1"/>
                </a:solidFill>
                <a:latin typeface="Titillium Web"/>
              </a:rPr>
              <a:t>Agendamentos E Status De Disponibilidade De Serviços Poupatempo Na Palma Da Mão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Estudante: </a:t>
            </a:r>
            <a:r>
              <a:rPr lang="pt-BR" sz="2400" spc="-1" dirty="0">
                <a:solidFill>
                  <a:schemeClr val="dk1"/>
                </a:solidFill>
                <a:latin typeface="Titillium Web"/>
              </a:rPr>
              <a:t>João Paulo </a:t>
            </a:r>
            <a:r>
              <a:rPr lang="pt-BR" sz="2400" spc="-1" dirty="0" err="1">
                <a:solidFill>
                  <a:schemeClr val="dk1"/>
                </a:solidFill>
                <a:latin typeface="Titillium Web"/>
              </a:rPr>
              <a:t>Lubawask</a:t>
            </a:r>
            <a:endParaRPr lang="pt-BR" sz="2400" b="1" spc="-1" dirty="0">
              <a:solidFill>
                <a:schemeClr val="dk1"/>
              </a:solidFill>
              <a:latin typeface="Titillium Web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Disciplina: </a:t>
            </a:r>
            <a:r>
              <a:rPr lang="pt-BR" sz="2400" spc="-1" dirty="0">
                <a:solidFill>
                  <a:schemeClr val="dk1"/>
                </a:solidFill>
                <a:latin typeface="Titillium Web"/>
              </a:rPr>
              <a:t>Imersão Profissional: Projeto de Banco de Dados</a:t>
            </a: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Turma:  </a:t>
            </a:r>
            <a:r>
              <a:rPr lang="pt-BR" sz="2400" spc="-1" dirty="0">
                <a:solidFill>
                  <a:schemeClr val="dk1"/>
                </a:solidFill>
                <a:latin typeface="Titillium Web"/>
              </a:rPr>
              <a:t>FLD207824CET</a:t>
            </a:r>
          </a:p>
        </p:txBody>
      </p:sp>
      <p:sp>
        <p:nvSpPr>
          <p:cNvPr id="2" name="Google Shape;57;p3">
            <a:extLst>
              <a:ext uri="{FF2B5EF4-FFF2-40B4-BE49-F238E27FC236}">
                <a16:creationId xmlns:a16="http://schemas.microsoft.com/office/drawing/2014/main" id="{1B8F3BF7-63AB-DDD7-4BA2-29541516DFE7}"/>
              </a:ext>
            </a:extLst>
          </p:cNvPr>
          <p:cNvSpPr/>
          <p:nvPr/>
        </p:nvSpPr>
        <p:spPr>
          <a:xfrm>
            <a:off x="560835" y="2375682"/>
            <a:ext cx="9326880" cy="40897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anchor="ctr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7;p3">
            <a:extLst>
              <a:ext uri="{FF2B5EF4-FFF2-40B4-BE49-F238E27FC236}">
                <a16:creationId xmlns:a16="http://schemas.microsoft.com/office/drawing/2014/main" id="{028677B7-7D99-2410-23E1-CC81705539A8}"/>
              </a:ext>
            </a:extLst>
          </p:cNvPr>
          <p:cNvSpPr/>
          <p:nvPr/>
        </p:nvSpPr>
        <p:spPr>
          <a:xfrm>
            <a:off x="924835" y="2081628"/>
            <a:ext cx="8500516" cy="12860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tIns="45720" rIns="45720" bIns="4572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Objetivo geral: </a:t>
            </a:r>
            <a:r>
              <a:rPr lang="pt-BR" spc="-1" dirty="0">
                <a:solidFill>
                  <a:schemeClr val="dk1"/>
                </a:solidFill>
                <a:latin typeface="Titillium Web"/>
              </a:rPr>
              <a:t>Desenvolver um sistema de banco de dados capaz de administrar os dados relacionados ao Poupatempo, incluindo os sistemas utilizados nos serviços e seus status para automatizar cancelamentos de agendamentos em caso de instabilidade, evitando locomoções desnecessárias até o polo de atendimento.</a:t>
            </a:r>
            <a:endParaRPr lang="pt-BR" sz="2400" b="1" spc="-1" dirty="0">
              <a:solidFill>
                <a:schemeClr val="dk1"/>
              </a:solidFill>
              <a:latin typeface="Titillium Web"/>
            </a:endParaRPr>
          </a:p>
        </p:txBody>
      </p:sp>
      <p:sp>
        <p:nvSpPr>
          <p:cNvPr id="3" name="Google Shape;57;p3">
            <a:extLst>
              <a:ext uri="{FF2B5EF4-FFF2-40B4-BE49-F238E27FC236}">
                <a16:creationId xmlns:a16="http://schemas.microsoft.com/office/drawing/2014/main" id="{A517513E-4EDE-49A2-D18B-D6B52EE1D7D6}"/>
              </a:ext>
            </a:extLst>
          </p:cNvPr>
          <p:cNvSpPr/>
          <p:nvPr/>
        </p:nvSpPr>
        <p:spPr>
          <a:xfrm>
            <a:off x="924835" y="3367651"/>
            <a:ext cx="8500516" cy="1454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tIns="45720" rIns="45720" bIns="4572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Metodologia: </a:t>
            </a:r>
            <a:r>
              <a:rPr lang="pt-BR" spc="-1" dirty="0">
                <a:latin typeface="Titillium Web"/>
              </a:rPr>
              <a:t>Focando no desenvolvimento de banco de dados, utilizamos </a:t>
            </a:r>
            <a:r>
              <a:rPr lang="pt-BR" spc="-1" dirty="0" err="1">
                <a:latin typeface="Titillium Web"/>
              </a:rPr>
              <a:t>Postgresql</a:t>
            </a:r>
            <a:r>
              <a:rPr lang="pt-BR" spc="-1" dirty="0">
                <a:latin typeface="Titillium Web"/>
              </a:rPr>
              <a:t> para estruturar o banco de dados necessário para a solução, além de definir outras frentes úteis para prover a solução da problemática apresentada como um todo. Como por exemplo a utilização de um serviço Kafka, realizar processos de Health </a:t>
            </a:r>
            <a:r>
              <a:rPr lang="pt-BR" spc="-1" dirty="0" err="1">
                <a:latin typeface="Titillium Web"/>
              </a:rPr>
              <a:t>Checks</a:t>
            </a:r>
            <a:r>
              <a:rPr lang="pt-BR" spc="-1" dirty="0">
                <a:latin typeface="Titillium Web"/>
              </a:rPr>
              <a:t> ao sistema e utilizar serviços para fazer notificações </a:t>
            </a:r>
            <a:endParaRPr lang="pt-BR" sz="2400" b="1" spc="-1" dirty="0">
              <a:solidFill>
                <a:schemeClr val="dk1"/>
              </a:solidFill>
              <a:latin typeface="Titillium Web"/>
            </a:endParaRPr>
          </a:p>
        </p:txBody>
      </p:sp>
      <p:sp>
        <p:nvSpPr>
          <p:cNvPr id="4" name="Google Shape;57;p3">
            <a:extLst>
              <a:ext uri="{FF2B5EF4-FFF2-40B4-BE49-F238E27FC236}">
                <a16:creationId xmlns:a16="http://schemas.microsoft.com/office/drawing/2014/main" id="{61F3E7C7-7440-F302-6F3A-9EB90CEE7903}"/>
              </a:ext>
            </a:extLst>
          </p:cNvPr>
          <p:cNvSpPr/>
          <p:nvPr/>
        </p:nvSpPr>
        <p:spPr>
          <a:xfrm>
            <a:off x="924836" y="4821709"/>
            <a:ext cx="8500515" cy="10955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tIns="45720" rIns="45720" bIns="4572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pt-BR" sz="2400" b="1" spc="-1" dirty="0">
                <a:solidFill>
                  <a:schemeClr val="dk1"/>
                </a:solidFill>
                <a:latin typeface="Titillium Web"/>
              </a:rPr>
              <a:t>Resultado: </a:t>
            </a:r>
            <a:r>
              <a:rPr lang="pt-BR" spc="-1" dirty="0">
                <a:latin typeface="Titillium Web"/>
              </a:rPr>
              <a:t>Conseguimos estruturar com sucesso o banco de dados, primeiro através da definição com diagrama ER e depois com SQL construir os scripts de criação de banco de dados.</a:t>
            </a:r>
            <a:endParaRPr lang="pt-BR" sz="2400" b="1" spc="-1" dirty="0">
              <a:solidFill>
                <a:schemeClr val="dk1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6193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1CC68-96C8-4A43-01E4-A4003975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183" y="291667"/>
            <a:ext cx="1565031" cy="405954"/>
          </a:xfrm>
        </p:spPr>
        <p:txBody>
          <a:bodyPr/>
          <a:lstStyle/>
          <a:p>
            <a:r>
              <a:rPr lang="pt-BR" sz="2000" b="1" dirty="0">
                <a:latin typeface="Titillium Web" panose="00000500000000000000" pitchFamily="2" charset="0"/>
              </a:rPr>
              <a:t>Diagrama</a:t>
            </a:r>
            <a:r>
              <a:rPr lang="pt-BR" sz="2000" dirty="0"/>
              <a:t> </a:t>
            </a:r>
            <a:r>
              <a:rPr lang="pt-BR" sz="2000" b="1" dirty="0"/>
              <a:t>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83A7A-08C6-F424-C51F-482B54CF203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283815" y="5922962"/>
            <a:ext cx="1623766" cy="782155"/>
          </a:xfrm>
        </p:spPr>
        <p:txBody>
          <a:bodyPr/>
          <a:lstStyle/>
          <a:p>
            <a:pPr marL="0" indent="0">
              <a:buNone/>
            </a:pPr>
            <a:r>
              <a:rPr lang="pt-BR" sz="1600" dirty="0">
                <a:latin typeface="Titillium Web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GitHub</a:t>
            </a:r>
            <a:endParaRPr lang="pt-BR" sz="1600" dirty="0">
              <a:latin typeface="Titillium Web" panose="00000500000000000000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FAEFD3-6F49-5974-86F1-CBE1C54B9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66" y="935037"/>
            <a:ext cx="3499866" cy="49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64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05eeeb-2bfb-4535-84ba-99494fd1c210">
      <Terms xmlns="http://schemas.microsoft.com/office/infopath/2007/PartnerControls"/>
    </lcf76f155ced4ddcb4097134ff3c332f>
    <TaxCatchAll xmlns="e6c81e20-9dee-4ba6-8d36-f89717405c5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4F5F5960D56D4AB4459EA4357C593A" ma:contentTypeVersion="14" ma:contentTypeDescription="Crie um novo documento." ma:contentTypeScope="" ma:versionID="a8b050e49ec7b19c63cabba5dc3c084a">
  <xsd:schema xmlns:xsd="http://www.w3.org/2001/XMLSchema" xmlns:xs="http://www.w3.org/2001/XMLSchema" xmlns:p="http://schemas.microsoft.com/office/2006/metadata/properties" xmlns:ns2="e405eeeb-2bfb-4535-84ba-99494fd1c210" xmlns:ns3="e6c81e20-9dee-4ba6-8d36-f89717405c55" targetNamespace="http://schemas.microsoft.com/office/2006/metadata/properties" ma:root="true" ma:fieldsID="1e5d69a048a96169a6e5c0369413f4fb" ns2:_="" ns3:_="">
    <xsd:import namespace="e405eeeb-2bfb-4535-84ba-99494fd1c210"/>
    <xsd:import namespace="e6c81e20-9dee-4ba6-8d36-f89717405c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5eeeb-2bfb-4535-84ba-99494fd1c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e64d7e-c147-4806-b092-5431f86dbb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1e20-9dee-4ba6-8d36-f89717405c5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083688c-2479-4900-b859-69be441ecd52}" ma:internalName="TaxCatchAll" ma:showField="CatchAllData" ma:web="e6c81e20-9dee-4ba6-8d36-f89717405c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0FD4B3-6840-46D5-A19F-9DB31306CB7F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e6c81e20-9dee-4ba6-8d36-f89717405c55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e405eeeb-2bfb-4535-84ba-99494fd1c210"/>
  </ds:schemaRefs>
</ds:datastoreItem>
</file>

<file path=customXml/itemProps2.xml><?xml version="1.0" encoding="utf-8"?>
<ds:datastoreItem xmlns:ds="http://schemas.openxmlformats.org/officeDocument/2006/customXml" ds:itemID="{820201A9-5F1F-48C5-AC20-191EA441E2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A4F012-AAE4-44CC-BBB3-9223F5C28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05eeeb-2bfb-4535-84ba-99494fd1c210"/>
    <ds:schemaRef ds:uri="e6c81e20-9dee-4ba6-8d36-f89717405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Aptos</vt:lpstr>
      <vt:lpstr>Arial</vt:lpstr>
      <vt:lpstr>Symbol</vt:lpstr>
      <vt:lpstr>Times New Roman</vt:lpstr>
      <vt:lpstr>Titillium Web</vt:lpstr>
      <vt:lpstr>Wingdings</vt:lpstr>
      <vt:lpstr>Tema do Office</vt:lpstr>
      <vt:lpstr>Apresentação do PowerPoint</vt:lpstr>
      <vt:lpstr>Apresentação do PowerPoint</vt:lpstr>
      <vt:lpstr>Diagrama 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Juliana de Cássia Bento</dc:creator>
  <dc:description/>
  <cp:lastModifiedBy>João Paulo Lubawaski</cp:lastModifiedBy>
  <cp:revision>41</cp:revision>
  <dcterms:modified xsi:type="dcterms:W3CDTF">2025-07-02T21:18:33Z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0x010100FC4F5F5960D56D4AB4459EA4357C593A</vt:lpwstr>
  </property>
  <property fmtid="{D5CDD505-2E9C-101B-9397-08002B2CF9AE}" pid="3" name="MediaServiceImageTags">
    <vt:lpwstr/>
  </property>
</Properties>
</file>